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3FB4E-6361-4302-8B64-3DB6DBE8EF2E}" v="695" dt="2021-03-21T02:43:27.858"/>
    <p1510:client id="{95FD2428-E02F-F749-CA4F-AEA92381DB07}" v="782" dt="2021-03-25T22:34:3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0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3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5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4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4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3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4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3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veda-technologie/historie/prezident-tomas-garrigue-masaryk-ceskoslovensko_1801161202_ako" TargetMode="External"/><Relationship Id="rId2" Type="http://schemas.openxmlformats.org/officeDocument/2006/relationships/hyperlink" Target="https://cs.wikipedia.org/wiki/Tom%C3%A1%C5%A1_Garrigue_Masary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70855" y="1964267"/>
            <a:ext cx="12557555" cy="2408549"/>
          </a:xfrm>
        </p:spPr>
        <p:txBody>
          <a:bodyPr>
            <a:noAutofit/>
          </a:bodyPr>
          <a:lstStyle/>
          <a:p>
            <a:r>
              <a:rPr lang="cs-CZ" sz="8000" b="1" dirty="0">
                <a:highlight>
                  <a:srgbClr val="000000"/>
                </a:highlight>
                <a:cs typeface="Calibri Light"/>
              </a:rPr>
              <a:t>Tomáš Garrigue Masaryk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  <a:cs typeface="Calibri"/>
              </a:rPr>
              <a:t>Tetiana</a:t>
            </a:r>
            <a:r>
              <a:rPr lang="cs-CZ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dirty="0" err="1">
                <a:solidFill>
                  <a:srgbClr val="FFFFFF"/>
                </a:solidFill>
                <a:cs typeface="Calibri"/>
              </a:rPr>
              <a:t>Solomadina</a:t>
            </a:r>
            <a:r>
              <a:rPr lang="cs-CZ" dirty="0">
                <a:solidFill>
                  <a:srgbClr val="FFFFFF"/>
                </a:solidFill>
                <a:cs typeface="Calibri"/>
              </a:rPr>
              <a:t> </a:t>
            </a:r>
          </a:p>
          <a:p>
            <a:r>
              <a:rPr lang="cs-CZ" dirty="0">
                <a:solidFill>
                  <a:srgbClr val="FFFFFF"/>
                </a:solidFill>
                <a:cs typeface="Calibri"/>
              </a:rPr>
              <a:t>ÚBS</a:t>
            </a:r>
          </a:p>
          <a:p>
            <a:r>
              <a:rPr lang="cs-CZ" dirty="0">
                <a:solidFill>
                  <a:srgbClr val="FFFFFF"/>
                </a:solidFill>
                <a:cs typeface="Calibri"/>
              </a:rPr>
              <a:t>FFUK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82CE6-863A-447E-990D-B75FDCE3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77659-FB12-4903-A604-D9DF9F827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dirty="0">
                <a:cs typeface="Calibri"/>
              </a:rPr>
              <a:t>Dokument "Největší Čech. </a:t>
            </a:r>
            <a:r>
              <a:rPr lang="cs-CZ" sz="2800" dirty="0"/>
              <a:t>Tomáš Garrigue Masaryk".</a:t>
            </a:r>
            <a:r>
              <a:rPr lang="cs-CZ" sz="2800" dirty="0">
                <a:ea typeface="+mn-lt"/>
                <a:cs typeface="+mn-lt"/>
              </a:rPr>
              <a:t> https://www.youtube.com/watch?v=LYWXRexth9g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  <a:hlinkClick r:id="rId2"/>
              </a:rPr>
              <a:t>https://cs.wikipedia.org/wiki/Tom%C3%A1%C5%A1_Garrigue_Masaryk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  <a:hlinkClick r:id="rId3"/>
              </a:rPr>
              <a:t>https://www.irozhlas.cz/veda-technologie/historie/prezident-tomas-garrigue-masaryk-ceskoslovensko_1801161202_ako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https://masarykovaspolecnost.cz/zivotopis/detstvi-a-mladi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75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06057-88E0-43AE-B1A5-81FBC3DB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699247"/>
            <a:ext cx="10131425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DĚTSTVÍ A MLADÍ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7E877-2D5F-41AE-A1C0-B6D51A81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30" y="1716244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Pocházel z chudé rodiny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Domácí učitel Antona </a:t>
            </a:r>
            <a:r>
              <a:rPr lang="cs-CZ" sz="2800" dirty="0" err="1">
                <a:cs typeface="Calibri"/>
              </a:rPr>
              <a:t>le</a:t>
            </a:r>
            <a:r>
              <a:rPr lang="cs-CZ" sz="2800" dirty="0">
                <a:cs typeface="Calibri"/>
              </a:rPr>
              <a:t> Monniera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Studium ve Vídni 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Studium v Lipsku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Setkání s Charlottou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202A9F-9C82-4259-B8DB-456733FC6CF2}"/>
              </a:ext>
            </a:extLst>
          </p:cNvPr>
          <p:cNvSpPr txBox="1"/>
          <p:nvPr/>
        </p:nvSpPr>
        <p:spPr>
          <a:xfrm>
            <a:off x="1990165" y="1799665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000" dirty="0">
                <a:latin typeface="Calibri Light"/>
                <a:cs typeface="Calibri Light"/>
              </a:rPr>
              <a:t>7.3.1850</a:t>
            </a:r>
            <a:endParaRPr lang="cs-CZ" sz="4000">
              <a:latin typeface="Calibri Light"/>
              <a:cs typeface="Calibri Light"/>
            </a:endParaRPr>
          </a:p>
        </p:txBody>
      </p:sp>
      <p:pic>
        <p:nvPicPr>
          <p:cNvPr id="5" name="Obrázek 5" descr="Obsah obrázku text, muž, osoba, hledání&#10;&#10;Popis se vygeneroval automaticky.">
            <a:extLst>
              <a:ext uri="{FF2B5EF4-FFF2-40B4-BE49-F238E27FC236}">
                <a16:creationId xmlns:a16="http://schemas.microsoft.com/office/drawing/2014/main" id="{A02E1632-6BCE-4A44-A5C8-400CA9EF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71" y="2414859"/>
            <a:ext cx="2743200" cy="3641930"/>
          </a:xfrm>
          <a:prstGeom prst="rect">
            <a:avLst/>
          </a:prstGeom>
        </p:spPr>
      </p:pic>
      <p:pic>
        <p:nvPicPr>
          <p:cNvPr id="6" name="Obrázek 6" descr="Obsah obrázku osoba, oblek&#10;&#10;Popis se vygeneroval automaticky.">
            <a:extLst>
              <a:ext uri="{FF2B5EF4-FFF2-40B4-BE49-F238E27FC236}">
                <a16:creationId xmlns:a16="http://schemas.microsoft.com/office/drawing/2014/main" id="{AF83FD2A-BCCD-467A-A1D3-BEFCE0BC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76" y="2418252"/>
            <a:ext cx="2743200" cy="3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1089D-445A-46F7-8BB1-D8572B01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7894"/>
            <a:ext cx="10131425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Spor o rukopisy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249A3-43B7-4B9F-9E98-CFAC3667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45596"/>
            <a:ext cx="11397689" cy="5206750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>
                <a:ea typeface="+mn-lt"/>
                <a:cs typeface="+mn-lt"/>
              </a:rPr>
              <a:t>Památky počátků české literatury</a:t>
            </a:r>
          </a:p>
          <a:p>
            <a:pPr marL="0" indent="0">
              <a:buNone/>
            </a:pPr>
            <a:r>
              <a:rPr lang="cs-CZ" sz="3200" dirty="0">
                <a:cs typeface="Calibri"/>
              </a:rPr>
              <a:t>Důkazy rovnoprávnosti češtiny</a:t>
            </a:r>
          </a:p>
          <a:p>
            <a:pPr marL="0" indent="0">
              <a:buNone/>
            </a:pPr>
            <a:endParaRPr lang="cs-CZ" sz="44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4400" i="1" dirty="0">
                <a:ea typeface="+mn-lt"/>
                <a:cs typeface="+mn-lt"/>
              </a:rPr>
              <a:t>Zda můžeme budovat svou budoucnost na lži?</a:t>
            </a:r>
          </a:p>
        </p:txBody>
      </p:sp>
    </p:spTree>
    <p:extLst>
      <p:ext uri="{BB962C8B-B14F-4D97-AF65-F5344CB8AC3E}">
        <p14:creationId xmlns:p14="http://schemas.microsoft.com/office/powerpoint/2010/main" val="104483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4BEA3-0E93-4C01-A09B-0B837FD4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Hilsneriáda </a:t>
            </a:r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29EE4E7-AAD1-46B1-806C-F17E86228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286" y="1817096"/>
            <a:ext cx="4876394" cy="479213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87BE2B-15A3-4F32-AFB0-393E0CCAFFC6}"/>
              </a:ext>
            </a:extLst>
          </p:cNvPr>
          <p:cNvSpPr txBox="1"/>
          <p:nvPr/>
        </p:nvSpPr>
        <p:spPr>
          <a:xfrm>
            <a:off x="690282" y="1822076"/>
            <a:ext cx="3303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Největší projev antisemitismu</a:t>
            </a:r>
            <a:endParaRPr lang="cs-CZ" sz="2800" dirty="0">
              <a:cs typeface="Calibri"/>
            </a:endParaRPr>
          </a:p>
          <a:p>
            <a:endParaRPr lang="cs-CZ" sz="2800" dirty="0">
              <a:cs typeface="Calibri"/>
            </a:endParaRPr>
          </a:p>
          <a:p>
            <a:r>
              <a:rPr lang="cs-CZ" sz="2800" dirty="0">
                <a:cs typeface="Calibri"/>
              </a:rPr>
              <a:t>Vražda Anežky Hrůzové</a:t>
            </a:r>
          </a:p>
          <a:p>
            <a:endParaRPr lang="cs-CZ" sz="2800" dirty="0">
              <a:cs typeface="Calibri"/>
            </a:endParaRPr>
          </a:p>
          <a:p>
            <a:r>
              <a:rPr lang="cs-CZ" sz="2800" dirty="0">
                <a:cs typeface="Calibri"/>
              </a:rPr>
              <a:t>Byl obviněn žid Leopold </a:t>
            </a:r>
            <a:r>
              <a:rPr lang="cs-CZ" sz="2800" dirty="0" err="1">
                <a:cs typeface="Calibri"/>
              </a:rPr>
              <a:t>Hilsner</a:t>
            </a:r>
            <a:r>
              <a:rPr lang="cs-CZ" sz="2800" dirty="0">
                <a:cs typeface="Calibri"/>
              </a:rPr>
              <a:t> </a:t>
            </a:r>
          </a:p>
          <a:p>
            <a:endParaRPr lang="cs-CZ" sz="2800" dirty="0">
              <a:cs typeface="Calibri"/>
            </a:endParaRPr>
          </a:p>
          <a:p>
            <a:r>
              <a:rPr lang="cs-CZ" sz="2800" dirty="0">
                <a:cs typeface="Calibri"/>
              </a:rPr>
              <a:t>Rituální vražda</a:t>
            </a:r>
          </a:p>
          <a:p>
            <a:endParaRPr lang="cs-CZ" sz="2800" dirty="0">
              <a:cs typeface="Calibri"/>
            </a:endParaRPr>
          </a:p>
          <a:p>
            <a:endParaRPr lang="cs-CZ" sz="2800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641D15-553A-4D80-B2AE-8C488A61A24D}"/>
              </a:ext>
            </a:extLst>
          </p:cNvPr>
          <p:cNvSpPr txBox="1"/>
          <p:nvPr/>
        </p:nvSpPr>
        <p:spPr>
          <a:xfrm>
            <a:off x="4040842" y="2012577"/>
            <a:ext cx="2743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Nekupujte u Židů,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cukr, kávu, mouku,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voni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 nám zavraždili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modrovokou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 holku.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Anežka Hrůzová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byla zavražděná,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vod Poldy </a:t>
            </a: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Hilsnera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byla podřezaná.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Zeptejte se </a:t>
            </a: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Sálusa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,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jak ji táhli do lesa.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Sálus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 u ní </a:t>
            </a: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vartu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 stál,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když jí </a:t>
            </a:r>
            <a:r>
              <a:rPr lang="cs-CZ" i="1" dirty="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Hilsner</a:t>
            </a:r>
            <a:r>
              <a:rPr lang="cs-CZ" i="1" dirty="0">
                <a:solidFill>
                  <a:srgbClr val="202122"/>
                </a:solidFill>
                <a:highlight>
                  <a:srgbClr val="FFFF00"/>
                </a:highlight>
                <a:latin typeface="Arial"/>
                <a:cs typeface="Arial"/>
              </a:rPr>
              <a:t> podřezal.</a:t>
            </a:r>
            <a:endParaRPr lang="cs-CZ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6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6A0E0-25EB-4854-8134-AE5EE37E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Masaryk před válkou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FAB1E-40A3-4D70-B743-6881914C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76655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Založil Realistickou stranu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Uspořádával přednášky, psal knihy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Existence Česka mimo Rakousko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</p:txBody>
      </p:sp>
      <p:pic>
        <p:nvPicPr>
          <p:cNvPr id="4" name="Obrázek 4" descr="Obsah obrázku text, muž, nošení, osoba&#10;&#10;Popis se vygeneroval automaticky.">
            <a:extLst>
              <a:ext uri="{FF2B5EF4-FFF2-40B4-BE49-F238E27FC236}">
                <a16:creationId xmlns:a16="http://schemas.microsoft.com/office/drawing/2014/main" id="{A7EC4070-E71B-46C4-9900-2CCAA328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1197646"/>
            <a:ext cx="3919817" cy="50454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FC35669-C7B4-4C0A-9964-78EB04D0B596}"/>
              </a:ext>
            </a:extLst>
          </p:cNvPr>
          <p:cNvSpPr txBox="1"/>
          <p:nvPr/>
        </p:nvSpPr>
        <p:spPr>
          <a:xfrm>
            <a:off x="735106" y="4354606"/>
            <a:ext cx="83125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i="1" dirty="0"/>
              <a:t>Problém malého národa – problém národa nesvobodného</a:t>
            </a:r>
            <a:r>
              <a:rPr lang="cs-CZ" sz="2800" i="1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335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99640-ADF8-481F-847E-37E99937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5" y="654424"/>
            <a:ext cx="10131425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První světová válka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D5155-4584-4F39-9B79-0565E417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5" y="1649009"/>
            <a:ext cx="10131425" cy="3649133"/>
          </a:xfrm>
        </p:spPr>
        <p:txBody>
          <a:bodyPr>
            <a:normAutofit/>
          </a:bodyPr>
          <a:lstStyle/>
          <a:p>
            <a:endParaRPr lang="cs-CZ" sz="3200" dirty="0">
              <a:ea typeface="+mn-lt"/>
              <a:cs typeface="+mn-lt"/>
            </a:endParaRPr>
          </a:p>
          <a:p>
            <a:r>
              <a:rPr lang="cs-CZ" sz="3200" dirty="0">
                <a:ea typeface="+mn-lt"/>
                <a:cs typeface="+mn-lt"/>
              </a:rPr>
              <a:t>Masaryk odjíždí z Česka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Prohlídky v bytě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Masaryk byl odsouzen ke smrti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cs typeface="Calibri"/>
              </a:rPr>
              <a:t>Projev v Americe</a:t>
            </a:r>
          </a:p>
        </p:txBody>
      </p:sp>
      <p:pic>
        <p:nvPicPr>
          <p:cNvPr id="4" name="Obrázek 4" descr="Obsah obrázku text, osoba, skupina, staré&#10;&#10;Popis se vygeneroval automaticky.">
            <a:extLst>
              <a:ext uri="{FF2B5EF4-FFF2-40B4-BE49-F238E27FC236}">
                <a16:creationId xmlns:a16="http://schemas.microsoft.com/office/drawing/2014/main" id="{696919C2-D75B-4B31-8CE2-0E04C9FF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36" y="2063563"/>
            <a:ext cx="6194611" cy="34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95BB4-C572-4702-AB9A-90A8A00A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Prezident Československa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2811A-9810-42EC-8FA3-FF35AB82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89449"/>
            <a:ext cx="10131425" cy="364913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Cesta po českém území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Masarykova univerzita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Rovnoprávnost žen 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Konzultace s ministry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Byl zvolen prezidentem čtyřikrát</a:t>
            </a:r>
          </a:p>
          <a:p>
            <a:pPr>
              <a:buClr>
                <a:srgbClr val="FFFFFF"/>
              </a:buClr>
            </a:pPr>
            <a:endParaRPr lang="cs-CZ" sz="32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200" dirty="0">
              <a:ea typeface="+mn-lt"/>
              <a:cs typeface="+mn-lt"/>
            </a:endParaRPr>
          </a:p>
        </p:txBody>
      </p:sp>
      <p:pic>
        <p:nvPicPr>
          <p:cNvPr id="5" name="Obrázek 5" descr="Obsah obrázku muž, osoba, zeď, oblek&#10;&#10;Popis se vygeneroval automaticky.">
            <a:extLst>
              <a:ext uri="{FF2B5EF4-FFF2-40B4-BE49-F238E27FC236}">
                <a16:creationId xmlns:a16="http://schemas.microsoft.com/office/drawing/2014/main" id="{F689CF70-0E43-401B-AF40-DFB7D2D4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458" y="942975"/>
            <a:ext cx="4168587" cy="53530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974A53-89AC-4FEB-9154-436C8014EF0D}"/>
              </a:ext>
            </a:extLst>
          </p:cNvPr>
          <p:cNvSpPr txBox="1"/>
          <p:nvPr/>
        </p:nvSpPr>
        <p:spPr>
          <a:xfrm>
            <a:off x="914400" y="556484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 Light"/>
                <a:ea typeface="+mn-lt"/>
                <a:cs typeface="+mn-lt"/>
              </a:rPr>
              <a:t>14.9.1937</a:t>
            </a:r>
          </a:p>
        </p:txBody>
      </p:sp>
    </p:spTree>
    <p:extLst>
      <p:ext uri="{BB962C8B-B14F-4D97-AF65-F5344CB8AC3E}">
        <p14:creationId xmlns:p14="http://schemas.microsoft.com/office/powerpoint/2010/main" val="178356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883575B-0FF5-4F3A-99A2-7E8B2937DA2B}"/>
              </a:ext>
            </a:extLst>
          </p:cNvPr>
          <p:cNvSpPr txBox="1"/>
          <p:nvPr/>
        </p:nvSpPr>
        <p:spPr>
          <a:xfrm>
            <a:off x="354106" y="1541930"/>
            <a:ext cx="1176393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000" i="1" dirty="0">
                <a:latin typeface="Arial"/>
                <a:cs typeface="Arial"/>
              </a:rPr>
              <a:t>Život měříme příliš jednostranně; podle jeho délky a ne podle jeho velikosti. Myslíme víc na to, jak život prodloužit, než na to, jak ho opravdu naplnit. Mnoho lidí se bojí smrti, ale nedělají si nic z toho, že sami a mnoho jiných žijí jen položivotem, bez obsahu, bez lásky, bez radosti.</a:t>
            </a:r>
            <a:endParaRPr lang="cs-CZ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8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298CD-361B-4090-ABCD-1732E071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07" y="2895600"/>
            <a:ext cx="10131425" cy="1456267"/>
          </a:xfrm>
        </p:spPr>
        <p:txBody>
          <a:bodyPr>
            <a:normAutofit/>
          </a:bodyPr>
          <a:lstStyle/>
          <a:p>
            <a:r>
              <a:rPr lang="cs-CZ" sz="7200" dirty="0">
                <a:cs typeface="Calibri Light"/>
              </a:rPr>
              <a:t>Děkuju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83164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Tomáš Garrigue Masaryk</vt:lpstr>
      <vt:lpstr>DĚTSTVÍ A MLADÍ</vt:lpstr>
      <vt:lpstr>Spor o rukopisy</vt:lpstr>
      <vt:lpstr>Hilsneriáda </vt:lpstr>
      <vt:lpstr>Masaryk před válkou</vt:lpstr>
      <vt:lpstr>První světová válka</vt:lpstr>
      <vt:lpstr>Prezident Československa</vt:lpstr>
      <vt:lpstr>Prezentace aplikace PowerPoint</vt:lpstr>
      <vt:lpstr>Děkuju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FFUK</dc:creator>
  <cp:lastModifiedBy>FFUK</cp:lastModifiedBy>
  <cp:revision>255</cp:revision>
  <dcterms:created xsi:type="dcterms:W3CDTF">2021-03-21T02:15:00Z</dcterms:created>
  <dcterms:modified xsi:type="dcterms:W3CDTF">2021-03-26T15:55:52Z</dcterms:modified>
</cp:coreProperties>
</file>