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43" d="100"/>
          <a:sy n="43" d="100"/>
        </p:scale>
        <p:origin x="75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E76765FB-41E6-43F4-A9CB-8CD498AF02F0}" type="datetimeFigureOut">
              <a:rPr lang="cs-CZ" smtClean="0"/>
              <a:t>18.04.2025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46F428-506B-42AA-8386-28EF295DC3CF}" type="slidenum">
              <a:rPr lang="cs-CZ" smtClean="0"/>
              <a:t>‹#›</a:t>
            </a:fld>
            <a:endParaRPr lang="cs-CZ"/>
          </a:p>
        </p:txBody>
      </p:sp>
    </p:spTree>
    <p:extLst>
      <p:ext uri="{BB962C8B-B14F-4D97-AF65-F5344CB8AC3E}">
        <p14:creationId xmlns:p14="http://schemas.microsoft.com/office/powerpoint/2010/main" val="1493778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76765FB-41E6-43F4-A9CB-8CD498AF02F0}" type="datetimeFigureOut">
              <a:rPr lang="cs-CZ" smtClean="0"/>
              <a:t>18.04.2025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46F428-506B-42AA-8386-28EF295DC3CF}" type="slidenum">
              <a:rPr lang="cs-CZ" smtClean="0"/>
              <a:t>‹#›</a:t>
            </a:fld>
            <a:endParaRPr lang="cs-CZ"/>
          </a:p>
        </p:txBody>
      </p:sp>
    </p:spTree>
    <p:extLst>
      <p:ext uri="{BB962C8B-B14F-4D97-AF65-F5344CB8AC3E}">
        <p14:creationId xmlns:p14="http://schemas.microsoft.com/office/powerpoint/2010/main" val="1658179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76765FB-41E6-43F4-A9CB-8CD498AF02F0}" type="datetimeFigureOut">
              <a:rPr lang="cs-CZ" smtClean="0"/>
              <a:t>18.04.2025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46F428-506B-42AA-8386-28EF295DC3CF}" type="slidenum">
              <a:rPr lang="cs-CZ" smtClean="0"/>
              <a:t>‹#›</a:t>
            </a:fld>
            <a:endParaRPr lang="cs-CZ"/>
          </a:p>
        </p:txBody>
      </p:sp>
    </p:spTree>
    <p:extLst>
      <p:ext uri="{BB962C8B-B14F-4D97-AF65-F5344CB8AC3E}">
        <p14:creationId xmlns:p14="http://schemas.microsoft.com/office/powerpoint/2010/main" val="357520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76765FB-41E6-43F4-A9CB-8CD498AF02F0}" type="datetimeFigureOut">
              <a:rPr lang="cs-CZ" smtClean="0"/>
              <a:t>18.04.2025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46F428-506B-42AA-8386-28EF295DC3CF}" type="slidenum">
              <a:rPr lang="cs-CZ" smtClean="0"/>
              <a:t>‹#›</a:t>
            </a:fld>
            <a:endParaRPr lang="cs-CZ"/>
          </a:p>
        </p:txBody>
      </p:sp>
    </p:spTree>
    <p:extLst>
      <p:ext uri="{BB962C8B-B14F-4D97-AF65-F5344CB8AC3E}">
        <p14:creationId xmlns:p14="http://schemas.microsoft.com/office/powerpoint/2010/main" val="3610811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E76765FB-41E6-43F4-A9CB-8CD498AF02F0}" type="datetimeFigureOut">
              <a:rPr lang="cs-CZ" smtClean="0"/>
              <a:t>18.04.2025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46F428-506B-42AA-8386-28EF295DC3CF}" type="slidenum">
              <a:rPr lang="cs-CZ" smtClean="0"/>
              <a:t>‹#›</a:t>
            </a:fld>
            <a:endParaRPr lang="cs-CZ"/>
          </a:p>
        </p:txBody>
      </p:sp>
    </p:spTree>
    <p:extLst>
      <p:ext uri="{BB962C8B-B14F-4D97-AF65-F5344CB8AC3E}">
        <p14:creationId xmlns:p14="http://schemas.microsoft.com/office/powerpoint/2010/main" val="2093465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76765FB-41E6-43F4-A9CB-8CD498AF02F0}" type="datetimeFigureOut">
              <a:rPr lang="cs-CZ" smtClean="0"/>
              <a:t>18.04.2025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46F428-506B-42AA-8386-28EF295DC3CF}" type="slidenum">
              <a:rPr lang="cs-CZ" smtClean="0"/>
              <a:t>‹#›</a:t>
            </a:fld>
            <a:endParaRPr lang="cs-CZ"/>
          </a:p>
        </p:txBody>
      </p:sp>
    </p:spTree>
    <p:extLst>
      <p:ext uri="{BB962C8B-B14F-4D97-AF65-F5344CB8AC3E}">
        <p14:creationId xmlns:p14="http://schemas.microsoft.com/office/powerpoint/2010/main" val="3537999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76765FB-41E6-43F4-A9CB-8CD498AF02F0}" type="datetimeFigureOut">
              <a:rPr lang="cs-CZ" smtClean="0"/>
              <a:t>18.04.2025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D46F428-506B-42AA-8386-28EF295DC3CF}" type="slidenum">
              <a:rPr lang="cs-CZ" smtClean="0"/>
              <a:t>‹#›</a:t>
            </a:fld>
            <a:endParaRPr lang="cs-CZ"/>
          </a:p>
        </p:txBody>
      </p:sp>
    </p:spTree>
    <p:extLst>
      <p:ext uri="{BB962C8B-B14F-4D97-AF65-F5344CB8AC3E}">
        <p14:creationId xmlns:p14="http://schemas.microsoft.com/office/powerpoint/2010/main" val="3498363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76765FB-41E6-43F4-A9CB-8CD498AF02F0}" type="datetimeFigureOut">
              <a:rPr lang="cs-CZ" smtClean="0"/>
              <a:t>18.04.2025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D46F428-506B-42AA-8386-28EF295DC3CF}" type="slidenum">
              <a:rPr lang="cs-CZ" smtClean="0"/>
              <a:t>‹#›</a:t>
            </a:fld>
            <a:endParaRPr lang="cs-CZ"/>
          </a:p>
        </p:txBody>
      </p:sp>
    </p:spTree>
    <p:extLst>
      <p:ext uri="{BB962C8B-B14F-4D97-AF65-F5344CB8AC3E}">
        <p14:creationId xmlns:p14="http://schemas.microsoft.com/office/powerpoint/2010/main" val="56476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76765FB-41E6-43F4-A9CB-8CD498AF02F0}" type="datetimeFigureOut">
              <a:rPr lang="cs-CZ" smtClean="0"/>
              <a:t>18.04.2025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D46F428-506B-42AA-8386-28EF295DC3CF}" type="slidenum">
              <a:rPr lang="cs-CZ" smtClean="0"/>
              <a:t>‹#›</a:t>
            </a:fld>
            <a:endParaRPr lang="cs-CZ"/>
          </a:p>
        </p:txBody>
      </p:sp>
    </p:spTree>
    <p:extLst>
      <p:ext uri="{BB962C8B-B14F-4D97-AF65-F5344CB8AC3E}">
        <p14:creationId xmlns:p14="http://schemas.microsoft.com/office/powerpoint/2010/main" val="357741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E76765FB-41E6-43F4-A9CB-8CD498AF02F0}" type="datetimeFigureOut">
              <a:rPr lang="cs-CZ" smtClean="0"/>
              <a:t>18.04.2025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46F428-506B-42AA-8386-28EF295DC3CF}" type="slidenum">
              <a:rPr lang="cs-CZ" smtClean="0"/>
              <a:t>‹#›</a:t>
            </a:fld>
            <a:endParaRPr lang="cs-CZ"/>
          </a:p>
        </p:txBody>
      </p:sp>
    </p:spTree>
    <p:extLst>
      <p:ext uri="{BB962C8B-B14F-4D97-AF65-F5344CB8AC3E}">
        <p14:creationId xmlns:p14="http://schemas.microsoft.com/office/powerpoint/2010/main" val="5765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E76765FB-41E6-43F4-A9CB-8CD498AF02F0}" type="datetimeFigureOut">
              <a:rPr lang="cs-CZ" smtClean="0"/>
              <a:t>18.04.2025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46F428-506B-42AA-8386-28EF295DC3CF}" type="slidenum">
              <a:rPr lang="cs-CZ" smtClean="0"/>
              <a:t>‹#›</a:t>
            </a:fld>
            <a:endParaRPr lang="cs-CZ"/>
          </a:p>
        </p:txBody>
      </p:sp>
    </p:spTree>
    <p:extLst>
      <p:ext uri="{BB962C8B-B14F-4D97-AF65-F5344CB8AC3E}">
        <p14:creationId xmlns:p14="http://schemas.microsoft.com/office/powerpoint/2010/main" val="205940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765FB-41E6-43F4-A9CB-8CD498AF02F0}" type="datetimeFigureOut">
              <a:rPr lang="cs-CZ" smtClean="0"/>
              <a:t>18.04.2025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46F428-506B-42AA-8386-28EF295DC3CF}" type="slidenum">
              <a:rPr lang="cs-CZ" smtClean="0"/>
              <a:t>‹#›</a:t>
            </a:fld>
            <a:endParaRPr lang="cs-CZ"/>
          </a:p>
        </p:txBody>
      </p:sp>
    </p:spTree>
    <p:extLst>
      <p:ext uri="{BB962C8B-B14F-4D97-AF65-F5344CB8AC3E}">
        <p14:creationId xmlns:p14="http://schemas.microsoft.com/office/powerpoint/2010/main" val="1477274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orld.physio/sites/default/files/2020-06/e-Health-for-PTs-in-PP-March-2020-Ireland.pdf?utm_source=chatgpt.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orld.physio/sites/default/files/2020-06/e-Health-for-PTs-in-PP-March-2020-Ireland.pdf" TargetMode="External"/><Relationship Id="rId2" Type="http://schemas.openxmlformats.org/officeDocument/2006/relationships/hyperlink" Target="https://world.physio/sites/default/files/2020-06/e-Health-for-PTs-in-PP-March-2020-Ireland.pdf?utm_source=chatgpt.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GDPR in </a:t>
            </a:r>
            <a:r>
              <a:rPr lang="cs-CZ" dirty="0" err="1" smtClean="0"/>
              <a:t>Physiotherapy</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398117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GDPR</a:t>
            </a:r>
            <a:endParaRPr lang="cs-CZ" dirty="0"/>
          </a:p>
        </p:txBody>
      </p:sp>
      <p:sp>
        <p:nvSpPr>
          <p:cNvPr id="3" name="Zástupný symbol pro obsah 2"/>
          <p:cNvSpPr>
            <a:spLocks noGrp="1"/>
          </p:cNvSpPr>
          <p:nvPr>
            <p:ph idx="1"/>
          </p:nvPr>
        </p:nvSpPr>
        <p:spPr/>
        <p:txBody>
          <a:bodyPr>
            <a:normAutofit/>
          </a:bodyPr>
          <a:lstStyle/>
          <a:p>
            <a:r>
              <a:rPr lang="en-US" dirty="0" smtClean="0"/>
              <a:t>​The General Data Protection Regulation (GDPR) significantly influences physiotherapy practices, especially with the increasing use of digital technologies in patient care. Physiotherapists must ensure that they handle patient data responsibly and in compliance with legal standards.​</a:t>
            </a:r>
          </a:p>
        </p:txBody>
      </p:sp>
    </p:spTree>
    <p:extLst>
      <p:ext uri="{BB962C8B-B14F-4D97-AF65-F5344CB8AC3E}">
        <p14:creationId xmlns:p14="http://schemas.microsoft.com/office/powerpoint/2010/main" val="3609145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smtClean="0"/>
              <a:t>Key Considerations for Physiotherapists Regarding GDPR:</a:t>
            </a:r>
            <a:endParaRPr lang="cs-CZ" dirty="0"/>
          </a:p>
        </p:txBody>
      </p:sp>
      <p:sp>
        <p:nvSpPr>
          <p:cNvPr id="3" name="Zástupný symbol pro obsah 2"/>
          <p:cNvSpPr>
            <a:spLocks noGrp="1"/>
          </p:cNvSpPr>
          <p:nvPr>
            <p:ph idx="1"/>
          </p:nvPr>
        </p:nvSpPr>
        <p:spPr/>
        <p:txBody>
          <a:bodyPr>
            <a:normAutofit/>
          </a:bodyPr>
          <a:lstStyle/>
          <a:p>
            <a:r>
              <a:rPr lang="en-US" b="1" dirty="0" smtClean="0"/>
              <a:t>Informed Consent:</a:t>
            </a:r>
            <a:r>
              <a:rPr lang="en-US" dirty="0" smtClean="0"/>
              <a:t> Before collecting or processing personal data, physiotherapists must obtain explicit consent from patients. This includes data gathered through digital means such as wearable devices or health apps. Patients should be clearly informed about how their data will be used and stored.​</a:t>
            </a:r>
            <a:r>
              <a:rPr lang="en-US" dirty="0" smtClean="0">
                <a:hlinkClick r:id="rId2"/>
              </a:rPr>
              <a:t>Home | World Physiotherapy</a:t>
            </a:r>
            <a:endParaRPr lang="en-US" dirty="0" smtClean="0"/>
          </a:p>
          <a:p>
            <a:r>
              <a:rPr lang="en-US" b="1" dirty="0" smtClean="0"/>
              <a:t>Data Security:</a:t>
            </a:r>
            <a:r>
              <a:rPr lang="en-US" dirty="0" smtClean="0"/>
              <a:t> All patient information must be securely stored and protected against unauthorized access. This applies to both physical records and digital data collected through e-health platforms.​</a:t>
            </a:r>
            <a:r>
              <a:rPr lang="en-US" dirty="0" smtClean="0">
                <a:hlinkClick r:id="rId2"/>
              </a:rPr>
              <a:t>Home | World Physiotherapy</a:t>
            </a:r>
            <a:endParaRPr lang="en-US" dirty="0" smtClean="0"/>
          </a:p>
        </p:txBody>
      </p:sp>
    </p:spTree>
    <p:extLst>
      <p:ext uri="{BB962C8B-B14F-4D97-AF65-F5344CB8AC3E}">
        <p14:creationId xmlns:p14="http://schemas.microsoft.com/office/powerpoint/2010/main" val="2587343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en-US" b="1" dirty="0" smtClean="0"/>
              <a:t>Confidentiality:</a:t>
            </a:r>
            <a:r>
              <a:rPr lang="en-US" dirty="0" smtClean="0"/>
              <a:t> Maintaining patient confidentiality is paramount. Physiotherapists should ensure that only authorized personnel have access to sensitive information.​</a:t>
            </a:r>
          </a:p>
          <a:p>
            <a:r>
              <a:rPr lang="en-US" b="1" dirty="0" smtClean="0"/>
              <a:t>Compliance with Legal Standards:</a:t>
            </a:r>
            <a:r>
              <a:rPr lang="en-US" dirty="0" smtClean="0"/>
              <a:t> Physiotherapists must stay informed about and adhere to all relevant data protection laws and guidelines to ensure full compliance.​</a:t>
            </a:r>
          </a:p>
        </p:txBody>
      </p:sp>
    </p:spTree>
    <p:extLst>
      <p:ext uri="{BB962C8B-B14F-4D97-AF65-F5344CB8AC3E}">
        <p14:creationId xmlns:p14="http://schemas.microsoft.com/office/powerpoint/2010/main" val="826902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en-US" dirty="0" smtClean="0"/>
              <a:t>For a detailed exploration of these topics, the Irish Society of Chartered Physiotherapists has published a comprehensive document titled "Policy and Guidelines on e-Health for Physiotherapists in Private Practice." This resource provides in-depth guidance on best practices for data protection in physiotherapy.​</a:t>
            </a:r>
            <a:r>
              <a:rPr lang="en-US" dirty="0" smtClean="0">
                <a:hlinkClick r:id="rId2"/>
              </a:rPr>
              <a:t>Home | World Physiotherapy</a:t>
            </a:r>
            <a:endParaRPr lang="en-US" dirty="0" smtClean="0"/>
          </a:p>
          <a:p>
            <a:endParaRPr lang="cs-CZ" dirty="0" smtClean="0"/>
          </a:p>
          <a:p>
            <a:r>
              <a:rPr lang="cs-CZ" dirty="0" smtClean="0"/>
              <a:t>Web link: </a:t>
            </a:r>
            <a:r>
              <a:rPr lang="cs-CZ" dirty="0" smtClean="0">
                <a:hlinkClick r:id="rId3"/>
              </a:rPr>
              <a:t>https://world.physio/sites/default/files/2020-06/e-Health-for-PTs-in-PP-March-2020-Ireland.pdf</a:t>
            </a:r>
            <a:endParaRPr lang="cs-CZ" dirty="0" smtClean="0"/>
          </a:p>
          <a:p>
            <a:endParaRPr lang="cs-CZ" dirty="0"/>
          </a:p>
        </p:txBody>
      </p:sp>
    </p:spTree>
    <p:extLst>
      <p:ext uri="{BB962C8B-B14F-4D97-AF65-F5344CB8AC3E}">
        <p14:creationId xmlns:p14="http://schemas.microsoft.com/office/powerpoint/2010/main" val="355602360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247</Words>
  <Application>Microsoft Office PowerPoint</Application>
  <PresentationFormat>Širokoúhlá obrazovka</PresentationFormat>
  <Paragraphs>11</Paragraphs>
  <Slides>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vt:i4>
      </vt:variant>
    </vt:vector>
  </HeadingPairs>
  <TitlesOfParts>
    <vt:vector size="9" baseType="lpstr">
      <vt:lpstr>Arial</vt:lpstr>
      <vt:lpstr>Calibri</vt:lpstr>
      <vt:lpstr>Calibri Light</vt:lpstr>
      <vt:lpstr>Motiv Office</vt:lpstr>
      <vt:lpstr>GDPR in Physiotherapy</vt:lpstr>
      <vt:lpstr>GDPR</vt:lpstr>
      <vt:lpstr>Key Considerations for Physiotherapists Regarding GDPR:</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GDPR in Physiotherapy</dc:title>
  <dc:creator>Vláčil internet</dc:creator>
  <cp:lastModifiedBy>Vláčil internet</cp:lastModifiedBy>
  <cp:revision>1</cp:revision>
  <dcterms:created xsi:type="dcterms:W3CDTF">2025-04-18T14:45:31Z</dcterms:created>
  <dcterms:modified xsi:type="dcterms:W3CDTF">2025-04-18T14:45:44Z</dcterms:modified>
</cp:coreProperties>
</file>