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7" r:id="rId4"/>
    <p:sldId id="269" r:id="rId5"/>
    <p:sldId id="266" r:id="rId6"/>
    <p:sldId id="27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51E19D-848B-4DF9-A286-B2026EE89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D409AD-4800-4506-8610-7EFB259D7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D28C95-6E69-4A3C-A2A6-F2D462160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762C3C-E8FE-4A37-A6B0-F51C7E7CA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A0A9BB-1987-433F-95DC-6A222CF3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948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F514E-A0FE-43EB-988C-6BBB8EA4F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754B94-5563-4938-B392-0A9D5832F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92A652-9C1E-4CE1-9BBF-5CF0A4414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5C1488-4E51-46E3-BEFD-1731E74F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687E8C-1822-41D7-AB5B-28A7C81F4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45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5B2D7AE-3998-4D90-A3FF-AFB7644C8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D93F703-EC51-4668-AD80-0F855CD58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EFC8DE-0F06-4085-8668-A987A8DA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FD5B88-0118-49A3-92AD-1AFEFC1DE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57D410-1A15-468F-9B05-94CFE1187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98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A1B12E-4D48-4F16-A8DD-E95CBCF11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12CEBC-64D1-43D1-B2EE-026E807D5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A962E8-A5F3-467B-BD29-FCF4CDD2D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7C139F-FC37-4B9D-95AB-563DABBF4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C98696-E562-4918-B976-6FE76BF3C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8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7CA2D2-C126-4DED-8B15-DCBC132A7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AD904AD-693B-403A-86FB-A1D154199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82CCE5-D194-4552-8DE3-F3D8C12B4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302F1D-C87D-4CED-9EA7-E1C6E405B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8A8E02-D38F-4FA9-9511-BCA4801FB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260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6F20D-6022-40FC-AA7E-504F6DCD1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0B3030-0A7A-47D3-AABA-D6CB937934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BB1C20C-AC8E-4B30-AF41-98FA80E68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9E1C2B-B91F-417D-87E6-1C1719F5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DCC7F0-405F-4478-A9BC-DF15EDFF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4CB951-F771-421B-99F1-5CED97A9A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22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947038-416A-4E22-A516-32573ACA7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CA2DA3-8240-4708-BF79-3976EF0CC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ACD88FB-7282-415A-A1B2-356173F9DB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5ED8E59-AF1B-46F7-A9D0-CB094C332E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43C0064-6D18-4576-96DC-329E5D269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0EA704-3E66-479B-B448-3F5D75C24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065BCDC-28E9-45A7-9499-FC7F7DDB3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4A0A5F3-1C75-45B3-8E49-55F91A2F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52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378BE-6021-420E-A597-85D330782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A5ED3E5-77DD-4CBD-85E8-22021F0B8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6F664CB-F99D-4515-A96D-6D85725CD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F7206E1-DDCB-4930-BD71-FFB7FF2E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63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93AAC49-4F32-417A-BF76-F49E669AF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0000D73-5575-4FAC-B2A6-E2713F8FB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537F9C0-C60D-49BD-BDA8-4F0298467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6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D0CF1-3B32-43E2-97FD-8C39A2F1A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19C09E-FEA8-479B-AB48-F1E424A9F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B6FEB9-A509-4B17-9120-F7C9D44791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BAD454-F109-4337-93BF-740C98F63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FE1ABF-A2F5-4C06-B1F8-490A3BE1F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95549E-A3FD-42AD-8636-21183C7A3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03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3CB2F-91CD-49DB-99B9-758F2F76A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75D02F5-3A55-40FA-A968-9DF493F485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C36D92F-D2CA-4B48-9EDA-78EC10461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BFFDAA-37F1-4858-890F-3C193E7DB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229-EBD1-409B-BC6C-830ED05E2B71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51CE0E-A3AD-4B6D-9A9C-C0D74CD02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A4787E-48A0-4A3F-9836-17BA923F3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11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9CC322-3624-41F8-B9AB-7BB7E38ED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1A0430-F623-4CA0-913D-7F362A219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4E8856-4E47-49CD-B6A0-C51A1985D2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9229-EBD1-409B-BC6C-830ED05E2B71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6CB266-D10B-4101-8078-89431CADC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C933E7-8FA4-446B-9526-8070FAF15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40059-891E-4E9C-A4F7-F00D534CB0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04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ana.proksova@ff.c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rvenapropiska.cz/" TargetMode="External"/><Relationship Id="rId7" Type="http://schemas.openxmlformats.org/officeDocument/2006/relationships/hyperlink" Target="https://twitter.com/lingvojazyce" TargetMode="External"/><Relationship Id="rId2" Type="http://schemas.openxmlformats.org/officeDocument/2006/relationships/hyperlink" Target="https://www.televizeseznam.cz/porad/uzliky-na-jazyk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witter.com/bezicicestinar" TargetMode="External"/><Relationship Id="rId5" Type="http://schemas.openxmlformats.org/officeDocument/2006/relationships/hyperlink" Target="https://twitter.com/jazykovedma" TargetMode="External"/><Relationship Id="rId4" Type="http://schemas.openxmlformats.org/officeDocument/2006/relationships/hyperlink" Target="https://www.instagram.com/cervenapropiska/?hl=c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1FqjqRUAes" TargetMode="External"/><Relationship Id="rId2" Type="http://schemas.openxmlformats.org/officeDocument/2006/relationships/hyperlink" Target="https://www.youtube.com/watch?v=8l6TdPYqOX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DDB63-4CC0-422E-9933-27E7CB749F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ÚČJTK youtuberem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C94FEDA-4039-4DD1-94A3-3D356BEB60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Hana Prokšová, </a:t>
            </a:r>
            <a:r>
              <a:rPr lang="cs-CZ" dirty="0">
                <a:hlinkClick r:id="rId2"/>
              </a:rPr>
              <a:t>hana.proksova@ff.cuni.cz</a:t>
            </a:r>
            <a:endParaRPr lang="cs-CZ" dirty="0"/>
          </a:p>
          <a:p>
            <a:pPr algn="r"/>
            <a:r>
              <a:rPr lang="cs-CZ" dirty="0"/>
              <a:t>reflexe aktuálních popularizačních platforem</a:t>
            </a:r>
          </a:p>
        </p:txBody>
      </p:sp>
    </p:spTree>
    <p:extLst>
      <p:ext uri="{BB962C8B-B14F-4D97-AF65-F5344CB8AC3E}">
        <p14:creationId xmlns:p14="http://schemas.microsoft.com/office/powerpoint/2010/main" val="2653205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9352C-14D3-4755-B60D-3160582A4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Vaše názory?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519A57-8CD1-49B0-A348-C16E05290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videopopularizace</a:t>
            </a:r>
            <a:r>
              <a:rPr lang="cs-CZ" dirty="0"/>
              <a:t>: Uzlíky na jazyku, </a:t>
            </a:r>
            <a:r>
              <a:rPr lang="cs-CZ" dirty="0">
                <a:hlinkClick r:id="rId2"/>
              </a:rPr>
              <a:t>https://www.televizeseznam.cz/porad/uzliky-na-jazyku</a:t>
            </a:r>
            <a:r>
              <a:rPr lang="cs-CZ" dirty="0"/>
              <a:t> </a:t>
            </a:r>
          </a:p>
          <a:p>
            <a:r>
              <a:rPr lang="cs-CZ" dirty="0"/>
              <a:t>síla sociálních sítí</a:t>
            </a:r>
          </a:p>
          <a:p>
            <a:pPr lvl="1"/>
            <a:r>
              <a:rPr lang="cs-CZ" dirty="0">
                <a:hlinkClick r:id="rId3"/>
              </a:rPr>
              <a:t>https://www.cervenapropiska.cz/</a:t>
            </a:r>
            <a:endParaRPr lang="cs-CZ" dirty="0"/>
          </a:p>
          <a:p>
            <a:pPr lvl="1"/>
            <a:r>
              <a:rPr lang="cs-CZ" dirty="0">
                <a:hlinkClick r:id="rId4"/>
              </a:rPr>
              <a:t>https://www.instagram.com/cervenapropiska/?hl=cs</a:t>
            </a:r>
            <a:endParaRPr lang="cs-CZ" dirty="0"/>
          </a:p>
          <a:p>
            <a:pPr lvl="1"/>
            <a:r>
              <a:rPr lang="cs-CZ" dirty="0">
                <a:hlinkClick r:id="rId5"/>
              </a:rPr>
              <a:t>https://twitter.com/jazykovedma</a:t>
            </a:r>
            <a:r>
              <a:rPr lang="cs-CZ" dirty="0"/>
              <a:t> + </a:t>
            </a:r>
            <a:r>
              <a:rPr lang="cs-CZ" dirty="0" err="1"/>
              <a:t>instagram</a:t>
            </a:r>
            <a:endParaRPr lang="cs-CZ" dirty="0"/>
          </a:p>
          <a:p>
            <a:pPr lvl="1"/>
            <a:r>
              <a:rPr lang="cs-CZ" dirty="0">
                <a:hlinkClick r:id="rId6"/>
              </a:rPr>
              <a:t>https://twitter.com/bezicicestinar</a:t>
            </a:r>
            <a:r>
              <a:rPr lang="cs-CZ" dirty="0"/>
              <a:t> + </a:t>
            </a:r>
            <a:r>
              <a:rPr lang="cs-CZ" dirty="0" err="1"/>
              <a:t>instagram</a:t>
            </a:r>
            <a:endParaRPr lang="cs-CZ" dirty="0"/>
          </a:p>
          <a:p>
            <a:pPr lvl="1"/>
            <a:r>
              <a:rPr lang="cs-CZ" dirty="0"/>
              <a:t>náš pokus: </a:t>
            </a:r>
            <a:r>
              <a:rPr lang="cs-CZ" dirty="0">
                <a:hlinkClick r:id="rId7"/>
              </a:rPr>
              <a:t>https://twitter.com/lingvojazyce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Čeština na pohodu na </a:t>
            </a:r>
            <a:r>
              <a:rPr lang="cs-CZ" dirty="0" err="1"/>
              <a:t>instagramu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34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C658C7A0-36B7-4421-90B9-F075B805F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7003"/>
            <a:ext cx="6122737" cy="357862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A62BB43-76C3-43D6-BA2E-4BA47E1E3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1968" y="3475887"/>
            <a:ext cx="5798944" cy="338211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D072953-2E18-4AD6-A6BE-58D809DAB6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7049" y="107853"/>
            <a:ext cx="6124951" cy="3578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593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69F81-A778-40BA-86F2-7BA572690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21. února: Mezinárodní den mateřského jazyka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805D54-C732-46C4-99B5-D8DC63D48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hp</a:t>
            </a:r>
            <a:r>
              <a:rPr lang="cs-CZ" dirty="0"/>
              <a:t> v ČT v roce 2020, původní otázky:</a:t>
            </a:r>
          </a:p>
          <a:p>
            <a:pPr lvl="1"/>
            <a:r>
              <a:rPr lang="cs-CZ" dirty="0"/>
              <a:t>Kolik má čeština slov?</a:t>
            </a:r>
          </a:p>
          <a:p>
            <a:pPr lvl="1"/>
            <a:r>
              <a:rPr lang="cs-CZ" dirty="0"/>
              <a:t>Jak se čeština změnila za posledních pět deset let?</a:t>
            </a:r>
          </a:p>
          <a:p>
            <a:pPr lvl="1"/>
            <a:r>
              <a:rPr lang="cs-CZ" dirty="0"/>
              <a:t>Jaká třeba slova vznikla a zanikla?</a:t>
            </a:r>
          </a:p>
          <a:p>
            <a:pPr lvl="1"/>
            <a:r>
              <a:rPr lang="cs-CZ" dirty="0"/>
              <a:t>Jak ovlivňují češtinu sociální sítě?</a:t>
            </a:r>
          </a:p>
          <a:p>
            <a:pPr lvl="1"/>
            <a:r>
              <a:rPr lang="cs-CZ" dirty="0"/>
              <a:t>Za jak dlouho se dítě naučí češtinu?</a:t>
            </a:r>
          </a:p>
          <a:p>
            <a:pPr lvl="1"/>
            <a:r>
              <a:rPr lang="cs-CZ" dirty="0"/>
              <a:t>Jak jsou na tom Češi s cizími jazyky?</a:t>
            </a:r>
          </a:p>
          <a:p>
            <a:pPr lvl="1"/>
            <a:r>
              <a:rPr lang="cs-CZ" dirty="0"/>
              <a:t>Co dělá Čechům největší problémy?</a:t>
            </a:r>
          </a:p>
          <a:p>
            <a:pPr lvl="1"/>
            <a:r>
              <a:rPr lang="cs-CZ" dirty="0"/>
              <a:t>Co vás doslova tahá za uši?</a:t>
            </a:r>
          </a:p>
          <a:p>
            <a:pPr lvl="1"/>
            <a:r>
              <a:rPr lang="cs-CZ" dirty="0"/>
              <a:t>Jak se díváte na přechylování?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„To divák nepochopí. Musíte, jako byste to vysvětlovala svojí babičce.“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088BE9A-F621-4197-B5A6-7A876D5E2D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0299735" y="4366516"/>
            <a:ext cx="1802781" cy="238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659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61FD4A-40F3-41C7-8904-EA670DC9E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didakticky zaměřené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E8BA48-23C0-4DC8-89B1-E9E57387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2627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Čeština na pohodu</a:t>
            </a:r>
          </a:p>
          <a:p>
            <a:pPr lvl="1"/>
            <a:r>
              <a:rPr lang="cs-CZ" dirty="0" err="1"/>
              <a:t>youtube</a:t>
            </a:r>
            <a:r>
              <a:rPr lang="cs-CZ" dirty="0"/>
              <a:t> i </a:t>
            </a:r>
            <a:r>
              <a:rPr lang="cs-CZ" dirty="0" err="1"/>
              <a:t>instagram</a:t>
            </a:r>
            <a:endParaRPr lang="cs-CZ" dirty="0"/>
          </a:p>
          <a:p>
            <a:pPr lvl="1"/>
            <a:r>
              <a:rPr lang="cs-CZ" dirty="0"/>
              <a:t>příklad: </a:t>
            </a:r>
            <a:r>
              <a:rPr lang="cs-CZ" dirty="0">
                <a:hlinkClick r:id="rId2"/>
              </a:rPr>
              <a:t>https://www.youtube.com/watch?v=8l6TdPYqOXw</a:t>
            </a:r>
            <a:r>
              <a:rPr lang="cs-CZ" dirty="0"/>
              <a:t> </a:t>
            </a:r>
          </a:p>
          <a:p>
            <a:pPr marL="914400" lvl="2" indent="0">
              <a:buNone/>
            </a:pPr>
            <a:r>
              <a:rPr lang="cs-CZ" dirty="0"/>
              <a:t>+ asociace: </a:t>
            </a:r>
            <a:r>
              <a:rPr lang="cs-CZ" dirty="0">
                <a:hlinkClick r:id="rId3"/>
              </a:rPr>
              <a:t>https://www.youtube.com/watch?v=A1FqjqRUAes</a:t>
            </a:r>
            <a:endParaRPr lang="cs-CZ" dirty="0"/>
          </a:p>
          <a:p>
            <a:r>
              <a:rPr lang="cs-CZ" b="1" dirty="0"/>
              <a:t>didaktický náhled × lingvistické pojetí</a:t>
            </a:r>
          </a:p>
          <a:p>
            <a:pPr lvl="1"/>
            <a:r>
              <a:rPr lang="cs-CZ" dirty="0"/>
              <a:t>didaktika:</a:t>
            </a:r>
          </a:p>
          <a:p>
            <a:pPr lvl="2"/>
            <a:r>
              <a:rPr lang="cs-CZ" dirty="0"/>
              <a:t>trivializace (v určité míře je nezbytná, záleží na formě)</a:t>
            </a:r>
          </a:p>
          <a:p>
            <a:pPr lvl="2"/>
            <a:r>
              <a:rPr lang="cs-CZ" dirty="0"/>
              <a:t>koncentrace na proces učení a učební pomůcky</a:t>
            </a:r>
          </a:p>
          <a:p>
            <a:pPr lvl="2"/>
            <a:r>
              <a:rPr lang="cs-CZ" dirty="0"/>
              <a:t>přizpůsobování kognitivní úrovni žáka (což by v principu bylo velmi pozitivní)</a:t>
            </a:r>
          </a:p>
          <a:p>
            <a:pPr lvl="2"/>
            <a:r>
              <a:rPr lang="cs-CZ" dirty="0"/>
              <a:t>předkládání informací jakožto nezpochybnitelných faktů</a:t>
            </a:r>
          </a:p>
          <a:p>
            <a:pPr lvl="1"/>
            <a:r>
              <a:rPr lang="cs-CZ" dirty="0"/>
              <a:t>v obou je potřeba chápat a vysvětlovat v kontextu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24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B2B94-1434-4154-BD5C-7DC2E865D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jazykové koutky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BCA0F9-3911-47F7-8433-07C6ED530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témata?</a:t>
            </a:r>
          </a:p>
          <a:p>
            <a:r>
              <a:rPr lang="cs-CZ" dirty="0"/>
              <a:t>délka: 2 až 3 normostrany</a:t>
            </a:r>
          </a:p>
          <a:p>
            <a:r>
              <a:rPr lang="cs-CZ" dirty="0"/>
              <a:t>zaměření na jednotlivosti, nikoli </a:t>
            </a:r>
            <a:r>
              <a:rPr lang="cs-CZ"/>
              <a:t>na oblast</a:t>
            </a:r>
            <a:endParaRPr lang="cs-CZ" dirty="0"/>
          </a:p>
          <a:p>
            <a:r>
              <a:rPr lang="cs-CZ" dirty="0"/>
              <a:t>zdroje!</a:t>
            </a:r>
          </a:p>
          <a:p>
            <a:r>
              <a:rPr lang="cs-CZ" dirty="0"/>
              <a:t>styl: v psaném textu spisovná čeština, bohaté lexikum, kontaktové prvky</a:t>
            </a:r>
          </a:p>
          <a:p>
            <a:endParaRPr lang="cs-CZ" dirty="0"/>
          </a:p>
          <a:p>
            <a:r>
              <a:rPr lang="cs-CZ" dirty="0"/>
              <a:t>do 3. března: vybrat téma, probrat s </a:t>
            </a:r>
            <a:r>
              <a:rPr lang="cs-CZ" dirty="0" err="1"/>
              <a:t>hp</a:t>
            </a:r>
            <a:r>
              <a:rPr lang="cs-CZ" dirty="0"/>
              <a:t> v </a:t>
            </a:r>
            <a:r>
              <a:rPr lang="cs-CZ" dirty="0" err="1"/>
              <a:t>moodlu</a:t>
            </a:r>
            <a:r>
              <a:rPr lang="cs-CZ" dirty="0"/>
              <a:t> (diskusní fórum)</a:t>
            </a:r>
          </a:p>
          <a:p>
            <a:r>
              <a:rPr lang="cs-CZ" dirty="0"/>
              <a:t>14. března: 1. verze jazykového koutku</a:t>
            </a:r>
          </a:p>
          <a:p>
            <a:r>
              <a:rPr lang="cs-CZ" dirty="0"/>
              <a:t>29. března: zveřejnění jazykových koutků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9325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2880</TotalTime>
  <Words>349</Words>
  <Application>Microsoft Office PowerPoint</Application>
  <PresentationFormat>Širokoúhlá obrazovka</PresentationFormat>
  <Paragraphs>48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ÚČJTK youtuberem</vt:lpstr>
      <vt:lpstr>Vaše názory?</vt:lpstr>
      <vt:lpstr>Prezentace aplikace PowerPoint</vt:lpstr>
      <vt:lpstr>21. února: Mezinárodní den mateřského jazyka</vt:lpstr>
      <vt:lpstr>didakticky zaměřené zdroje</vt:lpstr>
      <vt:lpstr>jazykové koutky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ÚČJTK youtuberem</dc:title>
  <dc:creator>Hana Prokšová</dc:creator>
  <cp:lastModifiedBy>Prokšová, Hana</cp:lastModifiedBy>
  <cp:revision>18</cp:revision>
  <dcterms:created xsi:type="dcterms:W3CDTF">2020-09-01T19:45:44Z</dcterms:created>
  <dcterms:modified xsi:type="dcterms:W3CDTF">2021-02-24T07:03:49Z</dcterms:modified>
</cp:coreProperties>
</file>