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A4E79-400A-46D5-817C-DBE12DBD9667}" v="17" dt="2024-04-06T10:34:23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ozel" userId="7e09187c581cff46" providerId="LiveId" clId="{26BA4E79-400A-46D5-817C-DBE12DBD9667}"/>
    <pc:docChg chg="custSel addSld modSld">
      <pc:chgData name="Petr Kozel" userId="7e09187c581cff46" providerId="LiveId" clId="{26BA4E79-400A-46D5-817C-DBE12DBD9667}" dt="2024-04-06T10:35:06.842" v="175" actId="26606"/>
      <pc:docMkLst>
        <pc:docMk/>
      </pc:docMkLst>
      <pc:sldChg chg="addSp delSp modSp mod">
        <pc:chgData name="Petr Kozel" userId="7e09187c581cff46" providerId="LiveId" clId="{26BA4E79-400A-46D5-817C-DBE12DBD9667}" dt="2024-04-06T10:12:49.530" v="38" actId="20577"/>
        <pc:sldMkLst>
          <pc:docMk/>
          <pc:sldMk cId="1715491021" sldId="256"/>
        </pc:sldMkLst>
        <pc:spChg chg="mod">
          <ac:chgData name="Petr Kozel" userId="7e09187c581cff46" providerId="LiveId" clId="{26BA4E79-400A-46D5-817C-DBE12DBD9667}" dt="2024-04-06T10:12:49.530" v="38" actId="20577"/>
          <ac:spMkLst>
            <pc:docMk/>
            <pc:sldMk cId="1715491021" sldId="256"/>
            <ac:spMk id="2" creationId="{AF4E639B-4350-6E9F-3A88-9ED26EB2AAA2}"/>
          </ac:spMkLst>
        </pc:spChg>
        <pc:spChg chg="mod">
          <ac:chgData name="Petr Kozel" userId="7e09187c581cff46" providerId="LiveId" clId="{26BA4E79-400A-46D5-817C-DBE12DBD9667}" dt="2024-04-06T09:53:49.356" v="4" actId="26606"/>
          <ac:spMkLst>
            <pc:docMk/>
            <pc:sldMk cId="1715491021" sldId="256"/>
            <ac:spMk id="7" creationId="{28E41B62-F467-8AD0-1A39-29EA8ACCDBBF}"/>
          </ac:spMkLst>
        </pc:spChg>
        <pc:spChg chg="del">
          <ac:chgData name="Petr Kozel" userId="7e09187c581cff46" providerId="LiveId" clId="{26BA4E79-400A-46D5-817C-DBE12DBD9667}" dt="2024-04-06T09:53:49.356" v="4" actId="26606"/>
          <ac:spMkLst>
            <pc:docMk/>
            <pc:sldMk cId="1715491021" sldId="256"/>
            <ac:spMk id="15" creationId="{4D4677D2-D5AC-4CF9-9EED-2B89D0A1C212}"/>
          </ac:spMkLst>
        </pc:spChg>
        <pc:spChg chg="del">
          <ac:chgData name="Petr Kozel" userId="7e09187c581cff46" providerId="LiveId" clId="{26BA4E79-400A-46D5-817C-DBE12DBD9667}" dt="2024-04-06T09:53:49.356" v="4" actId="26606"/>
          <ac:spMkLst>
            <pc:docMk/>
            <pc:sldMk cId="1715491021" sldId="256"/>
            <ac:spMk id="17" creationId="{AF695F69-7001-421E-98A8-E74156934A51}"/>
          </ac:spMkLst>
        </pc:spChg>
        <pc:spChg chg="add">
          <ac:chgData name="Petr Kozel" userId="7e09187c581cff46" providerId="LiveId" clId="{26BA4E79-400A-46D5-817C-DBE12DBD9667}" dt="2024-04-06T09:53:49.356" v="4" actId="26606"/>
          <ac:spMkLst>
            <pc:docMk/>
            <pc:sldMk cId="1715491021" sldId="256"/>
            <ac:spMk id="22" creationId="{4D4677D2-D5AC-4CF9-9EED-2B89D0A1C212}"/>
          </ac:spMkLst>
        </pc:spChg>
        <pc:spChg chg="add">
          <ac:chgData name="Petr Kozel" userId="7e09187c581cff46" providerId="LiveId" clId="{26BA4E79-400A-46D5-817C-DBE12DBD9667}" dt="2024-04-06T09:53:49.356" v="4" actId="26606"/>
          <ac:spMkLst>
            <pc:docMk/>
            <pc:sldMk cId="1715491021" sldId="256"/>
            <ac:spMk id="24" creationId="{AF695F69-7001-421E-98A8-E74156934A51}"/>
          </ac:spMkLst>
        </pc:spChg>
        <pc:picChg chg="mod">
          <ac:chgData name="Petr Kozel" userId="7e09187c581cff46" providerId="LiveId" clId="{26BA4E79-400A-46D5-817C-DBE12DBD9667}" dt="2024-04-06T09:53:53.873" v="7" actId="27614"/>
          <ac:picMkLst>
            <pc:docMk/>
            <pc:sldMk cId="1715491021" sldId="256"/>
            <ac:picMk id="4" creationId="{7BCF1061-268C-F1DF-CF59-6C0FE8E7E13F}"/>
          </ac:picMkLst>
        </pc:picChg>
        <pc:picChg chg="del">
          <ac:chgData name="Petr Kozel" userId="7e09187c581cff46" providerId="LiveId" clId="{26BA4E79-400A-46D5-817C-DBE12DBD9667}" dt="2024-04-06T09:53:21.762" v="2" actId="478"/>
          <ac:picMkLst>
            <pc:docMk/>
            <pc:sldMk cId="1715491021" sldId="256"/>
            <ac:picMk id="5" creationId="{463C169F-EE0D-0754-E759-FF7DD61D1628}"/>
          </ac:picMkLst>
        </pc:picChg>
        <pc:picChg chg="add mod">
          <ac:chgData name="Petr Kozel" userId="7e09187c581cff46" providerId="LiveId" clId="{26BA4E79-400A-46D5-817C-DBE12DBD9667}" dt="2024-04-06T09:53:53.874" v="8" actId="962"/>
          <ac:picMkLst>
            <pc:docMk/>
            <pc:sldMk cId="1715491021" sldId="256"/>
            <ac:picMk id="8" creationId="{F8DE3F43-9FAF-30C5-EF63-0CF52CD36745}"/>
          </ac:picMkLst>
        </pc:picChg>
      </pc:sldChg>
      <pc:sldChg chg="addSp delSp modSp mod">
        <pc:chgData name="Petr Kozel" userId="7e09187c581cff46" providerId="LiveId" clId="{26BA4E79-400A-46D5-817C-DBE12DBD9667}" dt="2024-04-06T09:56:22.864" v="14" actId="20577"/>
        <pc:sldMkLst>
          <pc:docMk/>
          <pc:sldMk cId="1376433490" sldId="257"/>
        </pc:sldMkLst>
        <pc:spChg chg="mod">
          <ac:chgData name="Petr Kozel" userId="7e09187c581cff46" providerId="LiveId" clId="{26BA4E79-400A-46D5-817C-DBE12DBD9667}" dt="2024-04-06T09:56:22.864" v="14" actId="20577"/>
          <ac:spMkLst>
            <pc:docMk/>
            <pc:sldMk cId="1376433490" sldId="257"/>
            <ac:spMk id="2" creationId="{777760E6-330C-33DE-795D-B0A591EF5A68}"/>
          </ac:spMkLst>
        </pc:spChg>
        <pc:spChg chg="mod">
          <ac:chgData name="Petr Kozel" userId="7e09187c581cff46" providerId="LiveId" clId="{26BA4E79-400A-46D5-817C-DBE12DBD9667}" dt="2024-04-06T09:55:16.886" v="11" actId="26606"/>
          <ac:spMkLst>
            <pc:docMk/>
            <pc:sldMk cId="1376433490" sldId="257"/>
            <ac:spMk id="3" creationId="{A52E42A4-4C12-1D84-3CC8-FA81CC2620B7}"/>
          </ac:spMkLst>
        </pc:spChg>
        <pc:spChg chg="del">
          <ac:chgData name="Petr Kozel" userId="7e09187c581cff46" providerId="LiveId" clId="{26BA4E79-400A-46D5-817C-DBE12DBD9667}" dt="2024-04-06T09:55:16.886" v="11" actId="26606"/>
          <ac:spMkLst>
            <pc:docMk/>
            <pc:sldMk cId="1376433490" sldId="257"/>
            <ac:spMk id="23" creationId="{F13C74B1-5B17-4795-BED0-7140497B445A}"/>
          </ac:spMkLst>
        </pc:spChg>
        <pc:spChg chg="del">
          <ac:chgData name="Petr Kozel" userId="7e09187c581cff46" providerId="LiveId" clId="{26BA4E79-400A-46D5-817C-DBE12DBD9667}" dt="2024-04-06T09:55:16.886" v="11" actId="26606"/>
          <ac:spMkLst>
            <pc:docMk/>
            <pc:sldMk cId="1376433490" sldId="257"/>
            <ac:spMk id="25" creationId="{D4974D33-8DC5-464E-8C6D-BE58F0669C17}"/>
          </ac:spMkLst>
        </pc:spChg>
        <pc:spChg chg="add">
          <ac:chgData name="Petr Kozel" userId="7e09187c581cff46" providerId="LiveId" clId="{26BA4E79-400A-46D5-817C-DBE12DBD9667}" dt="2024-04-06T09:55:16.886" v="11" actId="26606"/>
          <ac:spMkLst>
            <pc:docMk/>
            <pc:sldMk cId="1376433490" sldId="257"/>
            <ac:spMk id="30" creationId="{9F79630B-0F0B-446E-A637-38FA8F61D10E}"/>
          </ac:spMkLst>
        </pc:spChg>
        <pc:spChg chg="add">
          <ac:chgData name="Petr Kozel" userId="7e09187c581cff46" providerId="LiveId" clId="{26BA4E79-400A-46D5-817C-DBE12DBD9667}" dt="2024-04-06T09:55:16.886" v="11" actId="26606"/>
          <ac:spMkLst>
            <pc:docMk/>
            <pc:sldMk cId="1376433490" sldId="257"/>
            <ac:spMk id="32" creationId="{B3437C99-FC8E-4311-B48A-F0C4C329B154}"/>
          </ac:spMkLst>
        </pc:spChg>
        <pc:picChg chg="del">
          <ac:chgData name="Petr Kozel" userId="7e09187c581cff46" providerId="LiveId" clId="{26BA4E79-400A-46D5-817C-DBE12DBD9667}" dt="2024-04-06T09:54:59.515" v="10" actId="478"/>
          <ac:picMkLst>
            <pc:docMk/>
            <pc:sldMk cId="1376433490" sldId="257"/>
            <ac:picMk id="4" creationId="{65FD9DCB-96BC-5EA1-D8D0-ED5F623B478C}"/>
          </ac:picMkLst>
        </pc:picChg>
        <pc:picChg chg="add mod">
          <ac:chgData name="Petr Kozel" userId="7e09187c581cff46" providerId="LiveId" clId="{26BA4E79-400A-46D5-817C-DBE12DBD9667}" dt="2024-04-06T09:55:21.896" v="12" actId="27614"/>
          <ac:picMkLst>
            <pc:docMk/>
            <pc:sldMk cId="1376433490" sldId="257"/>
            <ac:picMk id="5" creationId="{FB49548C-7AF1-B068-8EDE-2DB51E7D2883}"/>
          </ac:picMkLst>
        </pc:picChg>
      </pc:sldChg>
      <pc:sldChg chg="modSp mod">
        <pc:chgData name="Petr Kozel" userId="7e09187c581cff46" providerId="LiveId" clId="{26BA4E79-400A-46D5-817C-DBE12DBD9667}" dt="2024-04-06T10:22:39.680" v="136" actId="20577"/>
        <pc:sldMkLst>
          <pc:docMk/>
          <pc:sldMk cId="2069268475" sldId="260"/>
        </pc:sldMkLst>
        <pc:spChg chg="mod">
          <ac:chgData name="Petr Kozel" userId="7e09187c581cff46" providerId="LiveId" clId="{26BA4E79-400A-46D5-817C-DBE12DBD9667}" dt="2024-04-06T10:22:39.680" v="136" actId="20577"/>
          <ac:spMkLst>
            <pc:docMk/>
            <pc:sldMk cId="2069268475" sldId="260"/>
            <ac:spMk id="3" creationId="{88204FD9-9D8D-B85D-EE1D-1D43DF756D36}"/>
          </ac:spMkLst>
        </pc:spChg>
      </pc:sldChg>
      <pc:sldChg chg="modSp mod">
        <pc:chgData name="Petr Kozel" userId="7e09187c581cff46" providerId="LiveId" clId="{26BA4E79-400A-46D5-817C-DBE12DBD9667}" dt="2024-04-06T09:57:31.754" v="26" actId="20577"/>
        <pc:sldMkLst>
          <pc:docMk/>
          <pc:sldMk cId="1698344977" sldId="263"/>
        </pc:sldMkLst>
        <pc:spChg chg="mod">
          <ac:chgData name="Petr Kozel" userId="7e09187c581cff46" providerId="LiveId" clId="{26BA4E79-400A-46D5-817C-DBE12DBD9667}" dt="2024-04-06T09:57:31.754" v="26" actId="20577"/>
          <ac:spMkLst>
            <pc:docMk/>
            <pc:sldMk cId="1698344977" sldId="263"/>
            <ac:spMk id="3" creationId="{6E054574-409F-A746-B592-CC4BDD98A23C}"/>
          </ac:spMkLst>
        </pc:spChg>
      </pc:sldChg>
      <pc:sldChg chg="addSp delSp modSp mod">
        <pc:chgData name="Petr Kozel" userId="7e09187c581cff46" providerId="LiveId" clId="{26BA4E79-400A-46D5-817C-DBE12DBD9667}" dt="2024-04-06T10:35:06.842" v="175" actId="26606"/>
        <pc:sldMkLst>
          <pc:docMk/>
          <pc:sldMk cId="2302373269" sldId="264"/>
        </pc:sldMkLst>
        <pc:spChg chg="mod">
          <ac:chgData name="Petr Kozel" userId="7e09187c581cff46" providerId="LiveId" clId="{26BA4E79-400A-46D5-817C-DBE12DBD9667}" dt="2024-04-06T10:35:06.842" v="175" actId="26606"/>
          <ac:spMkLst>
            <pc:docMk/>
            <pc:sldMk cId="2302373269" sldId="264"/>
            <ac:spMk id="2" creationId="{51E59CD5-F839-DEDD-42EB-4ABA2EFD6BCC}"/>
          </ac:spMkLst>
        </pc:spChg>
        <pc:spChg chg="mod">
          <ac:chgData name="Petr Kozel" userId="7e09187c581cff46" providerId="LiveId" clId="{26BA4E79-400A-46D5-817C-DBE12DBD9667}" dt="2024-04-06T10:35:06.842" v="175" actId="26606"/>
          <ac:spMkLst>
            <pc:docMk/>
            <pc:sldMk cId="2302373269" sldId="264"/>
            <ac:spMk id="3" creationId="{16235732-AF80-2854-49BC-5926B1664CA4}"/>
          </ac:spMkLst>
        </pc:spChg>
        <pc:spChg chg="del">
          <ac:chgData name="Petr Kozel" userId="7e09187c581cff46" providerId="LiveId" clId="{26BA4E79-400A-46D5-817C-DBE12DBD9667}" dt="2024-04-06T10:34:38.465" v="174" actId="26606"/>
          <ac:spMkLst>
            <pc:docMk/>
            <pc:sldMk cId="2302373269" sldId="264"/>
            <ac:spMk id="8" creationId="{100EDD19-6802-4EC3-95CE-CFFAB042CFD6}"/>
          </ac:spMkLst>
        </pc:spChg>
        <pc:spChg chg="del">
          <ac:chgData name="Petr Kozel" userId="7e09187c581cff46" providerId="LiveId" clId="{26BA4E79-400A-46D5-817C-DBE12DBD9667}" dt="2024-04-06T10:34:38.465" v="174" actId="26606"/>
          <ac:spMkLst>
            <pc:docMk/>
            <pc:sldMk cId="2302373269" sldId="264"/>
            <ac:spMk id="10" creationId="{DB17E863-922E-4C26-BD64-E8FD41D28661}"/>
          </ac:spMkLst>
        </pc:spChg>
        <pc:spChg chg="add del">
          <ac:chgData name="Petr Kozel" userId="7e09187c581cff46" providerId="LiveId" clId="{26BA4E79-400A-46D5-817C-DBE12DBD9667}" dt="2024-04-06T10:35:06.842" v="175" actId="26606"/>
          <ac:spMkLst>
            <pc:docMk/>
            <pc:sldMk cId="2302373269" sldId="264"/>
            <ac:spMk id="15" creationId="{8D1AA55E-40D5-461B-A5A8-4AE8AAB71B08}"/>
          </ac:spMkLst>
        </pc:spChg>
        <pc:spChg chg="add del">
          <ac:chgData name="Petr Kozel" userId="7e09187c581cff46" providerId="LiveId" clId="{26BA4E79-400A-46D5-817C-DBE12DBD9667}" dt="2024-04-06T10:35:06.842" v="175" actId="26606"/>
          <ac:spMkLst>
            <pc:docMk/>
            <pc:sldMk cId="2302373269" sldId="264"/>
            <ac:spMk id="19" creationId="{6CB927A4-E432-4310-9CD5-E89FF5063179}"/>
          </ac:spMkLst>
        </pc:spChg>
        <pc:spChg chg="add del">
          <ac:chgData name="Petr Kozel" userId="7e09187c581cff46" providerId="LiveId" clId="{26BA4E79-400A-46D5-817C-DBE12DBD9667}" dt="2024-04-06T10:35:06.842" v="175" actId="26606"/>
          <ac:spMkLst>
            <pc:docMk/>
            <pc:sldMk cId="2302373269" sldId="264"/>
            <ac:spMk id="21" creationId="{E3020543-B24B-4EC4-8FFC-8DD88EEA91A8}"/>
          </ac:spMkLst>
        </pc:spChg>
        <pc:grpChg chg="add">
          <ac:chgData name="Petr Kozel" userId="7e09187c581cff46" providerId="LiveId" clId="{26BA4E79-400A-46D5-817C-DBE12DBD9667}" dt="2024-04-06T10:35:06.842" v="175" actId="26606"/>
          <ac:grpSpMkLst>
            <pc:docMk/>
            <pc:sldMk cId="2302373269" sldId="264"/>
            <ac:grpSpMk id="26" creationId="{C54A2A4D-19EF-3552-F383-6AD9587C8AFC}"/>
          </ac:grpSpMkLst>
        </pc:grpChg>
        <pc:picChg chg="add mod">
          <ac:chgData name="Petr Kozel" userId="7e09187c581cff46" providerId="LiveId" clId="{26BA4E79-400A-46D5-817C-DBE12DBD9667}" dt="2024-04-06T10:35:06.842" v="175" actId="26606"/>
          <ac:picMkLst>
            <pc:docMk/>
            <pc:sldMk cId="2302373269" sldId="264"/>
            <ac:picMk id="4" creationId="{A5BAA65D-6423-4615-701D-E2ECFD30E28A}"/>
          </ac:picMkLst>
        </pc:picChg>
        <pc:cxnChg chg="add del">
          <ac:chgData name="Petr Kozel" userId="7e09187c581cff46" providerId="LiveId" clId="{26BA4E79-400A-46D5-817C-DBE12DBD9667}" dt="2024-04-06T10:35:06.842" v="175" actId="26606"/>
          <ac:cxnSpMkLst>
            <pc:docMk/>
            <pc:sldMk cId="2302373269" sldId="264"/>
            <ac:cxnSpMk id="17" creationId="{7EB498BD-8089-4626-91EA-4978EBEF535E}"/>
          </ac:cxnSpMkLst>
        </pc:cxnChg>
      </pc:sldChg>
      <pc:sldChg chg="modSp mod">
        <pc:chgData name="Petr Kozel" userId="7e09187c581cff46" providerId="LiveId" clId="{26BA4E79-400A-46D5-817C-DBE12DBD9667}" dt="2024-04-06T10:13:21.383" v="88" actId="20577"/>
        <pc:sldMkLst>
          <pc:docMk/>
          <pc:sldMk cId="4060681082" sldId="266"/>
        </pc:sldMkLst>
        <pc:spChg chg="mod">
          <ac:chgData name="Petr Kozel" userId="7e09187c581cff46" providerId="LiveId" clId="{26BA4E79-400A-46D5-817C-DBE12DBD9667}" dt="2024-04-06T10:13:21.383" v="88" actId="20577"/>
          <ac:spMkLst>
            <pc:docMk/>
            <pc:sldMk cId="4060681082" sldId="266"/>
            <ac:spMk id="2" creationId="{C1BDE481-8691-8ABD-6E78-C9048B215BDD}"/>
          </ac:spMkLst>
        </pc:spChg>
      </pc:sldChg>
      <pc:sldChg chg="modSp new mod">
        <pc:chgData name="Petr Kozel" userId="7e09187c581cff46" providerId="LiveId" clId="{26BA4E79-400A-46D5-817C-DBE12DBD9667}" dt="2024-04-06T10:26:46.274" v="172" actId="27636"/>
        <pc:sldMkLst>
          <pc:docMk/>
          <pc:sldMk cId="1204099253" sldId="268"/>
        </pc:sldMkLst>
        <pc:spChg chg="mod">
          <ac:chgData name="Petr Kozel" userId="7e09187c581cff46" providerId="LiveId" clId="{26BA4E79-400A-46D5-817C-DBE12DBD9667}" dt="2024-04-06T10:23:35.183" v="161" actId="20577"/>
          <ac:spMkLst>
            <pc:docMk/>
            <pc:sldMk cId="1204099253" sldId="268"/>
            <ac:spMk id="2" creationId="{BC1A5602-57F0-4D93-5993-87DD99790956}"/>
          </ac:spMkLst>
        </pc:spChg>
        <pc:spChg chg="mod">
          <ac:chgData name="Petr Kozel" userId="7e09187c581cff46" providerId="LiveId" clId="{26BA4E79-400A-46D5-817C-DBE12DBD9667}" dt="2024-04-06T10:26:46.274" v="172" actId="27636"/>
          <ac:spMkLst>
            <pc:docMk/>
            <pc:sldMk cId="1204099253" sldId="268"/>
            <ac:spMk id="3" creationId="{D6595CDC-7F26-5788-5439-2B79FE2F78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2F80A-A7FB-2000-ED51-1AE03BFE5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42C00-53B4-D572-B0DB-DAFAA784F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909DC-92A1-EA78-F48A-E0D9EDBE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C763-D44E-4F76-B259-0900D0612F4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BB5DD-355E-C178-EB2E-946E632C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06A80-7223-05AB-9F9E-8DF1D968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1E-704C-4925-A1CE-0EDF872B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7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0E00-3B02-BB67-6553-4BA11239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4DD10-2E39-F92F-C06B-952A24251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5BF32-51C2-70AC-3C4F-0BC5CE39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C763-D44E-4F76-B259-0900D0612F4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58D2D-A05B-43DB-67AD-A0D00190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5EBDD-BEA5-0061-21FE-C162D29D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1E-704C-4925-A1CE-0EDF872B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7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E0B5C-B30B-9961-9D72-253328478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56207-7EB5-C0DE-51BC-73A2B619E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1B270-8D57-DEA2-88E9-E0081D24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C763-D44E-4F76-B259-0900D0612F4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4923-DE84-CF5C-CC1F-4B5216A2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66E21-7197-DAF2-477E-BEBACF7C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1E-704C-4925-A1CE-0EDF872B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6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805A-B189-B6DC-06DC-903D8117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73485-8342-6EE1-91BB-DF8274BA2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E218-BD77-737F-0EDB-9B5D96DE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C763-D44E-4F76-B259-0900D0612F4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58FC2-A613-1F57-2C5A-EF0F8849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18EBF-0139-EEDA-510A-71831775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1E-704C-4925-A1CE-0EDF872B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8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DCD3-6F28-D830-2349-3DB0C200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0B65D-1CBE-6565-726F-F89E7B4CD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BA881-F4A8-7ABC-C50A-F41F90CA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C763-D44E-4F76-B259-0900D0612F4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7FF38-752A-D9AF-778E-8DF85D56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9C07F-E052-A82F-8D71-F8DCBFA9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1E-704C-4925-A1CE-0EDF872B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3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B3E9-4406-F66C-66E5-C7BB3F63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DC3F4-5163-7ED5-C49F-29419F963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6A517-4106-3322-FB90-1B25CD3E0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A8EEA-DB7B-DA41-A2A7-8AD04CE1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C763-D44E-4F76-B259-0900D0612F4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2743E-0AC8-D73F-DBC5-DC0CBCE2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59C33-D3EA-F264-BD67-AF6D92B3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1E-704C-4925-A1CE-0EDF872B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21DA-E8F0-D961-5257-77B9B8B9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73A21-3DE0-0ECF-7FAB-94A2EC69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0DC06-64D1-B80A-ED36-6AC7C0523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FAF93-DF4C-13DD-D114-E5EB4D299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04F02-F511-6C64-A925-C3CB18E1E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FC8BE-C85F-6D54-0657-ED326A89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C763-D44E-4F76-B259-0900D0612F4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BAB17B-DBA2-27D7-CDDB-A1120D33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83BB9-B9BB-EF4C-6CF5-81D69A6E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1E-704C-4925-A1CE-0EDF872B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2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E0BE-EAAE-B87B-0BB9-2AF504E8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5573BB-E5C9-017E-CD9E-51E53FF6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C763-D44E-4F76-B259-0900D0612F4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71055-B876-3A42-29D0-948F4D471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78529-D869-A819-6368-FDB8BC79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1E-704C-4925-A1CE-0EDF872B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8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01887-E9E8-42AB-F2BA-5F70FC06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C763-D44E-4F76-B259-0900D0612F4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8892F-14B3-B9F2-E27C-6A596815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A95D6-2E1B-DB59-9D01-CB8E6FEC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1E-704C-4925-A1CE-0EDF872B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9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1C92-7AD0-A6A2-2233-3279A722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B18B-B195-DF96-B804-14C8CAB32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A0B05-E5E2-5573-8C0D-A23A399CF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23C8D-2F40-BE9F-9276-631DCE81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C763-D44E-4F76-B259-0900D0612F4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1C72E-4AFB-AADC-AAB3-FE6D7761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44FA8-4164-AD65-926A-A15F0AE9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1E-704C-4925-A1CE-0EDF872B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9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31B3-F0A6-0DE5-BAB4-5FEF6F1D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0133D-131A-3C7F-6ED2-A78C23EA1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ADF30-5C1E-B00A-A6C8-A9D939FB7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FD745-B6F1-C999-9C63-8B5CCC72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C763-D44E-4F76-B259-0900D0612F4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3E9C8-1E71-DF0A-BDD9-7C344794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0C732-2FE2-9AC8-B4A5-1E2AC336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1E-704C-4925-A1CE-0EDF872B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3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CB526-4B9F-89C6-B773-D7FBDC20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BE2E-4C12-69A1-F5EE-231652E87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A2392-001E-E1CD-5C7E-C9B8B6847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CDC763-D44E-4F76-B259-0900D0612F4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9432-9BF7-17DE-11CB-FE4EE54F4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C422B-5C82-45C3-B307-81B5418A3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4B291E-704C-4925-A1CE-0EDF872B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at a podium speaking into a microphone&#10;&#10;Description automatically generated">
            <a:extLst>
              <a:ext uri="{FF2B5EF4-FFF2-40B4-BE49-F238E27FC236}">
                <a16:creationId xmlns:a16="http://schemas.microsoft.com/office/drawing/2014/main" id="{7BCF1061-268C-F1DF-CF59-6C0FE8E7E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13" b="2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4E639B-4350-6E9F-3A88-9ED26EB2A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8" y="5234320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cs-CZ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Migrace do Rakouska od roku 1945:</a:t>
            </a:r>
            <a:br>
              <a:rPr lang="cs-CZ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Politizace cizinecké otázky na přelomu 80. a 90. let</a:t>
            </a:r>
            <a:endParaRPr lang="en-US" sz="23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E41B62-F467-8AD0-1A39-29EA8ACCD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19" y="6059086"/>
            <a:ext cx="6931319" cy="349725"/>
          </a:xfrm>
        </p:spPr>
        <p:txBody>
          <a:bodyPr anchor="t">
            <a:normAutofit/>
          </a:bodyPr>
          <a:lstStyle/>
          <a:p>
            <a:pPr algn="l"/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 descr="A building surrounded by many lights&#10;&#10;Description automatically generated">
            <a:extLst>
              <a:ext uri="{FF2B5EF4-FFF2-40B4-BE49-F238E27FC236}">
                <a16:creationId xmlns:a16="http://schemas.microsoft.com/office/drawing/2014/main" id="{F8DE3F43-9FAF-30C5-EF63-0CF52CD36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2" r="29882" b="-1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54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DE481-8691-8ABD-6E78-C9048B21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600" dirty="0"/>
              <a:t>Politizace migrace na přelomu 80. a 90. let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A2CD2-9F7F-C594-F7F9-A7E992195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Na počátku 90. let většina parlamentních stran s výjimkou Zelených, volaly po posílení imigračních kontrol</a:t>
            </a:r>
          </a:p>
          <a:p>
            <a:r>
              <a:rPr lang="cs-CZ" sz="2200"/>
              <a:t>Dalším problémem bylo stárnutí populace</a:t>
            </a:r>
          </a:p>
          <a:p>
            <a:pPr lvl="1"/>
            <a:r>
              <a:rPr lang="cs-CZ" sz="2200"/>
              <a:t>Tato otázka dále podněcovala debaty o migraci a integraci</a:t>
            </a:r>
          </a:p>
          <a:p>
            <a:pPr lvl="1"/>
            <a:r>
              <a:rPr lang="cs-CZ" sz="2200"/>
              <a:t>Migrace ne jako hrozba pro sociální mír, ale jako potenciální nástroj k řízení demografického rozvoje</a:t>
            </a:r>
          </a:p>
          <a:p>
            <a:r>
              <a:rPr lang="cs-CZ" sz="2200"/>
              <a:t>Diskuse o migraci a jejímu pozitivnímu efektu na demografický vývoj vedla ke kvótního systému imigrace</a:t>
            </a:r>
          </a:p>
          <a:p>
            <a:pPr lvl="1"/>
            <a:r>
              <a:rPr lang="cs-CZ" sz="2200"/>
              <a:t>Právní status imigrantů se však nezlepšil</a:t>
            </a:r>
          </a:p>
          <a:p>
            <a:r>
              <a:rPr lang="cs-CZ" sz="2200"/>
              <a:t>Ministerstvo vnitra (Mol), Ministerstvo sociálních věcí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06068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59CD5-F839-DEDD-42EB-4ABA2EFD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616203"/>
          </a:xfrm>
        </p:spPr>
        <p:txBody>
          <a:bodyPr anchor="b">
            <a:normAutofit/>
          </a:bodyPr>
          <a:lstStyle/>
          <a:p>
            <a:r>
              <a:rPr lang="cs-CZ" sz="3200" dirty="0"/>
              <a:t>Od vstupu do EU až po krizi v roce 2015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35732-AF80-2854-49BC-5926B1664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219307" cy="3537410"/>
          </a:xfrm>
        </p:spPr>
        <p:txBody>
          <a:bodyPr anchor="t">
            <a:normAutofit/>
          </a:bodyPr>
          <a:lstStyle/>
          <a:p>
            <a:r>
              <a:rPr lang="cs-CZ" sz="2000"/>
              <a:t>Po vstupu do EU v roce 1995 vrostla imigrace z členských států</a:t>
            </a:r>
          </a:p>
          <a:p>
            <a:r>
              <a:rPr lang="cs-CZ" sz="2000"/>
              <a:t>Od roku 2006 jsou největší imigrantskou skupinou Němci</a:t>
            </a:r>
          </a:p>
          <a:p>
            <a:pPr lvl="1"/>
            <a:r>
              <a:rPr lang="cs-CZ" sz="2000"/>
              <a:t>V lednu 2023 pobývalo v Rakousku zhruba 225 tisíc německých státních příslušníků</a:t>
            </a:r>
          </a:p>
          <a:p>
            <a:r>
              <a:rPr lang="cs-CZ" sz="2000"/>
              <a:t>V roce 2015 požádalo v Rakousku o azyl zhruba 88 tisíc osob – třetí nejvyšší podíl na obyvatele v EU (v daném roce)</a:t>
            </a:r>
          </a:p>
          <a:p>
            <a:endParaRPr lang="cs-CZ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AA65D-6423-4615-701D-E2ECFD30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739" y="787114"/>
            <a:ext cx="2272022" cy="52837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237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42813-2B09-EAEE-4ED3-87988C14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Shrnutí 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E627-CD1A-2767-33B1-3EB029C6D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Více než 4,5 milionu migrantů přešlo Rakouské hranice – zhruba 1,3 milionu v Rakousku zůstalo</a:t>
            </a:r>
          </a:p>
          <a:p>
            <a:r>
              <a:rPr lang="cs-CZ" sz="2200"/>
              <a:t>V roce 2017 se více než 20% populace hlásilo k tzv. imigrantské historii (tedy nějakých 1,8 milionu obyvatel)</a:t>
            </a:r>
          </a:p>
          <a:p>
            <a:r>
              <a:rPr lang="cs-CZ" sz="2200"/>
              <a:t>Největší podíl ve Vídni – až 40%</a:t>
            </a:r>
          </a:p>
          <a:p>
            <a:r>
              <a:rPr lang="cs-CZ" sz="2200"/>
              <a:t>Zhruba půl milionu imigrantů z bývalých zemí Jugoslávie a čtvrt milionu z Turecka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85093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5602-57F0-4D93-5993-87DD9979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95CDC-7F26-5788-5439-2B79FE2F7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Konrád</a:t>
            </a:r>
            <a:r>
              <a:rPr lang="en-US" dirty="0"/>
              <a:t>, Ota, Miroslav </a:t>
            </a:r>
            <a:r>
              <a:rPr lang="en-US" dirty="0" err="1"/>
              <a:t>Kunštát</a:t>
            </a:r>
            <a:r>
              <a:rPr lang="en-US" dirty="0"/>
              <a:t>, Michal Dimitrov, Jakub </a:t>
            </a:r>
            <a:r>
              <a:rPr lang="en-US" dirty="0" err="1"/>
              <a:t>Joza</a:t>
            </a:r>
            <a:r>
              <a:rPr lang="en-US" dirty="0"/>
              <a:t>, and Martin </a:t>
            </a:r>
            <a:r>
              <a:rPr lang="en-US" dirty="0" err="1"/>
              <a:t>Landa</a:t>
            </a:r>
            <a:r>
              <a:rPr lang="en-US" dirty="0"/>
              <a:t>. 2020. </a:t>
            </a:r>
            <a:r>
              <a:rPr lang="en-US" i="1" dirty="0" err="1"/>
              <a:t>Ztráta</a:t>
            </a:r>
            <a:r>
              <a:rPr lang="en-US" i="1" dirty="0"/>
              <a:t> </a:t>
            </a:r>
            <a:r>
              <a:rPr lang="en-US" i="1" dirty="0" err="1"/>
              <a:t>starých</a:t>
            </a:r>
            <a:r>
              <a:rPr lang="en-US" i="1" dirty="0"/>
              <a:t> </a:t>
            </a:r>
            <a:r>
              <a:rPr lang="en-US" i="1" dirty="0" err="1"/>
              <a:t>jistot</a:t>
            </a:r>
            <a:r>
              <a:rPr lang="en-US" i="1" dirty="0"/>
              <a:t>: </a:t>
            </a:r>
            <a:r>
              <a:rPr lang="en-US" i="1" dirty="0" err="1"/>
              <a:t>Rakousko</a:t>
            </a:r>
            <a:r>
              <a:rPr lang="en-US" i="1" dirty="0"/>
              <a:t> 1986-2000.</a:t>
            </a:r>
            <a:r>
              <a:rPr lang="en-US" dirty="0"/>
              <a:t> Praha: NLN.</a:t>
            </a:r>
          </a:p>
          <a:p>
            <a:r>
              <a:rPr lang="en-US" dirty="0" err="1"/>
              <a:t>Rupnow</a:t>
            </a:r>
            <a:r>
              <a:rPr lang="en-US" dirty="0"/>
              <a:t>, Dirk. “The History and Memory of Migration in Post-War Austria: Current Trends and Future Challenges.” </a:t>
            </a:r>
            <a:r>
              <a:rPr lang="en-US" i="1" dirty="0"/>
              <a:t>In Migration in Austria</a:t>
            </a:r>
            <a:r>
              <a:rPr lang="en-US" dirty="0"/>
              <a:t>, edited by Dirk </a:t>
            </a:r>
            <a:r>
              <a:rPr lang="en-US" dirty="0" err="1"/>
              <a:t>Rupnow</a:t>
            </a:r>
            <a:r>
              <a:rPr lang="en-US" dirty="0"/>
              <a:t> and Günter Bischof, 26:37–66. University of New Orleans Press, 2017. https://doi.org/10.2307/j.ctt1t89kvv.5.</a:t>
            </a:r>
            <a:endParaRPr lang="cs-CZ" dirty="0"/>
          </a:p>
          <a:p>
            <a:r>
              <a:rPr lang="en-US" dirty="0" err="1"/>
              <a:t>Borkert</a:t>
            </a:r>
            <a:r>
              <a:rPr lang="en-US" dirty="0"/>
              <a:t>, M. (2015). Research-Policy Dialogues in Austria. In: Scholten, P., </a:t>
            </a:r>
            <a:r>
              <a:rPr lang="en-US" dirty="0" err="1"/>
              <a:t>Entzinger</a:t>
            </a:r>
            <a:r>
              <a:rPr lang="en-US" dirty="0"/>
              <a:t>, H., </a:t>
            </a:r>
            <a:r>
              <a:rPr lang="en-US" dirty="0" err="1"/>
              <a:t>Penninx</a:t>
            </a:r>
            <a:r>
              <a:rPr lang="en-US" dirty="0"/>
              <a:t>, R., Verbeek, S. (eds) Integrating Immigrants in Europe. IMISCOE Research Series. Springer, Cham. https://doi.org/10.1007/978-3-319-16256-0_9</a:t>
            </a:r>
          </a:p>
        </p:txBody>
      </p:sp>
    </p:spTree>
    <p:extLst>
      <p:ext uri="{BB962C8B-B14F-4D97-AF65-F5344CB8AC3E}">
        <p14:creationId xmlns:p14="http://schemas.microsoft.com/office/powerpoint/2010/main" val="120409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760E6-330C-33DE-795D-B0A591EF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dirty="0" err="1"/>
              <a:t>Österreich</a:t>
            </a:r>
            <a:r>
              <a:rPr lang="cs-CZ" dirty="0"/>
              <a:t> </a:t>
            </a:r>
            <a:r>
              <a:rPr lang="cs-CZ" dirty="0" err="1"/>
              <a:t>zuerst</a:t>
            </a:r>
            <a:r>
              <a:rPr lang="cs-CZ" dirty="0"/>
              <a:t>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E42A4-4C12-1D84-3CC8-FA81CC26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r>
              <a:rPr lang="cs-CZ" sz="1900" dirty="0"/>
              <a:t>Referendum, které v roce 1992 iniciovala strana FPÖ</a:t>
            </a:r>
          </a:p>
          <a:p>
            <a:r>
              <a:rPr lang="cs-CZ" sz="1900"/>
              <a:t>Jörg</a:t>
            </a:r>
            <a:r>
              <a:rPr lang="cs-CZ" sz="1900" dirty="0"/>
              <a:t> </a:t>
            </a:r>
            <a:r>
              <a:rPr lang="cs-CZ" sz="1900"/>
              <a:t>Haider</a:t>
            </a:r>
            <a:endParaRPr lang="cs-CZ" sz="1900" dirty="0"/>
          </a:p>
          <a:p>
            <a:r>
              <a:rPr lang="cs-CZ" sz="1900" dirty="0"/>
              <a:t>K podpisům otevřeno od 25. ledna do 1. února 1993</a:t>
            </a:r>
          </a:p>
          <a:p>
            <a:r>
              <a:rPr lang="cs-CZ" sz="1900" dirty="0"/>
              <a:t>Okolo 416,000 podpisů – velká prohra pro </a:t>
            </a:r>
            <a:r>
              <a:rPr lang="cs-CZ" sz="1900"/>
              <a:t>Haidera</a:t>
            </a:r>
            <a:endParaRPr lang="cs-CZ" sz="1900" dirty="0"/>
          </a:p>
          <a:p>
            <a:r>
              <a:rPr lang="cs-CZ" sz="1900" dirty="0"/>
              <a:t>12 hlavních bodů namířených proti imigrantům a imigraci do Rakouska jako takové</a:t>
            </a:r>
          </a:p>
          <a:p>
            <a:endParaRPr lang="cs-CZ" sz="1900" dirty="0"/>
          </a:p>
          <a:p>
            <a:endParaRPr lang="cs-CZ" sz="1900" dirty="0"/>
          </a:p>
          <a:p>
            <a:endParaRPr lang="en-US" sz="1900" dirty="0"/>
          </a:p>
        </p:txBody>
      </p:sp>
      <p:pic>
        <p:nvPicPr>
          <p:cNvPr id="5" name="Picture 4" descr="A person standing at a podium with a crowd of people&#10;&#10;Description automatically generated">
            <a:extLst>
              <a:ext uri="{FF2B5EF4-FFF2-40B4-BE49-F238E27FC236}">
                <a16:creationId xmlns:a16="http://schemas.microsoft.com/office/drawing/2014/main" id="{FB49548C-7AF1-B068-8EDE-2DB51E7D2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1" r="13308" b="-1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643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1874B-B5ED-C4A8-0CAE-53469EA0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„Österreich zuerst“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FAFE8-FFD1-7A01-E392-540EC383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Prakticky většina stran referendum silně odsuzovala</a:t>
            </a:r>
          </a:p>
          <a:p>
            <a:r>
              <a:rPr lang="cs-CZ" sz="2200"/>
              <a:t>V návaznosti na referendum FPÖ opustilo hned několik předních osobností a společně vytvořili Liberální Forum</a:t>
            </a:r>
          </a:p>
          <a:p>
            <a:r>
              <a:rPr lang="cs-CZ" sz="2200"/>
              <a:t>Slogan „Österreich zuerst“ následně znovu použil Heinz-Christian Strache</a:t>
            </a:r>
          </a:p>
          <a:p>
            <a:endParaRPr lang="cs-CZ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38657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ACBEB-63B7-4AC2-CA82-8F18A511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Lichtermeer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6BF-6A64-9C8C-98CE-3B63D3973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Světelné moře – 23. ledna 1993</a:t>
            </a:r>
          </a:p>
          <a:p>
            <a:r>
              <a:rPr lang="cs-CZ" sz="2000" dirty="0"/>
              <a:t>Organizované SOS </a:t>
            </a:r>
            <a:r>
              <a:rPr lang="cs-CZ" sz="2000" dirty="0" err="1"/>
              <a:t>Mitmensch</a:t>
            </a:r>
            <a:r>
              <a:rPr lang="cs-CZ" sz="2000" dirty="0"/>
              <a:t> – podpořeno dalšími organizacemi</a:t>
            </a:r>
          </a:p>
          <a:p>
            <a:r>
              <a:rPr lang="cs-CZ" sz="2000" dirty="0"/>
              <a:t>Největší demonstrace v historii Druhé rakouské republiky</a:t>
            </a:r>
          </a:p>
          <a:p>
            <a:r>
              <a:rPr lang="cs-CZ" sz="2000" dirty="0"/>
              <a:t>Hlavní demonstrace ve Vídni</a:t>
            </a:r>
          </a:p>
          <a:p>
            <a:pPr lvl="1"/>
            <a:r>
              <a:rPr lang="cs-CZ" sz="2000" dirty="0"/>
              <a:t>300,000 účastníků, </a:t>
            </a:r>
            <a:r>
              <a:rPr lang="cs-CZ" sz="2000" dirty="0" err="1"/>
              <a:t>Heldenplatz</a:t>
            </a:r>
            <a:endParaRPr lang="cs-CZ" sz="2000" dirty="0"/>
          </a:p>
          <a:p>
            <a:r>
              <a:rPr lang="cs-CZ" sz="2000" dirty="0"/>
              <a:t>Dále také Graz, Linec, Innsbruck a Salzburg</a:t>
            </a:r>
          </a:p>
          <a:p>
            <a:endParaRPr lang="en-US" sz="2000" dirty="0"/>
          </a:p>
        </p:txBody>
      </p:sp>
      <p:pic>
        <p:nvPicPr>
          <p:cNvPr id="4" name="Picture 3" descr="A large crowd of lights&#10;&#10;Description automatically generated">
            <a:extLst>
              <a:ext uri="{FF2B5EF4-FFF2-40B4-BE49-F238E27FC236}">
                <a16:creationId xmlns:a16="http://schemas.microsoft.com/office/drawing/2014/main" id="{B94B8E08-E4D6-0327-9ACF-5D0E5F960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9" r="2121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685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83487-F42A-BE91-829C-9437C23B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Vývoj migrace do Rakouska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04FD9-9D8D-B85D-EE1D-1D43DF75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Poválečné Rakousko – uprchlické skupiny z východního bloku</a:t>
            </a:r>
          </a:p>
          <a:p>
            <a:r>
              <a:rPr lang="cs-CZ" sz="2200" dirty="0"/>
              <a:t>Větší vlny uprchlíků – 1956 z Maďarska, 1968 z Československa, a v roce 1981 z Polska – dohromady zhruba 77,000 osob zůstalo</a:t>
            </a:r>
          </a:p>
          <a:p>
            <a:r>
              <a:rPr lang="cs-CZ" sz="2200" dirty="0"/>
              <a:t>Mezi lety 1945-1989 do Rakouska zamířilo zhruba 2 miliony imigrantů</a:t>
            </a:r>
          </a:p>
          <a:p>
            <a:pPr lvl="1"/>
            <a:r>
              <a:rPr lang="cs-CZ" sz="2200" dirty="0"/>
              <a:t>Většina z nich Rakousko využila jako transitní zemi</a:t>
            </a:r>
          </a:p>
          <a:p>
            <a:endParaRPr lang="cs-CZ" sz="2200" dirty="0"/>
          </a:p>
          <a:p>
            <a:endParaRPr lang="cs-CZ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6926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2F19-FC21-355B-7548-D112B8C4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60. léta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ACA3A-171D-2A3A-028A-54178274B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Proměna v jakýsi imigrační národ</a:t>
            </a:r>
          </a:p>
          <a:p>
            <a:r>
              <a:rPr lang="cs-CZ" sz="2200"/>
              <a:t>Rozhodnutí rakouské vlády rekrutovat pracovní migranty na základě bilaterálních dohod</a:t>
            </a:r>
          </a:p>
          <a:p>
            <a:pPr lvl="1"/>
            <a:r>
              <a:rPr lang="cs-CZ" sz="2200"/>
              <a:t>28. prosince 1961 – dohoda Raab-Olah</a:t>
            </a:r>
          </a:p>
          <a:p>
            <a:pPr lvl="1"/>
            <a:r>
              <a:rPr lang="cs-CZ" sz="2200"/>
              <a:t>1962 smlouva se Španělskem, 1964 s Tureckem a 1966 s Jugoslávií</a:t>
            </a:r>
          </a:p>
          <a:p>
            <a:r>
              <a:rPr lang="cs-CZ" sz="2200"/>
              <a:t>v roce 1963 zhruba 21,500 pracujících ze zahraničí </a:t>
            </a:r>
          </a:p>
          <a:p>
            <a:r>
              <a:rPr lang="cs-CZ" sz="2200"/>
              <a:t>v roce 1973 zhruba 225,000 pracujících ze zahraničí</a:t>
            </a:r>
          </a:p>
          <a:p>
            <a:r>
              <a:rPr lang="cs-CZ" sz="2200"/>
              <a:t>Původně cirkulační migranti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82805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40ABC-27D8-9792-4559-183A6F82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Situace po ropné krizi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90226-034D-9872-7CC5-BDC9EB7B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Ropná krize 1973 – zastavení náboru zahraniční pracovní síly</a:t>
            </a:r>
          </a:p>
          <a:p>
            <a:r>
              <a:rPr lang="cs-CZ" sz="2200"/>
              <a:t>Přísnější migrační kontroly</a:t>
            </a:r>
          </a:p>
          <a:p>
            <a:pPr lvl="1"/>
            <a:r>
              <a:rPr lang="cs-CZ" sz="2200"/>
              <a:t>Za cíl redukovat migraci do Rakouska</a:t>
            </a:r>
          </a:p>
          <a:p>
            <a:pPr lvl="1"/>
            <a:r>
              <a:rPr lang="cs-CZ" sz="2200"/>
              <a:t>Výsledkem byla často trvalá imigrace</a:t>
            </a:r>
          </a:p>
          <a:p>
            <a:r>
              <a:rPr lang="cs-CZ" sz="2200"/>
              <a:t>Značný počet migrantů zůstal – následné sloučení z rodinou se stalo hlavním zdrojem imigrace</a:t>
            </a:r>
          </a:p>
          <a:p>
            <a:endParaRPr lang="cs-CZ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72887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EF769-E57D-4934-F952-BB4EE227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Migrace od konce studené války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54574-409F-A746-B592-CC4BDD98A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90. léta – občanské války v nástupnických zemích Jugoslávie</a:t>
            </a:r>
          </a:p>
          <a:p>
            <a:r>
              <a:rPr lang="cs-CZ" sz="2200" dirty="0"/>
              <a:t>Mezi lety 1992-95 Rakousko přijalo zhruba 87,000 bosenských uprchlíků – 1,1% celkové populace</a:t>
            </a:r>
          </a:p>
          <a:p>
            <a:r>
              <a:rPr lang="cs-CZ" sz="2200" dirty="0"/>
              <a:t>Jeden z nejvstřícnějších přijímacích systémů</a:t>
            </a:r>
          </a:p>
          <a:p>
            <a:pPr lvl="1"/>
            <a:r>
              <a:rPr lang="cs-CZ" sz="2200" dirty="0"/>
              <a:t>Zpočátku poskytoval dočasnou ochranu</a:t>
            </a:r>
          </a:p>
          <a:p>
            <a:pPr lvl="1"/>
            <a:r>
              <a:rPr lang="cs-CZ" sz="2200" dirty="0"/>
              <a:t>Od roku 1995 neomezený přístup na rakouský trh práce</a:t>
            </a:r>
          </a:p>
          <a:p>
            <a:endParaRPr lang="cs-CZ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9834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442B4-93EE-A14D-2CB7-E3806104B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600"/>
              <a:t>Politizace migrace na přelomu 80. a 90. let</a:t>
            </a:r>
            <a:endParaRPr lang="en-US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2BAFD-5F92-F4C1-76BF-02131A7D9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Tři hlavní změny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200"/>
              <a:t>Vzestup nových politických aktérů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200"/>
              <a:t>Masivní nárůst přistěhovalců, uprchlíků a žadatelů o azyl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200"/>
              <a:t>Rostoucí povědomí o tom, že „hostující pracovníci“ zde zůstanou a založí rodiny</a:t>
            </a:r>
          </a:p>
          <a:p>
            <a:r>
              <a:rPr lang="cs-CZ" sz="2200"/>
              <a:t>Strana zelených – Die Grünen</a:t>
            </a:r>
          </a:p>
          <a:p>
            <a:pPr marL="0" indent="0">
              <a:buNone/>
            </a:pPr>
            <a:r>
              <a:rPr lang="cs-CZ" sz="2200"/>
              <a:t>		</a:t>
            </a:r>
            <a:r>
              <a:rPr lang="cs-CZ" sz="2200" b="1"/>
              <a:t>       X</a:t>
            </a:r>
          </a:p>
          <a:p>
            <a:r>
              <a:rPr lang="cs-CZ" sz="2200"/>
              <a:t>Svobodná strana Rakouska – Freiheitliche Partei Österreichs</a:t>
            </a:r>
          </a:p>
          <a:p>
            <a:r>
              <a:rPr lang="cs-CZ" sz="2200"/>
              <a:t>Využití migrační otázky k zostření profilu a mobilizace potencionálních voličů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381932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759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Migrace do Rakouska od roku 1945: Politizace cizinecké otázky na přelomu 80. a 90. let</vt:lpstr>
      <vt:lpstr>„Österreich zuerst“</vt:lpstr>
      <vt:lpstr>„Österreich zuerst“</vt:lpstr>
      <vt:lpstr>Lichtermeer</vt:lpstr>
      <vt:lpstr>Vývoj migrace do Rakouska</vt:lpstr>
      <vt:lpstr>60. léta</vt:lpstr>
      <vt:lpstr>Situace po ropné krizi</vt:lpstr>
      <vt:lpstr>Migrace od konce studené války</vt:lpstr>
      <vt:lpstr>Politizace migrace na přelomu 80. a 90. let</vt:lpstr>
      <vt:lpstr>Politizace migrace na přelomu 80. a 90. let</vt:lpstr>
      <vt:lpstr>Od vstupu do EU až po krizi v roce 2015</vt:lpstr>
      <vt:lpstr>Shrnutí 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Migrace do Rakouska od roku 1945: Politizace imigrantské otázky přelomu 80. a 90. let</dc:title>
  <dc:creator>Petr Kozel</dc:creator>
  <cp:lastModifiedBy>Petr Kozel</cp:lastModifiedBy>
  <cp:revision>1</cp:revision>
  <dcterms:created xsi:type="dcterms:W3CDTF">2024-04-06T07:00:30Z</dcterms:created>
  <dcterms:modified xsi:type="dcterms:W3CDTF">2024-04-06T10:35:16Z</dcterms:modified>
</cp:coreProperties>
</file>