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78" r:id="rId3"/>
    <p:sldId id="279" r:id="rId4"/>
    <p:sldId id="280" r:id="rId5"/>
    <p:sldId id="281" r:id="rId6"/>
    <p:sldId id="282" r:id="rId7"/>
    <p:sldId id="276" r:id="rId8"/>
    <p:sldId id="259" r:id="rId9"/>
  </p:sldIdLst>
  <p:sldSz cx="13004800" cy="9753600"/>
  <p:notesSz cx="6858000" cy="9144000"/>
  <p:custDataLst>
    <p:tags r:id="rId11"/>
  </p:custDataLst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indent="228600" algn="ctr" defTabSz="584200">
      <a:defRPr sz="3600">
        <a:latin typeface="+mn-lt"/>
        <a:ea typeface="+mn-ea"/>
        <a:cs typeface="+mn-cs"/>
        <a:sym typeface="Helvetica Light"/>
      </a:defRPr>
    </a:lvl2pPr>
    <a:lvl3pPr indent="457200" algn="ctr" defTabSz="584200">
      <a:defRPr sz="3600">
        <a:latin typeface="+mn-lt"/>
        <a:ea typeface="+mn-ea"/>
        <a:cs typeface="+mn-cs"/>
        <a:sym typeface="Helvetica Light"/>
      </a:defRPr>
    </a:lvl3pPr>
    <a:lvl4pPr indent="685800" algn="ctr" defTabSz="584200">
      <a:defRPr sz="3600">
        <a:latin typeface="+mn-lt"/>
        <a:ea typeface="+mn-ea"/>
        <a:cs typeface="+mn-cs"/>
        <a:sym typeface="Helvetica Light"/>
      </a:defRPr>
    </a:lvl4pPr>
    <a:lvl5pPr indent="914400" algn="ctr" defTabSz="584200">
      <a:defRPr sz="3600">
        <a:latin typeface="+mn-lt"/>
        <a:ea typeface="+mn-ea"/>
        <a:cs typeface="+mn-cs"/>
        <a:sym typeface="Helvetica Light"/>
      </a:defRPr>
    </a:lvl5pPr>
    <a:lvl6pPr indent="1143000" algn="ctr" defTabSz="584200">
      <a:defRPr sz="3600">
        <a:latin typeface="+mn-lt"/>
        <a:ea typeface="+mn-ea"/>
        <a:cs typeface="+mn-cs"/>
        <a:sym typeface="Helvetica Light"/>
      </a:defRPr>
    </a:lvl6pPr>
    <a:lvl7pPr indent="1371600" algn="ctr" defTabSz="584200">
      <a:defRPr sz="3600">
        <a:latin typeface="+mn-lt"/>
        <a:ea typeface="+mn-ea"/>
        <a:cs typeface="+mn-cs"/>
        <a:sym typeface="Helvetica Light"/>
      </a:defRPr>
    </a:lvl7pPr>
    <a:lvl8pPr indent="1600200" algn="ctr" defTabSz="584200">
      <a:defRPr sz="3600">
        <a:latin typeface="+mn-lt"/>
        <a:ea typeface="+mn-ea"/>
        <a:cs typeface="+mn-cs"/>
        <a:sym typeface="Helvetica Light"/>
      </a:defRPr>
    </a:lvl8pPr>
    <a:lvl9pPr indent="1828800" algn="ctr" defTabSz="584200">
      <a:defRPr sz="3600"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1002" y="180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57" name="Shape 5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427511993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Název a 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5000"/>
              <a:t>Text názvu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5pPr>
          </a:lstStyle>
          <a:p>
            <a:pPr lvl="0">
              <a:defRPr sz="1800"/>
            </a:pPr>
            <a:r>
              <a:rPr sz="3200"/>
              <a:t>Text úrovně 1</a:t>
            </a:r>
          </a:p>
          <a:p>
            <a:pPr lvl="1">
              <a:defRPr sz="1800"/>
            </a:pPr>
            <a:r>
              <a:rPr sz="3200"/>
              <a:t>Text úrovně 2</a:t>
            </a:r>
          </a:p>
          <a:p>
            <a:pPr lvl="2">
              <a:defRPr sz="1800"/>
            </a:pPr>
            <a:r>
              <a:rPr sz="3200"/>
              <a:t>Text úrovně 3</a:t>
            </a:r>
          </a:p>
          <a:p>
            <a:pPr lvl="3">
              <a:defRPr sz="1800"/>
            </a:pPr>
            <a:r>
              <a:rPr sz="3200"/>
              <a:t>Text úrovně 4</a:t>
            </a:r>
          </a:p>
          <a:p>
            <a:pPr lvl="4">
              <a:defRPr sz="1800"/>
            </a:pPr>
            <a:r>
              <a:rPr sz="3200"/>
              <a:t>Text úrovně 5</a:t>
            </a:r>
          </a:p>
        </p:txBody>
      </p:sp>
      <p:sp>
        <p:nvSpPr>
          <p:cNvPr id="10" name="Shape 10"/>
          <p:cNvSpPr/>
          <p:nvPr/>
        </p:nvSpPr>
        <p:spPr>
          <a:xfrm>
            <a:off x="-8467" y="9114631"/>
            <a:ext cx="13021735" cy="660136"/>
          </a:xfrm>
          <a:prstGeom prst="rect">
            <a:avLst/>
          </a:prstGeom>
          <a:gradFill>
            <a:gsLst>
              <a:gs pos="0">
                <a:srgbClr val="A23108"/>
              </a:gs>
              <a:gs pos="100000">
                <a:srgbClr val="4E1303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1" name="logo.png"/>
          <p:cNvPicPr/>
          <p:nvPr/>
        </p:nvPicPr>
        <p:blipFill>
          <a:blip r:embed="rId2">
            <a:alphaModFix amt="12461"/>
            <a:extLst/>
          </a:blip>
          <a:stretch>
            <a:fillRect/>
          </a:stretch>
        </p:blipFill>
        <p:spPr>
          <a:xfrm>
            <a:off x="8040124" y="3780696"/>
            <a:ext cx="7784507" cy="7784507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Shape 12"/>
          <p:cNvSpPr>
            <a:spLocks noGrp="1"/>
          </p:cNvSpPr>
          <p:nvPr>
            <p:ph type="sldNum" sz="quarter" idx="2"/>
          </p:nvPr>
        </p:nvSpPr>
        <p:spPr>
          <a:xfrm>
            <a:off x="11748125" y="9254198"/>
            <a:ext cx="368504" cy="381001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13" name="Shape 13"/>
          <p:cNvSpPr/>
          <p:nvPr/>
        </p:nvSpPr>
        <p:spPr>
          <a:xfrm>
            <a:off x="325704" y="9235148"/>
            <a:ext cx="7384720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1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FFFFFF"/>
                </a:solidFill>
              </a:rPr>
              <a:t>2. lékařská fakulta, Ústav vědeckých informací, D0103107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graf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grafie - na šíř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5000"/>
              <a:t>Text názvu</a:t>
            </a:r>
          </a:p>
        </p:txBody>
      </p:sp>
      <p:sp>
        <p:nvSpPr>
          <p:cNvPr id="16" name="Shape 16"/>
          <p:cNvSpPr>
            <a:spLocks noGrp="1"/>
          </p:cNvSpPr>
          <p:nvPr>
            <p:ph type="body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5pPr>
          </a:lstStyle>
          <a:p>
            <a:pPr lvl="0">
              <a:defRPr sz="1800"/>
            </a:pPr>
            <a:r>
              <a:rPr sz="3200"/>
              <a:t>Text úrovně 1</a:t>
            </a:r>
          </a:p>
          <a:p>
            <a:pPr lvl="1">
              <a:defRPr sz="1800"/>
            </a:pPr>
            <a:r>
              <a:rPr sz="3200"/>
              <a:t>Text úrovně 2</a:t>
            </a:r>
          </a:p>
          <a:p>
            <a:pPr lvl="2">
              <a:defRPr sz="1800"/>
            </a:pPr>
            <a:r>
              <a:rPr sz="3200"/>
              <a:t>Text úrovně 3</a:t>
            </a:r>
          </a:p>
          <a:p>
            <a:pPr lvl="3">
              <a:defRPr sz="1800"/>
            </a:pPr>
            <a:r>
              <a:rPr sz="3200"/>
              <a:t>Text úrovně 4</a:t>
            </a:r>
          </a:p>
          <a:p>
            <a:pPr lvl="4">
              <a:defRPr sz="1800"/>
            </a:pPr>
            <a:r>
              <a:rPr sz="3200"/>
              <a:t>Text úrovně 5</a:t>
            </a:r>
          </a:p>
        </p:txBody>
      </p:sp>
      <p:sp>
        <p:nvSpPr>
          <p:cNvPr id="17" name="Shape 17"/>
          <p:cNvSpPr/>
          <p:nvPr/>
        </p:nvSpPr>
        <p:spPr>
          <a:xfrm>
            <a:off x="-8467" y="9114631"/>
            <a:ext cx="13021735" cy="660136"/>
          </a:xfrm>
          <a:prstGeom prst="rect">
            <a:avLst/>
          </a:prstGeom>
          <a:gradFill>
            <a:gsLst>
              <a:gs pos="0">
                <a:srgbClr val="A23108"/>
              </a:gs>
              <a:gs pos="100000">
                <a:srgbClr val="4E1303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" name="Shape 18"/>
          <p:cNvSpPr>
            <a:spLocks noGrp="1"/>
          </p:cNvSpPr>
          <p:nvPr>
            <p:ph type="sldNum" sz="quarter" idx="2"/>
          </p:nvPr>
        </p:nvSpPr>
        <p:spPr>
          <a:xfrm>
            <a:off x="11815131" y="9254198"/>
            <a:ext cx="368504" cy="381001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19" name="Shape 19"/>
          <p:cNvSpPr/>
          <p:nvPr/>
        </p:nvSpPr>
        <p:spPr>
          <a:xfrm>
            <a:off x="325704" y="9235148"/>
            <a:ext cx="7384720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1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FFFFFF"/>
                </a:solidFill>
              </a:rPr>
              <a:t>2. lékařská fakulta, Ústav vědeckých informací, D0103107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- ve střed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000"/>
              <a:t>Text názvu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xfrm>
            <a:off x="11815131" y="9254198"/>
            <a:ext cx="368504" cy="381001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grafie -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pPr lvl="0">
              <a:defRPr sz="1800"/>
            </a:pPr>
            <a:r>
              <a:rPr sz="6000"/>
              <a:t>Text názvu</a:t>
            </a:r>
          </a:p>
        </p:txBody>
      </p:sp>
      <p:sp>
        <p:nvSpPr>
          <p:cNvPr id="25" name="Shape 25"/>
          <p:cNvSpPr>
            <a:spLocks noGrp="1"/>
          </p:cNvSpPr>
          <p:nvPr>
            <p:ph type="body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5pPr>
          </a:lstStyle>
          <a:p>
            <a:pPr lvl="0">
              <a:defRPr sz="1800"/>
            </a:pPr>
            <a:r>
              <a:rPr sz="3200"/>
              <a:t>Text úrovně 1</a:t>
            </a:r>
          </a:p>
          <a:p>
            <a:pPr lvl="1">
              <a:defRPr sz="1800"/>
            </a:pPr>
            <a:r>
              <a:rPr sz="3200"/>
              <a:t>Text úrovně 2</a:t>
            </a:r>
          </a:p>
          <a:p>
            <a:pPr lvl="2">
              <a:defRPr sz="1800"/>
            </a:pPr>
            <a:r>
              <a:rPr sz="3200"/>
              <a:t>Text úrovně 3</a:t>
            </a:r>
          </a:p>
          <a:p>
            <a:pPr lvl="3">
              <a:defRPr sz="1800"/>
            </a:pPr>
            <a:r>
              <a:rPr sz="3200"/>
              <a:t>Text úrovně 4</a:t>
            </a:r>
          </a:p>
          <a:p>
            <a:pPr lvl="4">
              <a:defRPr sz="1800"/>
            </a:pPr>
            <a:r>
              <a:rPr sz="3200"/>
              <a:t>Text úrovně 5</a:t>
            </a:r>
          </a:p>
        </p:txBody>
      </p:sp>
      <p:sp>
        <p:nvSpPr>
          <p:cNvPr id="26" name="Shape 26"/>
          <p:cNvSpPr/>
          <p:nvPr/>
        </p:nvSpPr>
        <p:spPr>
          <a:xfrm>
            <a:off x="-8467" y="9114631"/>
            <a:ext cx="13021735" cy="660136"/>
          </a:xfrm>
          <a:prstGeom prst="rect">
            <a:avLst/>
          </a:prstGeom>
          <a:gradFill>
            <a:gsLst>
              <a:gs pos="0">
                <a:srgbClr val="A23108"/>
              </a:gs>
              <a:gs pos="100000">
                <a:srgbClr val="4E1303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" name="Shape 27"/>
          <p:cNvSpPr>
            <a:spLocks noGrp="1"/>
          </p:cNvSpPr>
          <p:nvPr>
            <p:ph type="sldNum" sz="quarter" idx="2"/>
          </p:nvPr>
        </p:nvSpPr>
        <p:spPr>
          <a:xfrm>
            <a:off x="11815131" y="9254198"/>
            <a:ext cx="368504" cy="381001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28" name="Shape 28"/>
          <p:cNvSpPr/>
          <p:nvPr/>
        </p:nvSpPr>
        <p:spPr>
          <a:xfrm>
            <a:off x="325704" y="9235148"/>
            <a:ext cx="7384720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1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FFFFFF"/>
                </a:solidFill>
              </a:rPr>
              <a:t>2. lékařská fakulta, Ústav vědeckých informací, D0103107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- nahoř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000"/>
              <a:t>Text názvu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xfrm>
            <a:off x="11815131" y="9254198"/>
            <a:ext cx="368504" cy="381001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a 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000"/>
              <a:t>Text názvu</a:t>
            </a:r>
          </a:p>
        </p:txBody>
      </p:sp>
      <p:sp>
        <p:nvSpPr>
          <p:cNvPr id="34" name="Shape 3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Text úrovně 1</a:t>
            </a:r>
          </a:p>
          <a:p>
            <a:pPr lvl="1">
              <a:defRPr sz="1800"/>
            </a:pPr>
            <a:r>
              <a:rPr sz="3600"/>
              <a:t>Text úrovně 2</a:t>
            </a:r>
          </a:p>
          <a:p>
            <a:pPr lvl="2">
              <a:defRPr sz="1800"/>
            </a:pPr>
            <a:r>
              <a:rPr sz="3600"/>
              <a:t>Text úrovně 3</a:t>
            </a:r>
          </a:p>
          <a:p>
            <a:pPr lvl="3">
              <a:defRPr sz="1800"/>
            </a:pPr>
            <a:r>
              <a:rPr sz="3600"/>
              <a:t>Text úrovně 4</a:t>
            </a:r>
          </a:p>
          <a:p>
            <a:pPr lvl="4">
              <a:defRPr sz="1800"/>
            </a:pPr>
            <a:r>
              <a:rPr sz="3600"/>
              <a:t>Text úrovně 5</a:t>
            </a:r>
          </a:p>
        </p:txBody>
      </p:sp>
      <p:sp>
        <p:nvSpPr>
          <p:cNvPr id="35" name="Shape 3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Název, odrážky a fotograf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000"/>
              <a:t>Text názvu</a:t>
            </a:r>
          </a:p>
        </p:txBody>
      </p:sp>
      <p:sp>
        <p:nvSpPr>
          <p:cNvPr id="38" name="Shape 38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>
                <a:latin typeface="+mn-lt"/>
                <a:ea typeface="+mn-ea"/>
                <a:cs typeface="+mn-cs"/>
                <a:sym typeface="Helvetica Light"/>
              </a:defRPr>
            </a:lvl1pPr>
            <a:lvl2pPr marL="685800" indent="-342900">
              <a:spcBef>
                <a:spcPts val="3200"/>
              </a:spcBef>
              <a:defRPr sz="2800">
                <a:latin typeface="+mn-lt"/>
                <a:ea typeface="+mn-ea"/>
                <a:cs typeface="+mn-cs"/>
                <a:sym typeface="Helvetica Light"/>
              </a:defRPr>
            </a:lvl2pPr>
            <a:lvl3pPr marL="1028700" indent="-342900">
              <a:spcBef>
                <a:spcPts val="3200"/>
              </a:spcBef>
              <a:defRPr sz="2800">
                <a:latin typeface="+mn-lt"/>
                <a:ea typeface="+mn-ea"/>
                <a:cs typeface="+mn-cs"/>
                <a:sym typeface="Helvetica Light"/>
              </a:defRPr>
            </a:lvl3pPr>
            <a:lvl4pPr marL="1371600" indent="-342900">
              <a:spcBef>
                <a:spcPts val="3200"/>
              </a:spcBef>
              <a:defRPr sz="2800">
                <a:latin typeface="+mn-lt"/>
                <a:ea typeface="+mn-ea"/>
                <a:cs typeface="+mn-cs"/>
                <a:sym typeface="Helvetica Light"/>
              </a:defRPr>
            </a:lvl4pPr>
            <a:lvl5pPr marL="1714500" indent="-342900">
              <a:spcBef>
                <a:spcPts val="3200"/>
              </a:spcBef>
              <a:defRPr sz="2800">
                <a:latin typeface="+mn-lt"/>
                <a:ea typeface="+mn-ea"/>
                <a:cs typeface="+mn-cs"/>
                <a:sym typeface="Helvetica Light"/>
              </a:defRPr>
            </a:lvl5pPr>
          </a:lstStyle>
          <a:p>
            <a:pPr lvl="0">
              <a:defRPr sz="1800"/>
            </a:pPr>
            <a:r>
              <a:rPr sz="2800"/>
              <a:t>Text úrovně 1</a:t>
            </a:r>
          </a:p>
          <a:p>
            <a:pPr lvl="1">
              <a:defRPr sz="1800"/>
            </a:pPr>
            <a:r>
              <a:rPr sz="2800"/>
              <a:t>Text úrovně 2</a:t>
            </a:r>
          </a:p>
          <a:p>
            <a:pPr lvl="2">
              <a:defRPr sz="1800"/>
            </a:pPr>
            <a:r>
              <a:rPr sz="2800"/>
              <a:t>Text úrovně 3</a:t>
            </a:r>
          </a:p>
          <a:p>
            <a:pPr lvl="3">
              <a:defRPr sz="1800"/>
            </a:pPr>
            <a:r>
              <a:rPr sz="2800"/>
              <a:t>Text úrovně 4</a:t>
            </a:r>
          </a:p>
          <a:p>
            <a:pPr lvl="4">
              <a:defRPr sz="1800"/>
            </a:pPr>
            <a:r>
              <a:rPr sz="2800"/>
              <a:t>Text úrovně 5</a:t>
            </a:r>
          </a:p>
        </p:txBody>
      </p:sp>
      <p:sp>
        <p:nvSpPr>
          <p:cNvPr id="39" name="Shape 39"/>
          <p:cNvSpPr/>
          <p:nvPr/>
        </p:nvSpPr>
        <p:spPr>
          <a:xfrm>
            <a:off x="-8467" y="9114631"/>
            <a:ext cx="13021735" cy="660136"/>
          </a:xfrm>
          <a:prstGeom prst="rect">
            <a:avLst/>
          </a:prstGeom>
          <a:gradFill>
            <a:gsLst>
              <a:gs pos="0">
                <a:srgbClr val="A23108"/>
              </a:gs>
              <a:gs pos="100000">
                <a:srgbClr val="4E1303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0" name="Shape 4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41" name="Shape 41"/>
          <p:cNvSpPr/>
          <p:nvPr/>
        </p:nvSpPr>
        <p:spPr>
          <a:xfrm>
            <a:off x="325704" y="9235148"/>
            <a:ext cx="7384720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1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FFFFFF"/>
                </a:solidFill>
              </a:rPr>
              <a:t>2. lékařská fakulta, Ústav vědeckých informací, D0103107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grafie - 3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/>
        </p:nvSpPr>
        <p:spPr>
          <a:xfrm>
            <a:off x="-8467" y="9114631"/>
            <a:ext cx="13021735" cy="660136"/>
          </a:xfrm>
          <a:prstGeom prst="rect">
            <a:avLst/>
          </a:prstGeom>
          <a:gradFill>
            <a:gsLst>
              <a:gs pos="0">
                <a:srgbClr val="A23108"/>
              </a:gs>
              <a:gs pos="100000">
                <a:srgbClr val="4E1303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tá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-8467" y="9114631"/>
            <a:ext cx="13021735" cy="660136"/>
          </a:xfrm>
          <a:prstGeom prst="rect">
            <a:avLst/>
          </a:prstGeom>
          <a:gradFill>
            <a:gsLst>
              <a:gs pos="0">
                <a:srgbClr val="A23108"/>
              </a:gs>
              <a:gs pos="100000">
                <a:srgbClr val="4E1303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0" name="Shape 50"/>
          <p:cNvSpPr>
            <a:spLocks noGrp="1"/>
          </p:cNvSpPr>
          <p:nvPr>
            <p:ph type="sldNum" sz="quarter" idx="2"/>
          </p:nvPr>
        </p:nvSpPr>
        <p:spPr>
          <a:xfrm>
            <a:off x="11815131" y="9254198"/>
            <a:ext cx="368504" cy="381001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51" name="Shape 51"/>
          <p:cNvSpPr/>
          <p:nvPr/>
        </p:nvSpPr>
        <p:spPr>
          <a:xfrm>
            <a:off x="325704" y="9235148"/>
            <a:ext cx="7384720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1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FFFFFF"/>
                </a:solidFill>
              </a:rPr>
              <a:t>2. lékařská fakulta, Ústav vědeckých informací, D0103107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5000"/>
              <a:t>Text názvu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3600"/>
              <a:t>Text úrovně 1</a:t>
            </a:r>
          </a:p>
          <a:p>
            <a:pPr lvl="1">
              <a:defRPr sz="1800"/>
            </a:pPr>
            <a:r>
              <a:rPr sz="3600"/>
              <a:t>Text úrovně 2</a:t>
            </a:r>
          </a:p>
          <a:p>
            <a:pPr lvl="2">
              <a:defRPr sz="1800"/>
            </a:pPr>
            <a:r>
              <a:rPr sz="3600"/>
              <a:t>Text úrovně 3</a:t>
            </a:r>
          </a:p>
          <a:p>
            <a:pPr lvl="3">
              <a:defRPr sz="1800"/>
            </a:pPr>
            <a:r>
              <a:rPr sz="3600"/>
              <a:t>Text úrovně 4</a:t>
            </a:r>
          </a:p>
          <a:p>
            <a:pPr lvl="4">
              <a:defRPr sz="1800"/>
            </a:pPr>
            <a:r>
              <a:rPr sz="3600"/>
              <a:t>Text úrovně 5</a:t>
            </a:r>
          </a:p>
        </p:txBody>
      </p:sp>
      <p:sp>
        <p:nvSpPr>
          <p:cNvPr id="4" name="Shape 4"/>
          <p:cNvSpPr/>
          <p:nvPr/>
        </p:nvSpPr>
        <p:spPr>
          <a:xfrm>
            <a:off x="-8467" y="9114631"/>
            <a:ext cx="13021735" cy="660136"/>
          </a:xfrm>
          <a:prstGeom prst="rect">
            <a:avLst/>
          </a:prstGeom>
          <a:gradFill>
            <a:gsLst>
              <a:gs pos="0">
                <a:srgbClr val="A23108"/>
              </a:gs>
              <a:gs pos="100000">
                <a:srgbClr val="4E1303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Shape 5"/>
          <p:cNvSpPr>
            <a:spLocks noGrp="1"/>
          </p:cNvSpPr>
          <p:nvPr>
            <p:ph type="sldNum" sz="quarter" idx="2"/>
          </p:nvPr>
        </p:nvSpPr>
        <p:spPr>
          <a:xfrm>
            <a:off x="11798198" y="9254198"/>
            <a:ext cx="368504" cy="3810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6" name="Shape 6"/>
          <p:cNvSpPr/>
          <p:nvPr/>
        </p:nvSpPr>
        <p:spPr>
          <a:xfrm>
            <a:off x="325704" y="9235148"/>
            <a:ext cx="7384720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1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FFFFFF"/>
                </a:solidFill>
              </a:rPr>
              <a:t>2. lékařská fakulta, Ústav vědeckých informací, D0103107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8" r:id="rId9"/>
    <p:sldLayoutId id="2147483659" r:id="rId10"/>
  </p:sldLayoutIdLst>
  <p:transition spd="med"/>
  <p:txStyles>
    <p:titleStyle>
      <a:lvl1pPr defTabSz="584200">
        <a:defRPr sz="5000">
          <a:latin typeface="+mj-lt"/>
          <a:ea typeface="+mj-ea"/>
          <a:cs typeface="+mj-cs"/>
          <a:sym typeface="Helvetica"/>
        </a:defRPr>
      </a:lvl1pPr>
      <a:lvl2pPr indent="228600" defTabSz="584200">
        <a:defRPr sz="5000">
          <a:latin typeface="+mj-lt"/>
          <a:ea typeface="+mj-ea"/>
          <a:cs typeface="+mj-cs"/>
          <a:sym typeface="Helvetica"/>
        </a:defRPr>
      </a:lvl2pPr>
      <a:lvl3pPr indent="457200" defTabSz="584200">
        <a:defRPr sz="5000">
          <a:latin typeface="+mj-lt"/>
          <a:ea typeface="+mj-ea"/>
          <a:cs typeface="+mj-cs"/>
          <a:sym typeface="Helvetica"/>
        </a:defRPr>
      </a:lvl3pPr>
      <a:lvl4pPr indent="685800" defTabSz="584200">
        <a:defRPr sz="5000">
          <a:latin typeface="+mj-lt"/>
          <a:ea typeface="+mj-ea"/>
          <a:cs typeface="+mj-cs"/>
          <a:sym typeface="Helvetica"/>
        </a:defRPr>
      </a:lvl4pPr>
      <a:lvl5pPr indent="914400" defTabSz="584200">
        <a:defRPr sz="5000">
          <a:latin typeface="+mj-lt"/>
          <a:ea typeface="+mj-ea"/>
          <a:cs typeface="+mj-cs"/>
          <a:sym typeface="Helvetica"/>
        </a:defRPr>
      </a:lvl5pPr>
      <a:lvl6pPr indent="1143000" defTabSz="584200">
        <a:defRPr sz="5000">
          <a:latin typeface="+mj-lt"/>
          <a:ea typeface="+mj-ea"/>
          <a:cs typeface="+mj-cs"/>
          <a:sym typeface="Helvetica"/>
        </a:defRPr>
      </a:lvl6pPr>
      <a:lvl7pPr indent="1371600" defTabSz="584200">
        <a:defRPr sz="5000">
          <a:latin typeface="+mj-lt"/>
          <a:ea typeface="+mj-ea"/>
          <a:cs typeface="+mj-cs"/>
          <a:sym typeface="Helvetica"/>
        </a:defRPr>
      </a:lvl7pPr>
      <a:lvl8pPr indent="1600200" defTabSz="584200">
        <a:defRPr sz="5000">
          <a:latin typeface="+mj-lt"/>
          <a:ea typeface="+mj-ea"/>
          <a:cs typeface="+mj-cs"/>
          <a:sym typeface="Helvetica"/>
        </a:defRPr>
      </a:lvl8pPr>
      <a:lvl9pPr indent="1828800" defTabSz="584200">
        <a:defRPr sz="5000">
          <a:latin typeface="+mj-lt"/>
          <a:ea typeface="+mj-ea"/>
          <a:cs typeface="+mj-cs"/>
          <a:sym typeface="Helvetica"/>
        </a:defRPr>
      </a:lvl9pPr>
    </p:titleStyle>
    <p:bodyStyle>
      <a:lvl1pPr marL="444500" indent="-444500" defTabSz="584200">
        <a:spcBef>
          <a:spcPts val="4200"/>
        </a:spcBef>
        <a:buSzPct val="75000"/>
        <a:buChar char="•"/>
        <a:defRPr sz="3600">
          <a:latin typeface="+mj-lt"/>
          <a:ea typeface="+mj-ea"/>
          <a:cs typeface="+mj-cs"/>
          <a:sym typeface="Helvetica"/>
        </a:defRPr>
      </a:lvl1pPr>
      <a:lvl2pPr marL="889000" indent="-444500" defTabSz="584200">
        <a:spcBef>
          <a:spcPts val="4200"/>
        </a:spcBef>
        <a:buSzPct val="75000"/>
        <a:buChar char="•"/>
        <a:defRPr sz="3600">
          <a:latin typeface="+mj-lt"/>
          <a:ea typeface="+mj-ea"/>
          <a:cs typeface="+mj-cs"/>
          <a:sym typeface="Helvetica"/>
        </a:defRPr>
      </a:lvl2pPr>
      <a:lvl3pPr marL="1333500" indent="-444500" defTabSz="584200">
        <a:spcBef>
          <a:spcPts val="4200"/>
        </a:spcBef>
        <a:buSzPct val="75000"/>
        <a:buChar char="•"/>
        <a:defRPr sz="3600">
          <a:latin typeface="+mj-lt"/>
          <a:ea typeface="+mj-ea"/>
          <a:cs typeface="+mj-cs"/>
          <a:sym typeface="Helvetica"/>
        </a:defRPr>
      </a:lvl3pPr>
      <a:lvl4pPr marL="1778000" indent="-444500" defTabSz="584200">
        <a:spcBef>
          <a:spcPts val="4200"/>
        </a:spcBef>
        <a:buSzPct val="75000"/>
        <a:buChar char="•"/>
        <a:defRPr sz="3600">
          <a:latin typeface="+mj-lt"/>
          <a:ea typeface="+mj-ea"/>
          <a:cs typeface="+mj-cs"/>
          <a:sym typeface="Helvetica"/>
        </a:defRPr>
      </a:lvl4pPr>
      <a:lvl5pPr marL="2222500" indent="-444500" defTabSz="584200">
        <a:spcBef>
          <a:spcPts val="4200"/>
        </a:spcBef>
        <a:buSzPct val="75000"/>
        <a:buChar char="•"/>
        <a:defRPr sz="3600">
          <a:latin typeface="+mj-lt"/>
          <a:ea typeface="+mj-ea"/>
          <a:cs typeface="+mj-cs"/>
          <a:sym typeface="Helvetica"/>
        </a:defRPr>
      </a:lvl5pPr>
      <a:lvl6pPr marL="2667000" indent="-444500" defTabSz="584200">
        <a:spcBef>
          <a:spcPts val="4200"/>
        </a:spcBef>
        <a:buSzPct val="75000"/>
        <a:buChar char="•"/>
        <a:defRPr sz="3600">
          <a:latin typeface="+mj-lt"/>
          <a:ea typeface="+mj-ea"/>
          <a:cs typeface="+mj-cs"/>
          <a:sym typeface="Helvetica"/>
        </a:defRPr>
      </a:lvl6pPr>
      <a:lvl7pPr marL="3111500" indent="-444500" defTabSz="584200">
        <a:spcBef>
          <a:spcPts val="4200"/>
        </a:spcBef>
        <a:buSzPct val="75000"/>
        <a:buChar char="•"/>
        <a:defRPr sz="3600">
          <a:latin typeface="+mj-lt"/>
          <a:ea typeface="+mj-ea"/>
          <a:cs typeface="+mj-cs"/>
          <a:sym typeface="Helvetica"/>
        </a:defRPr>
      </a:lvl7pPr>
      <a:lvl8pPr marL="3556000" indent="-444500" defTabSz="584200">
        <a:spcBef>
          <a:spcPts val="4200"/>
        </a:spcBef>
        <a:buSzPct val="75000"/>
        <a:buChar char="•"/>
        <a:defRPr sz="3600">
          <a:latin typeface="+mj-lt"/>
          <a:ea typeface="+mj-ea"/>
          <a:cs typeface="+mj-cs"/>
          <a:sym typeface="Helvetica"/>
        </a:defRPr>
      </a:lvl8pPr>
      <a:lvl9pPr marL="4000500" indent="-444500" defTabSz="584200">
        <a:spcBef>
          <a:spcPts val="4200"/>
        </a:spcBef>
        <a:buSzPct val="75000"/>
        <a:buChar char="•"/>
        <a:defRPr sz="3600">
          <a:latin typeface="+mj-lt"/>
          <a:ea typeface="+mj-ea"/>
          <a:cs typeface="+mj-cs"/>
          <a:sym typeface="Helvetica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hyperlink" Target="http://pez.cuni.cz/eknihy/" TargetMode="External"/><Relationship Id="rId7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upol.publi.cz/" TargetMode="External"/><Relationship Id="rId5" Type="http://schemas.openxmlformats.org/officeDocument/2006/relationships/hyperlink" Target="https://emuni.publi.cz/" TargetMode="External"/><Relationship Id="rId4" Type="http://schemas.openxmlformats.org/officeDocument/2006/relationships/hyperlink" Target="https://ecuni.publi.cz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www.mefanet.cz/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/>
          </p:cNvSpPr>
          <p:nvPr>
            <p:ph type="title"/>
          </p:nvPr>
        </p:nvSpPr>
        <p:spPr>
          <a:xfrm>
            <a:off x="1270000" y="910166"/>
            <a:ext cx="10464800" cy="246710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defRPr sz="1800"/>
            </a:pPr>
            <a:r>
              <a:rPr sz="7200" dirty="0" err="1"/>
              <a:t>Lékařská</a:t>
            </a:r>
            <a:r>
              <a:rPr sz="7200" dirty="0"/>
              <a:t> </a:t>
            </a:r>
            <a:r>
              <a:rPr sz="7200" dirty="0" err="1" smtClean="0"/>
              <a:t>informatika</a:t>
            </a:r>
            <a:endParaRPr sz="7200" dirty="0"/>
          </a:p>
        </p:txBody>
      </p:sp>
      <p:sp>
        <p:nvSpPr>
          <p:cNvPr id="60" name="Shape 60"/>
          <p:cNvSpPr>
            <a:spLocks noGrp="1"/>
          </p:cNvSpPr>
          <p:nvPr>
            <p:ph type="body" idx="1"/>
          </p:nvPr>
        </p:nvSpPr>
        <p:spPr>
          <a:xfrm>
            <a:off x="453728" y="3796680"/>
            <a:ext cx="12313368" cy="432048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defTabSz="385572">
              <a:defRPr sz="1800"/>
            </a:pPr>
            <a:r>
              <a:rPr sz="6000" dirty="0" smtClean="0"/>
              <a:t>201</a:t>
            </a:r>
            <a:r>
              <a:rPr lang="cs-CZ" sz="6000" dirty="0"/>
              <a:t>7</a:t>
            </a:r>
            <a:r>
              <a:rPr sz="6000" dirty="0" smtClean="0"/>
              <a:t>/201</a:t>
            </a:r>
            <a:r>
              <a:rPr lang="cs-CZ" sz="6000" dirty="0"/>
              <a:t>8</a:t>
            </a:r>
            <a:endParaRPr lang="cs-CZ" sz="6000" dirty="0" smtClean="0"/>
          </a:p>
          <a:p>
            <a:pPr lvl="0" defTabSz="385572">
              <a:defRPr sz="1800"/>
            </a:pPr>
            <a:endParaRPr lang="cs-CZ" sz="6000" dirty="0" smtClean="0"/>
          </a:p>
          <a:p>
            <a:r>
              <a:rPr sz="6000" dirty="0" err="1" smtClean="0"/>
              <a:t>Lekce</a:t>
            </a:r>
            <a:r>
              <a:rPr sz="6000" dirty="0" smtClean="0"/>
              <a:t> </a:t>
            </a:r>
            <a:r>
              <a:rPr lang="cs-CZ" sz="6000" dirty="0" smtClean="0"/>
              <a:t>1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68" y="1636440"/>
            <a:ext cx="6877050" cy="6858000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381720" y="628328"/>
            <a:ext cx="11927945" cy="77970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4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V moři informací bychom měli lovit kvalitní kusy</a:t>
            </a:r>
            <a:endParaRPr kumimoji="0" lang="cs-CZ" sz="4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600" y="6100936"/>
            <a:ext cx="4405313" cy="3429000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8997297" y="4156720"/>
            <a:ext cx="3312368" cy="145680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4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Krmíme jimi</a:t>
            </a:r>
            <a:r>
              <a:rPr kumimoji="0" lang="cs-CZ" sz="44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pacienty</a:t>
            </a:r>
            <a:endParaRPr kumimoji="0" lang="cs-CZ" sz="4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96039041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925588" y="3220616"/>
            <a:ext cx="9408025" cy="157992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9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Jak je poznáme?</a:t>
            </a:r>
            <a:endParaRPr kumimoji="0" lang="cs-CZ" sz="9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48589356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41315" y="1852464"/>
            <a:ext cx="12963485" cy="157992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9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A co na UK – kde jsou?</a:t>
            </a:r>
            <a:endParaRPr kumimoji="0" lang="cs-CZ" sz="9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240" y="3460766"/>
            <a:ext cx="3394722" cy="6035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6281370" y="6929319"/>
            <a:ext cx="729367" cy="1333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8000" b="0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Z</a:t>
            </a:r>
            <a:endParaRPr kumimoji="0" lang="cs-CZ" sz="80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71926623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46397" y="694819"/>
            <a:ext cx="12618839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72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Dostanu se k tomu i „odjinud“?</a:t>
            </a:r>
            <a:endParaRPr kumimoji="0" lang="cs-CZ" sz="7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0472" y="3292624"/>
            <a:ext cx="3162300" cy="120015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6902" y="5265385"/>
            <a:ext cx="2647950" cy="90487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0592" y="6028928"/>
            <a:ext cx="2514600" cy="10668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8224" y="7397080"/>
            <a:ext cx="1981200" cy="197167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9792" y="2546439"/>
            <a:ext cx="4486275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65669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669752" y="3796680"/>
            <a:ext cx="12003286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72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Existuje také něco v češtině?</a:t>
            </a:r>
            <a:endParaRPr kumimoji="0" lang="cs-CZ" sz="7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05344431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/>
          </p:cNvSpPr>
          <p:nvPr>
            <p:ph type="title"/>
          </p:nvPr>
        </p:nvSpPr>
        <p:spPr>
          <a:xfrm>
            <a:off x="578421" y="124272"/>
            <a:ext cx="11099800" cy="2159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 sz="1800"/>
            </a:pPr>
            <a:r>
              <a:rPr lang="cs-CZ" sz="6600" dirty="0" smtClean="0"/>
              <a:t>E-knihy</a:t>
            </a:r>
            <a:endParaRPr sz="6600" dirty="0"/>
          </a:p>
        </p:txBody>
      </p:sp>
      <p:sp>
        <p:nvSpPr>
          <p:cNvPr id="5" name="Shape 72"/>
          <p:cNvSpPr>
            <a:spLocks noGrp="1"/>
          </p:cNvSpPr>
          <p:nvPr>
            <p:ph type="body" idx="1"/>
          </p:nvPr>
        </p:nvSpPr>
        <p:spPr>
          <a:xfrm>
            <a:off x="453728" y="2068488"/>
            <a:ext cx="11099800" cy="6812441"/>
          </a:xfrm>
          <a:prstGeom prst="rect">
            <a:avLst/>
          </a:prstGeom>
        </p:spPr>
        <p:txBody>
          <a:bodyPr anchor="t" anchorCtr="0">
            <a:normAutofit fontScale="70000" lnSpcReduction="20000"/>
          </a:bodyPr>
          <a:lstStyle/>
          <a:p>
            <a:pPr marL="444499" lvl="0" indent="-444499">
              <a:buSzPct val="50000"/>
              <a:buBlip>
                <a:blip r:embed="rId2"/>
              </a:buBlip>
              <a:defRPr sz="1800"/>
            </a:pPr>
            <a:r>
              <a:rPr lang="cs-CZ" sz="4000" dirty="0" smtClean="0"/>
              <a:t>Portál elektronických knih </a:t>
            </a:r>
            <a:r>
              <a:rPr lang="cs-CZ" sz="4000" dirty="0">
                <a:hlinkClick r:id="rId3"/>
              </a:rPr>
              <a:t>http://pez.cuni.cz/eknihy</a:t>
            </a:r>
            <a:r>
              <a:rPr lang="cs-CZ" sz="4000" dirty="0" smtClean="0">
                <a:hlinkClick r:id="rId3"/>
              </a:rPr>
              <a:t>/</a:t>
            </a:r>
            <a:r>
              <a:rPr lang="cs-CZ" sz="4000" dirty="0" smtClean="0"/>
              <a:t> </a:t>
            </a:r>
          </a:p>
          <a:p>
            <a:pPr marL="444499" lvl="0" indent="-444499">
              <a:buSzPct val="50000"/>
              <a:buBlip>
                <a:blip r:embed="rId2"/>
              </a:buBlip>
              <a:defRPr sz="1800"/>
            </a:pPr>
            <a:endParaRPr lang="cs-CZ" sz="4000" dirty="0"/>
          </a:p>
          <a:p>
            <a:pPr marL="0" lvl="0" indent="0">
              <a:buSzPct val="50000"/>
              <a:buNone/>
              <a:defRPr sz="1800"/>
            </a:pPr>
            <a:endParaRPr lang="cs-CZ" sz="4000" dirty="0" smtClean="0"/>
          </a:p>
          <a:p>
            <a:pPr marL="0" lvl="0" indent="0">
              <a:buSzPct val="50000"/>
              <a:buNone/>
              <a:defRPr sz="1800"/>
            </a:pPr>
            <a:endParaRPr lang="cs-CZ" sz="4000" dirty="0"/>
          </a:p>
          <a:p>
            <a:pPr marL="0" lvl="0" indent="0">
              <a:buSzPct val="50000"/>
              <a:buNone/>
              <a:defRPr sz="1800"/>
            </a:pPr>
            <a:endParaRPr lang="cs-CZ" sz="4000" dirty="0"/>
          </a:p>
          <a:p>
            <a:pPr marL="444499" lvl="0" indent="-444499">
              <a:buSzPct val="50000"/>
              <a:buBlip>
                <a:blip r:embed="rId2"/>
              </a:buBlip>
              <a:defRPr sz="1800"/>
            </a:pPr>
            <a:r>
              <a:rPr lang="cs-CZ" sz="4000" dirty="0" smtClean="0"/>
              <a:t>Webové knihovny</a:t>
            </a:r>
          </a:p>
          <a:p>
            <a:pPr marL="0" indent="0">
              <a:buSzPct val="50000"/>
              <a:buNone/>
              <a:defRPr sz="1800"/>
            </a:pPr>
            <a:r>
              <a:rPr lang="cs-CZ" sz="4000" dirty="0" err="1"/>
              <a:t>eCUNI</a:t>
            </a:r>
            <a:r>
              <a:rPr lang="cs-CZ" sz="4000" dirty="0"/>
              <a:t> </a:t>
            </a:r>
            <a:r>
              <a:rPr lang="cs-CZ" sz="4000" dirty="0" smtClean="0"/>
              <a:t>– </a:t>
            </a:r>
            <a:r>
              <a:rPr lang="cs-CZ" sz="4000" dirty="0" smtClean="0">
                <a:hlinkClick r:id="rId4"/>
              </a:rPr>
              <a:t>https://ecuni.publi.cz</a:t>
            </a:r>
            <a:r>
              <a:rPr lang="cs-CZ" sz="4000" dirty="0" smtClean="0"/>
              <a:t> </a:t>
            </a:r>
            <a:br>
              <a:rPr lang="cs-CZ" sz="4000" dirty="0" smtClean="0"/>
            </a:br>
            <a:r>
              <a:rPr lang="cs-CZ" sz="4000" dirty="0" err="1" smtClean="0"/>
              <a:t>eMuni</a:t>
            </a:r>
            <a:r>
              <a:rPr lang="cs-CZ" sz="4000" dirty="0"/>
              <a:t> - </a:t>
            </a:r>
            <a:r>
              <a:rPr lang="cs-CZ" sz="4000" dirty="0">
                <a:hlinkClick r:id="rId5"/>
              </a:rPr>
              <a:t>https://emuni.publi.cz</a:t>
            </a:r>
            <a:r>
              <a:rPr lang="cs-CZ" sz="4000" dirty="0" smtClean="0">
                <a:hlinkClick r:id="rId5"/>
              </a:rPr>
              <a:t>/</a:t>
            </a:r>
            <a:r>
              <a:rPr lang="cs-CZ" sz="4000" dirty="0"/>
              <a:t/>
            </a:r>
            <a:br>
              <a:rPr lang="cs-CZ" sz="4000" dirty="0"/>
            </a:br>
            <a:r>
              <a:rPr lang="cs-CZ" sz="4000" dirty="0" err="1" smtClean="0"/>
              <a:t>eUPOL</a:t>
            </a:r>
            <a:r>
              <a:rPr lang="cs-CZ" sz="4000" dirty="0"/>
              <a:t> - </a:t>
            </a:r>
            <a:r>
              <a:rPr lang="cs-CZ" sz="4000" dirty="0">
                <a:hlinkClick r:id="rId6"/>
              </a:rPr>
              <a:t>https://eupol.publi.cz</a:t>
            </a:r>
            <a:r>
              <a:rPr lang="cs-CZ" sz="4000" dirty="0" smtClean="0">
                <a:hlinkClick r:id="rId6"/>
              </a:rPr>
              <a:t>/</a:t>
            </a:r>
            <a:endParaRPr lang="cs-CZ" sz="4000" dirty="0" smtClean="0"/>
          </a:p>
          <a:p>
            <a:pPr marL="0" indent="0">
              <a:buSzPct val="50000"/>
              <a:buNone/>
              <a:defRPr sz="1800"/>
            </a:pPr>
            <a:r>
              <a:rPr lang="cs-CZ" sz="4000" dirty="0"/>
              <a:t>a</a:t>
            </a:r>
            <a:r>
              <a:rPr lang="cs-CZ" sz="4000" dirty="0" smtClean="0"/>
              <a:t>td.</a:t>
            </a:r>
            <a:r>
              <a:rPr lang="cs-CZ" sz="4000" dirty="0"/>
              <a:t/>
            </a:r>
            <a:br>
              <a:rPr lang="cs-CZ" sz="4000" dirty="0"/>
            </a:br>
            <a:endParaRPr lang="cs-CZ" sz="4000" dirty="0" smtClean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4128" y="2572544"/>
            <a:ext cx="5791547" cy="235126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4408" y="6244952"/>
            <a:ext cx="4757242" cy="278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46765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/>
          </p:cNvSpPr>
          <p:nvPr>
            <p:ph type="title"/>
          </p:nvPr>
        </p:nvSpPr>
        <p:spPr>
          <a:xfrm>
            <a:off x="293864" y="31466"/>
            <a:ext cx="11099800" cy="2159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lang="cs-CZ" sz="6600" dirty="0" err="1" smtClean="0"/>
              <a:t>Mefanet</a:t>
            </a:r>
            <a:endParaRPr sz="6600" dirty="0"/>
          </a:p>
        </p:txBody>
      </p:sp>
      <p:sp>
        <p:nvSpPr>
          <p:cNvPr id="72" name="Shape 72"/>
          <p:cNvSpPr>
            <a:spLocks noGrp="1"/>
          </p:cNvSpPr>
          <p:nvPr>
            <p:ph type="body" idx="1"/>
          </p:nvPr>
        </p:nvSpPr>
        <p:spPr>
          <a:xfrm>
            <a:off x="813768" y="2644552"/>
            <a:ext cx="11099800" cy="6286500"/>
          </a:xfrm>
          <a:prstGeom prst="rect">
            <a:avLst/>
          </a:prstGeom>
        </p:spPr>
        <p:txBody>
          <a:bodyPr anchor="t"/>
          <a:lstStyle/>
          <a:p>
            <a:pPr marL="0" lvl="0" indent="0">
              <a:buSzPct val="50000"/>
              <a:buNone/>
              <a:defRPr sz="1800"/>
            </a:pPr>
            <a:r>
              <a:rPr lang="cs-CZ" sz="4000" dirty="0" err="1" smtClean="0"/>
              <a:t>Medical</a:t>
            </a:r>
            <a:r>
              <a:rPr lang="cs-CZ" sz="4000" dirty="0" smtClean="0"/>
              <a:t> </a:t>
            </a:r>
            <a:r>
              <a:rPr lang="cs-CZ" sz="4000" dirty="0" err="1"/>
              <a:t>Faculties</a:t>
            </a:r>
            <a:r>
              <a:rPr lang="cs-CZ" sz="4000" dirty="0"/>
              <a:t> </a:t>
            </a:r>
            <a:r>
              <a:rPr lang="cs-CZ" sz="4000" dirty="0" err="1"/>
              <a:t>Educational</a:t>
            </a:r>
            <a:r>
              <a:rPr lang="cs-CZ" sz="4000" dirty="0"/>
              <a:t> Network</a:t>
            </a:r>
            <a:br>
              <a:rPr lang="cs-CZ" sz="4000" dirty="0"/>
            </a:br>
            <a:r>
              <a:rPr lang="cs-CZ" sz="4000" dirty="0"/>
              <a:t>spolupráce lékařských fakult ČR a SR v </a:t>
            </a:r>
            <a:r>
              <a:rPr lang="cs-CZ" sz="4000" dirty="0">
                <a:cs typeface="Arial" charset="0"/>
              </a:rPr>
              <a:t>rozvoji výuky moderními informačními </a:t>
            </a:r>
            <a:r>
              <a:rPr lang="cs-CZ" sz="4000" dirty="0" smtClean="0">
                <a:cs typeface="Arial" charset="0"/>
              </a:rPr>
              <a:t>technologiemi.</a:t>
            </a:r>
            <a:r>
              <a:rPr lang="cs-CZ" sz="4000" dirty="0" smtClean="0"/>
              <a:t> </a:t>
            </a:r>
            <a:endParaRPr lang="cs-CZ" sz="4000" dirty="0"/>
          </a:p>
          <a:p>
            <a:pPr marL="0" lvl="0" indent="0">
              <a:buSzPct val="50000"/>
              <a:buNone/>
              <a:defRPr sz="1800"/>
            </a:pPr>
            <a:r>
              <a:rPr lang="cs-CZ" sz="4000" dirty="0" smtClean="0"/>
              <a:t>od roku 2007</a:t>
            </a:r>
            <a:endParaRPr sz="4000" dirty="0" smtClean="0"/>
          </a:p>
        </p:txBody>
      </p:sp>
      <p:sp>
        <p:nvSpPr>
          <p:cNvPr id="7" name="Nadpis 1"/>
          <p:cNvSpPr>
            <a:spLocks noGrp="1"/>
          </p:cNvSpPr>
          <p:nvPr/>
        </p:nvSpPr>
        <p:spPr>
          <a:xfrm>
            <a:off x="3478064" y="89991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>
                <a:hlinkClick r:id="rId2"/>
              </a:rPr>
              <a:t>http://www.mefanet.cz/</a:t>
            </a:r>
            <a:r>
              <a:rPr lang="cs-CZ" dirty="0" smtClean="0"/>
              <a:t>  </a:t>
            </a:r>
            <a:br>
              <a:rPr lang="cs-CZ" dirty="0" smtClean="0"/>
            </a:b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2480" y="5452864"/>
            <a:ext cx="4962525" cy="287655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Lékařská informatika&amp;quot;&quot;/&gt;&lt;property id=&quot;20307&quot; value=&quot;256&quot;/&gt;&lt;/object&gt;&lt;object type=&quot;3&quot; unique_id=&quot;10007&quot;&gt;&lt;property id=&quot;20148&quot; value=&quot;5&quot;/&gt;&lt;property id=&quot;20300&quot; value=&quot;Slide 8 - &amp;quot;Mefanet&amp;quot;&quot;/&gt;&lt;property id=&quot;20307&quot; value=&quot;259&quot;/&gt;&lt;/object&gt;&lt;object type=&quot;3&quot; unique_id=&quot;10040&quot;&gt;&lt;property id=&quot;20148&quot; value=&quot;5&quot;/&gt;&lt;property id=&quot;20300&quot; value=&quot;Slide 2&quot;/&gt;&lt;property id=&quot;20307&quot; value=&quot;278&quot;/&gt;&lt;/object&gt;&lt;object type=&quot;3&quot; unique_id=&quot;10041&quot;&gt;&lt;property id=&quot;20148&quot; value=&quot;5&quot;/&gt;&lt;property id=&quot;20300&quot; value=&quot;Slide 3&quot;/&gt;&lt;property id=&quot;20307&quot; value=&quot;279&quot;/&gt;&lt;/object&gt;&lt;object type=&quot;3&quot; unique_id=&quot;10042&quot;&gt;&lt;property id=&quot;20148&quot; value=&quot;5&quot;/&gt;&lt;property id=&quot;20300&quot; value=&quot;Slide 4&quot;/&gt;&lt;property id=&quot;20307&quot; value=&quot;280&quot;/&gt;&lt;/object&gt;&lt;object type=&quot;3&quot; unique_id=&quot;10043&quot;&gt;&lt;property id=&quot;20148&quot; value=&quot;5&quot;/&gt;&lt;property id=&quot;20300&quot; value=&quot;Slide 5&quot;/&gt;&lt;property id=&quot;20307&quot; value=&quot;281&quot;/&gt;&lt;/object&gt;&lt;object type=&quot;3&quot; unique_id=&quot;10044&quot;&gt;&lt;property id=&quot;20148&quot; value=&quot;5&quot;/&gt;&lt;property id=&quot;20300&quot; value=&quot;Slide 6&quot;/&gt;&lt;property id=&quot;20307&quot; value=&quot;282&quot;/&gt;&lt;/object&gt;&lt;object type=&quot;3&quot; unique_id=&quot;10045&quot;&gt;&lt;property id=&quot;20148&quot; value=&quot;5&quot;/&gt;&lt;property id=&quot;20300&quot; value=&quot;Slide 7 - &amp;quot;E-knihy&amp;quot;&quot;/&gt;&lt;property id=&quot;20307&quot; value=&quot;276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66</Words>
  <Application>Microsoft Office PowerPoint</Application>
  <PresentationFormat>Vlastní</PresentationFormat>
  <Paragraphs>24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White</vt:lpstr>
      <vt:lpstr>Lékařská informatika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E-knihy</vt:lpstr>
      <vt:lpstr>Mefanet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Lékařská informatika Informace v medicíně</dc:title>
  <dc:creator>Jitka Feberová</dc:creator>
  <cp:lastModifiedBy>student1</cp:lastModifiedBy>
  <cp:revision>35</cp:revision>
  <dcterms:modified xsi:type="dcterms:W3CDTF">2017-11-13T10:33:08Z</dcterms:modified>
</cp:coreProperties>
</file>