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59" r:id="rId5"/>
    <p:sldId id="265" r:id="rId6"/>
    <p:sldId id="260" r:id="rId7"/>
    <p:sldId id="261" r:id="rId8"/>
    <p:sldId id="262" r:id="rId9"/>
    <p:sldId id="263" r:id="rId10"/>
    <p:sldId id="25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9D0F5-8ECF-EDCC-72B3-2BADABEF2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6A7150-4494-1878-3977-505B2F5B7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0E7BD4-B44D-37A9-3C6D-4F2EDDE59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2506-1B94-4706-A8A3-F942EF72DB7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48E6DF-3897-4C98-A26C-7208502F4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4C261B-DE1D-958C-FB00-3406667C3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F83A-278B-43DA-B7FC-DBE46F2F0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22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4665C-8CC6-BF88-5B85-92062E046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A54135-60AA-CD2D-C32B-666B90DAC0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5909E8-C17D-CBBE-A554-E9327AF7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2506-1B94-4706-A8A3-F942EF72DB7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38D1E0-DC3A-9C90-8AB9-782E38873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21FB15-5C5E-17B1-3DFA-3FA3A5D6E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F83A-278B-43DA-B7FC-DBE46F2F0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528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B50F15F-0DA1-6C74-BFBA-9372D2E1F7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8C9440-CE5E-31DF-B217-C98E11B2D0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C65C1A-A7A4-01B2-D62B-E2D9329AE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2506-1B94-4706-A8A3-F942EF72DB7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ABC3D3-B50E-2D14-2633-F429D7D5F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C5EBF4-C668-1767-0A94-02D7D1F02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F83A-278B-43DA-B7FC-DBE46F2F0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53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EB03EC-930E-5A26-F05A-898844B8A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4C9D45-9D0D-EB82-C5BA-9C53BD553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84EA5C-1023-ECE0-543F-C6381ED8E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2506-1B94-4706-A8A3-F942EF72DB7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1CC543-A873-D37A-CBF4-137A73D5C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3C0F20-93D0-CF65-E9EE-04CF0AECB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F83A-278B-43DA-B7FC-DBE46F2F0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62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3BDFB-3BC0-7EE7-870A-6641EADA2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DC1DF31-6CA3-02AF-BAEA-A085A1B42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6B1764-CB7C-4E24-11A6-17F63AE8F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2506-1B94-4706-A8A3-F942EF72DB7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CC9FBC-3A36-9912-4CB7-09ADDBDB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6F8229-3DCB-6A85-23E3-153BB46FD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F83A-278B-43DA-B7FC-DBE46F2F0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845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CBBFA2-EB98-01C9-1181-13DE4B206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66EA11-BFA6-0023-0492-2DF553A114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EE27DA-3FFC-5A4D-9A2C-96EB8B2A9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6035CD-FFCB-BA4B-2F23-617E11E2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2506-1B94-4706-A8A3-F942EF72DB7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1888EB-94AE-D7C0-4A13-F6E99349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8C703B-BDEB-092D-A170-2FB380D85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F83A-278B-43DA-B7FC-DBE46F2F0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4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6B8A7-0B2F-0052-B9E2-E2560D079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08A8F6-D141-5D03-4D55-9BDC6515F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4536B7-AE5B-CB33-41A4-08359F682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8232A0B-A6B1-966F-5217-F9968AC814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88C04EA-BA8D-7AA3-492E-3C9BDBD16C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6D89399-BACA-3CB6-7D87-8D7692262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2506-1B94-4706-A8A3-F942EF72DB7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D3C9CBA-AC8C-4602-DCC6-EA6AA806B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98B439-B3E0-35DC-F642-50CC669F6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F83A-278B-43DA-B7FC-DBE46F2F0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267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B6F90F-AFD3-1FE7-C695-B3A55EC0F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7DD4EDD-C876-D97A-61A1-1E353F139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2506-1B94-4706-A8A3-F942EF72DB7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91DA01-E529-897D-4C41-C9638FDD8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6F1024A-5166-780E-A2D0-B91EBEDF3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F83A-278B-43DA-B7FC-DBE46F2F0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53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4FC4FC8-D9C4-A82A-D1F0-1B5E46D17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2506-1B94-4706-A8A3-F942EF72DB7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0D02B04-71DF-9263-7441-BBCBD079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17D5C6F-BC24-3EC5-1ACC-1F0588012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F83A-278B-43DA-B7FC-DBE46F2F0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470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7339D-E0AA-E3E1-8C27-47FC6C087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DF5614-08FE-5580-D559-492710B77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E084F37-B2B8-AB30-DC69-5E7E8129FA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9FDC0F-125F-9AB1-32E3-76225AC3D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2506-1B94-4706-A8A3-F942EF72DB7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A66232-92AA-DE8B-4F53-61B8D1B81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21D365-DA33-23F0-E305-6A76C8D3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F83A-278B-43DA-B7FC-DBE46F2F0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21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D808F-E0C1-44AC-528C-E89C2F765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3933CD2-DAF7-BAA4-F49F-D7710F8339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870EE40-4401-0F7A-43C9-6BA2F4A02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20CA63-38E4-32CE-7745-1061B32BC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2506-1B94-4706-A8A3-F942EF72DB7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894B91-FFBA-8322-FA1A-D7D039B0E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01E988-0CB5-D0C9-DAD7-C833B51D6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F83A-278B-43DA-B7FC-DBE46F2F0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70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B9D3A25-E3E5-EF8F-C936-02E690080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FE60FD-06F0-CBB1-0274-C43422BE1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418783-4130-58FA-CB04-5559312702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8D2506-1B94-4706-A8A3-F942EF72DB7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A3E573-3F57-26B3-1397-186F05EFE6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1F45EA-7367-2E78-24DA-7667D87AC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64F83A-278B-43DA-B7FC-DBE46F2F0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52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ucl.cas.cz/e-studovna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knihovna.pedf.cuni.cz/eiz.ht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space.cuni.cz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grafie.ujc.cas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ase-rec.ujc.cas.cz/archiv.php" TargetMode="External"/><Relationship Id="rId2" Type="http://schemas.openxmlformats.org/officeDocument/2006/relationships/hyperlink" Target="http://sas.ujc.cas.cz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asopisy.ujc.cas.cz/" TargetMode="Externa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1url.cz/s1YtC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71088-3290-4274-B132-32BC92590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96413"/>
            <a:ext cx="9144000" cy="2271252"/>
          </a:xfrm>
        </p:spPr>
        <p:txBody>
          <a:bodyPr>
            <a:normAutofit/>
          </a:bodyPr>
          <a:lstStyle/>
          <a:p>
            <a:r>
              <a:rPr lang="cs-CZ" sz="4400" b="1" dirty="0"/>
              <a:t> </a:t>
            </a:r>
            <a:br>
              <a:rPr lang="cs-CZ" sz="4400" b="1" dirty="0"/>
            </a:br>
            <a:r>
              <a:rPr lang="cs-CZ" sz="4400" b="1" dirty="0"/>
              <a:t>Některé informační zdroje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CCBB6B7-1C10-4000-82E3-5F73C03922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Seminář k přípravě diplomové práce (český jazyk), LS 2025</a:t>
            </a:r>
          </a:p>
        </p:txBody>
      </p:sp>
    </p:spTree>
    <p:extLst>
      <p:ext uri="{BB962C8B-B14F-4D97-AF65-F5344CB8AC3E}">
        <p14:creationId xmlns:p14="http://schemas.microsoft.com/office/powerpoint/2010/main" val="2130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C2A29BA-1155-0EEA-F68B-94D30FDAAE89}"/>
              </a:ext>
            </a:extLst>
          </p:cNvPr>
          <p:cNvSpPr txBox="1"/>
          <p:nvPr/>
        </p:nvSpPr>
        <p:spPr>
          <a:xfrm>
            <a:off x="265470" y="309716"/>
            <a:ext cx="1169547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Ústav pro českou literaturu AV ČR</a:t>
            </a:r>
          </a:p>
          <a:p>
            <a:pPr algn="ctr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E-studovna</a:t>
            </a:r>
          </a:p>
          <a:p>
            <a:pPr algn="ctr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https://ucl.cas.cz/e-studovna/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D90513B-40F0-2978-CB12-100B6D2401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469" y="1663908"/>
            <a:ext cx="11695471" cy="440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769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ABD9CFFB-6710-61A1-AFEF-96B56212E418}"/>
              </a:ext>
            </a:extLst>
          </p:cNvPr>
          <p:cNvSpPr txBox="1"/>
          <p:nvPr/>
        </p:nvSpPr>
        <p:spPr>
          <a:xfrm>
            <a:off x="294968" y="486697"/>
            <a:ext cx="11602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Elektronické informační zdroje v rámci </a:t>
            </a:r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PedF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UK</a:t>
            </a:r>
          </a:p>
          <a:p>
            <a:pPr algn="ctr"/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https://knihovna.pedf.cuni.cz/eiz.htm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79BC584-C861-FD96-4EC5-E7ACD7AB6C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46787"/>
            <a:ext cx="11282516" cy="418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41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7BF7ED5-9949-AEC8-451E-9C4789639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050" y="383458"/>
            <a:ext cx="11085176" cy="3642852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EDC916A-47CE-F94E-8B4A-51F37D92A9CF}"/>
              </a:ext>
            </a:extLst>
          </p:cNvPr>
          <p:cNvSpPr txBox="1"/>
          <p:nvPr/>
        </p:nvSpPr>
        <p:spPr>
          <a:xfrm>
            <a:off x="566050" y="4721660"/>
            <a:ext cx="8445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https://dspace.cuni.cz/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627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5AA1BE6-3EF7-4F1B-F6F6-30ABB480F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33" y="280219"/>
            <a:ext cx="11882056" cy="5206181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9816C92-48D7-18C1-9643-C76282F23B3D}"/>
              </a:ext>
            </a:extLst>
          </p:cNvPr>
          <p:cNvSpPr txBox="1"/>
          <p:nvPr/>
        </p:nvSpPr>
        <p:spPr>
          <a:xfrm>
            <a:off x="412955" y="5899355"/>
            <a:ext cx="11366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hlinkClick r:id="rId3"/>
              </a:rPr>
              <a:t>http://bibliografie.ujc.cas.cz/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695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3E32C587-7E2D-A712-6E2F-4185B033D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471" y="457200"/>
            <a:ext cx="11636477" cy="224175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76A8BA2-A7AE-F8BF-7C58-6C8D136B17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471" y="4159045"/>
            <a:ext cx="11636477" cy="199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68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254AEFB3-530F-FD4E-3B83-A27A7F88D355}"/>
              </a:ext>
            </a:extLst>
          </p:cNvPr>
          <p:cNvSpPr txBox="1"/>
          <p:nvPr/>
        </p:nvSpPr>
        <p:spPr>
          <a:xfrm>
            <a:off x="235974" y="368710"/>
            <a:ext cx="117200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Slovo a slovesnost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Naše řeč</a:t>
            </a:r>
          </a:p>
          <a:p>
            <a:pPr algn="ctr"/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http://sas.ujc.cas.cz/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http://nase-rec.ujc.cas.cz/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archiv.php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D966FF4-75E8-F7DA-C71D-481D966749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974" y="1387368"/>
            <a:ext cx="11562735" cy="4335006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CC406089-9F94-846E-16F0-A7A5930E07EE}"/>
              </a:ext>
            </a:extLst>
          </p:cNvPr>
          <p:cNvSpPr txBox="1"/>
          <p:nvPr/>
        </p:nvSpPr>
        <p:spPr>
          <a:xfrm>
            <a:off x="235973" y="6135329"/>
            <a:ext cx="11562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souběžné vyhledávání v </a:t>
            </a:r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SaS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 NŘ: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http://casopisy.ujc.cas.cz/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506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4EB4E10-B21E-7B1F-413B-97FC2FDFD2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84" y="162232"/>
            <a:ext cx="11872451" cy="2300749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7209164C-9202-5FEF-2A1E-F3A1578130F8}"/>
              </a:ext>
            </a:extLst>
          </p:cNvPr>
          <p:cNvSpPr txBox="1"/>
          <p:nvPr/>
        </p:nvSpPr>
        <p:spPr>
          <a:xfrm>
            <a:off x="147483" y="3082413"/>
            <a:ext cx="118724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hlinkClick r:id="rId3"/>
              </a:rPr>
              <a:t>https://1url.cz/s1YtC</a:t>
            </a:r>
            <a:endParaRPr lang="cs-CZ" sz="2400" dirty="0"/>
          </a:p>
          <a:p>
            <a:pPr algn="ctr"/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+ Digitální knihovna</a:t>
            </a:r>
          </a:p>
          <a:p>
            <a:pPr algn="ctr"/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+ placené rešeršní služby</a:t>
            </a:r>
          </a:p>
        </p:txBody>
      </p:sp>
    </p:spTree>
    <p:extLst>
      <p:ext uri="{BB962C8B-B14F-4D97-AF65-F5344CB8AC3E}">
        <p14:creationId xmlns:p14="http://schemas.microsoft.com/office/powerpoint/2010/main" val="2856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942D903-6988-16C4-B8C1-ABA4696C9A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690" y="1266825"/>
            <a:ext cx="11017045" cy="4470298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E17FF93-34CF-DACE-8494-534669ABC198}"/>
              </a:ext>
            </a:extLst>
          </p:cNvPr>
          <p:cNvSpPr txBox="1"/>
          <p:nvPr/>
        </p:nvSpPr>
        <p:spPr>
          <a:xfrm>
            <a:off x="545690" y="280219"/>
            <a:ext cx="11017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Knihovna Ústavu pro jazyk český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0A2636F-E40E-F50B-CADB-B93C7D2F1272}"/>
              </a:ext>
            </a:extLst>
          </p:cNvPr>
          <p:cNvSpPr txBox="1"/>
          <p:nvPr/>
        </p:nvSpPr>
        <p:spPr>
          <a:xfrm>
            <a:off x="545690" y="6268065"/>
            <a:ext cx="5840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+ rešeršní služby</a:t>
            </a:r>
          </a:p>
        </p:txBody>
      </p:sp>
    </p:spTree>
    <p:extLst>
      <p:ext uri="{BB962C8B-B14F-4D97-AF65-F5344CB8AC3E}">
        <p14:creationId xmlns:p14="http://schemas.microsoft.com/office/powerpoint/2010/main" val="220331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11041E23-220C-0E6E-59D8-D54A1CAA5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975" y="457201"/>
            <a:ext cx="11562736" cy="2971799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605716A-2D52-1A8A-1C3D-983F1946BB1D}"/>
              </a:ext>
            </a:extLst>
          </p:cNvPr>
          <p:cNvSpPr txBox="1"/>
          <p:nvPr/>
        </p:nvSpPr>
        <p:spPr>
          <a:xfrm>
            <a:off x="235975" y="4321277"/>
            <a:ext cx="11562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+ rešeršní služby</a:t>
            </a:r>
          </a:p>
        </p:txBody>
      </p:sp>
    </p:spTree>
    <p:extLst>
      <p:ext uri="{BB962C8B-B14F-4D97-AF65-F5344CB8AC3E}">
        <p14:creationId xmlns:p14="http://schemas.microsoft.com/office/powerpoint/2010/main" val="343361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146</Words>
  <Application>Microsoft Office PowerPoint</Application>
  <PresentationFormat>Širokoúhlá obrazovka</PresentationFormat>
  <Paragraphs>23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Motiv Office</vt:lpstr>
      <vt:lpstr>  Některé informační zdroje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Pavel Sojka</dc:creator>
  <cp:lastModifiedBy>Pavel Sojka</cp:lastModifiedBy>
  <cp:revision>5</cp:revision>
  <dcterms:created xsi:type="dcterms:W3CDTF">2025-02-18T13:11:08Z</dcterms:created>
  <dcterms:modified xsi:type="dcterms:W3CDTF">2025-03-04T13:51:51Z</dcterms:modified>
</cp:coreProperties>
</file>