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94" r:id="rId3"/>
    <p:sldId id="295" r:id="rId4"/>
    <p:sldId id="297" r:id="rId5"/>
    <p:sldId id="287" r:id="rId6"/>
    <p:sldId id="288" r:id="rId7"/>
    <p:sldId id="289" r:id="rId8"/>
    <p:sldId id="290" r:id="rId9"/>
    <p:sldId id="291" r:id="rId10"/>
    <p:sldId id="292" r:id="rId11"/>
    <p:sldId id="293" r:id="rId12"/>
  </p:sldIdLst>
  <p:sldSz cx="12192000" cy="6858000"/>
  <p:notesSz cx="6858000" cy="9144000"/>
  <p:embeddedFontLst>
    <p:embeddedFont>
      <p:font typeface="Play" panose="020B0604020202020204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0" roundtripDataSignature="AMtx7mitm4U1VEPwULgQZLmrFIJ7E3Xu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96CB75A-F3C6-4A40-91A8-458330DCA928}">
  <a:tblStyle styleId="{096CB75A-F3C6-4A40-91A8-458330DCA928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tcBdr/>
        <a:fill>
          <a:solidFill>
            <a:srgbClr val="CAD1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1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1E7623D-9A87-4317-A66B-E27A250A2E0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60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6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B6DCB7-88A9-404A-AC9A-DA16EE49296F}" type="doc">
      <dgm:prSet loTypeId="urn:microsoft.com/office/officeart/2005/8/layout/hList1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D315BC3-E1F0-4E4F-9D24-DE50CB20BEE0}">
      <dgm:prSet/>
      <dgm:spPr/>
      <dgm:t>
        <a:bodyPr/>
        <a:lstStyle/>
        <a:p>
          <a:r>
            <a:rPr lang="cs-CZ" b="1"/>
            <a:t>Základní posuny</a:t>
          </a:r>
          <a:endParaRPr lang="en-US"/>
        </a:p>
      </dgm:t>
    </dgm:pt>
    <dgm:pt modelId="{D0D73F67-65B2-4841-A738-B66419C074F2}" type="parTrans" cxnId="{3DCD03C9-8CDA-4CD4-AAE4-C29012B7F3EF}">
      <dgm:prSet/>
      <dgm:spPr/>
      <dgm:t>
        <a:bodyPr/>
        <a:lstStyle/>
        <a:p>
          <a:endParaRPr lang="en-US"/>
        </a:p>
      </dgm:t>
    </dgm:pt>
    <dgm:pt modelId="{E16CA5AC-5B7B-46C8-BCAA-3324E7DAEA86}" type="sibTrans" cxnId="{3DCD03C9-8CDA-4CD4-AAE4-C29012B7F3EF}">
      <dgm:prSet/>
      <dgm:spPr/>
      <dgm:t>
        <a:bodyPr/>
        <a:lstStyle/>
        <a:p>
          <a:endParaRPr lang="en-US"/>
        </a:p>
      </dgm:t>
    </dgm:pt>
    <dgm:pt modelId="{69D536E8-3ABA-4E74-945A-21C0138D5E67}">
      <dgm:prSet/>
      <dgm:spPr/>
      <dgm:t>
        <a:bodyPr/>
        <a:lstStyle/>
        <a:p>
          <a:r>
            <a:rPr lang="cs-CZ" b="1" dirty="0"/>
            <a:t>od poznávání </a:t>
          </a:r>
          <a:r>
            <a:rPr lang="cs-CZ" b="1" i="1" dirty="0"/>
            <a:t>o literatuře </a:t>
          </a:r>
          <a:r>
            <a:rPr lang="cs-CZ" dirty="0"/>
            <a:t>→ k </a:t>
          </a:r>
          <a:r>
            <a:rPr lang="cs-CZ" b="1" dirty="0"/>
            <a:t>poznávání </a:t>
          </a:r>
          <a:r>
            <a:rPr lang="cs-CZ" b="1" i="1" dirty="0"/>
            <a:t>literatury </a:t>
          </a:r>
          <a:r>
            <a:rPr lang="cs-CZ" i="1" dirty="0"/>
            <a:t>(živá práce s textem, nejen fakta)</a:t>
          </a:r>
          <a:r>
            <a:rPr lang="cs-CZ" dirty="0"/>
            <a:t> </a:t>
          </a:r>
          <a:endParaRPr lang="en-US" dirty="0"/>
        </a:p>
      </dgm:t>
    </dgm:pt>
    <dgm:pt modelId="{C7CADF4A-F02A-49D9-BD30-F9E99F0AFF27}" type="parTrans" cxnId="{451F4DD5-D913-41CC-A62A-B52FFB6759CC}">
      <dgm:prSet/>
      <dgm:spPr/>
      <dgm:t>
        <a:bodyPr/>
        <a:lstStyle/>
        <a:p>
          <a:endParaRPr lang="en-US"/>
        </a:p>
      </dgm:t>
    </dgm:pt>
    <dgm:pt modelId="{C12D0C93-1D75-4275-A2F9-4EAD1ACD9112}" type="sibTrans" cxnId="{451F4DD5-D913-41CC-A62A-B52FFB6759CC}">
      <dgm:prSet/>
      <dgm:spPr/>
      <dgm:t>
        <a:bodyPr/>
        <a:lstStyle/>
        <a:p>
          <a:endParaRPr lang="en-US"/>
        </a:p>
      </dgm:t>
    </dgm:pt>
    <dgm:pt modelId="{613A6EAF-CA8F-4B2C-BD66-3A897B21F525}">
      <dgm:prSet/>
      <dgm:spPr/>
      <dgm:t>
        <a:bodyPr/>
        <a:lstStyle/>
        <a:p>
          <a:r>
            <a:rPr lang="cs-CZ" b="1"/>
            <a:t>od encyklopedického přístupu </a:t>
          </a:r>
          <a:r>
            <a:rPr lang="cs-CZ"/>
            <a:t>→ k přístupům: recepční teorie, hermeneutika, fenomenologie, kognitivní vědy </a:t>
          </a:r>
          <a:endParaRPr lang="en-US"/>
        </a:p>
      </dgm:t>
    </dgm:pt>
    <dgm:pt modelId="{23B7D29A-7B3D-41FC-87EF-69AA9ABF2B3B}" type="parTrans" cxnId="{55B47DAF-1A7C-4FF8-9066-2834FD957CBB}">
      <dgm:prSet/>
      <dgm:spPr/>
      <dgm:t>
        <a:bodyPr/>
        <a:lstStyle/>
        <a:p>
          <a:endParaRPr lang="en-US"/>
        </a:p>
      </dgm:t>
    </dgm:pt>
    <dgm:pt modelId="{18F12FCF-C511-40B8-B3E7-4F22875FD998}" type="sibTrans" cxnId="{55B47DAF-1A7C-4FF8-9066-2834FD957CBB}">
      <dgm:prSet/>
      <dgm:spPr/>
      <dgm:t>
        <a:bodyPr/>
        <a:lstStyle/>
        <a:p>
          <a:endParaRPr lang="en-US"/>
        </a:p>
      </dgm:t>
    </dgm:pt>
    <dgm:pt modelId="{376567DC-611C-4535-8C94-B401474DA2C5}">
      <dgm:prSet/>
      <dgm:spPr/>
      <dgm:t>
        <a:bodyPr/>
        <a:lstStyle/>
        <a:p>
          <a:r>
            <a:rPr lang="cs-CZ" b="1" dirty="0"/>
            <a:t>od učiva ke čtenáři </a:t>
          </a:r>
          <a:r>
            <a:rPr lang="cs-CZ" dirty="0"/>
            <a:t>→ žák i učitel jako: čtenáři a interpreti (učitel je poučený čtenář a interpret)</a:t>
          </a:r>
          <a:br>
            <a:rPr lang="cs-CZ" dirty="0"/>
          </a:br>
          <a:endParaRPr lang="en-US" dirty="0"/>
        </a:p>
      </dgm:t>
    </dgm:pt>
    <dgm:pt modelId="{28091490-5CA4-444E-B083-513988D4A125}" type="parTrans" cxnId="{86778712-6F3E-4B4A-BA33-E5D38478D631}">
      <dgm:prSet/>
      <dgm:spPr/>
      <dgm:t>
        <a:bodyPr/>
        <a:lstStyle/>
        <a:p>
          <a:endParaRPr lang="en-US"/>
        </a:p>
      </dgm:t>
    </dgm:pt>
    <dgm:pt modelId="{E6B1FC70-778E-49DF-B6C0-19A0114BA2B5}" type="sibTrans" cxnId="{86778712-6F3E-4B4A-BA33-E5D38478D631}">
      <dgm:prSet/>
      <dgm:spPr/>
      <dgm:t>
        <a:bodyPr/>
        <a:lstStyle/>
        <a:p>
          <a:endParaRPr lang="en-US"/>
        </a:p>
      </dgm:t>
    </dgm:pt>
    <dgm:pt modelId="{CC482C12-3B14-4A75-9763-38712A83F32D}">
      <dgm:prSet/>
      <dgm:spPr/>
      <dgm:t>
        <a:bodyPr/>
        <a:lstStyle/>
        <a:p>
          <a:r>
            <a:rPr lang="cs-CZ" b="1"/>
            <a:t>Co je v centru výuky</a:t>
          </a:r>
          <a:endParaRPr lang="en-US"/>
        </a:p>
      </dgm:t>
    </dgm:pt>
    <dgm:pt modelId="{C89F7925-0008-41E1-BF4C-2799567942F2}" type="parTrans" cxnId="{62C3FE3B-4A13-4D81-B161-B2AEE8B1D01E}">
      <dgm:prSet/>
      <dgm:spPr/>
      <dgm:t>
        <a:bodyPr/>
        <a:lstStyle/>
        <a:p>
          <a:endParaRPr lang="en-US"/>
        </a:p>
      </dgm:t>
    </dgm:pt>
    <dgm:pt modelId="{BB0C4BD0-65A1-4968-9988-A38488FBE1DC}" type="sibTrans" cxnId="{62C3FE3B-4A13-4D81-B161-B2AEE8B1D01E}">
      <dgm:prSet/>
      <dgm:spPr/>
      <dgm:t>
        <a:bodyPr/>
        <a:lstStyle/>
        <a:p>
          <a:endParaRPr lang="en-US"/>
        </a:p>
      </dgm:t>
    </dgm:pt>
    <dgm:pt modelId="{5C759991-8BDC-4CB7-B24B-C72FF8BEF7DF}">
      <dgm:prSet/>
      <dgm:spPr/>
      <dgm:t>
        <a:bodyPr/>
        <a:lstStyle/>
        <a:p>
          <a:r>
            <a:rPr lang="cs-CZ"/>
            <a:t>čtenářský zážitek + jeho reflexe (obohacená o znalost kontextu)</a:t>
          </a:r>
          <a:endParaRPr lang="en-US"/>
        </a:p>
      </dgm:t>
    </dgm:pt>
    <dgm:pt modelId="{91309C19-1494-4D4F-9520-ADBB5700CF48}" type="parTrans" cxnId="{6589D40B-34FD-4BC0-82EE-95A46EC60C0A}">
      <dgm:prSet/>
      <dgm:spPr/>
      <dgm:t>
        <a:bodyPr/>
        <a:lstStyle/>
        <a:p>
          <a:endParaRPr lang="en-US"/>
        </a:p>
      </dgm:t>
    </dgm:pt>
    <dgm:pt modelId="{52DC9F07-02F3-4E78-803F-B741D5692E2B}" type="sibTrans" cxnId="{6589D40B-34FD-4BC0-82EE-95A46EC60C0A}">
      <dgm:prSet/>
      <dgm:spPr/>
      <dgm:t>
        <a:bodyPr/>
        <a:lstStyle/>
        <a:p>
          <a:endParaRPr lang="en-US"/>
        </a:p>
      </dgm:t>
    </dgm:pt>
    <dgm:pt modelId="{45F631C2-CBF9-407C-AAC3-32A8CF4A0B12}">
      <dgm:prSet/>
      <dgm:spPr/>
      <dgm:t>
        <a:bodyPr/>
        <a:lstStyle/>
        <a:p>
          <a:r>
            <a:rPr lang="cs-CZ"/>
            <a:t>interpretační dovednosti </a:t>
          </a:r>
          <a:endParaRPr lang="en-US"/>
        </a:p>
      </dgm:t>
    </dgm:pt>
    <dgm:pt modelId="{894CA9E7-0BDD-43F4-B26E-50133342510C}" type="parTrans" cxnId="{C4712B2C-A116-4A55-BE9D-0EA95C29ECFC}">
      <dgm:prSet/>
      <dgm:spPr/>
      <dgm:t>
        <a:bodyPr/>
        <a:lstStyle/>
        <a:p>
          <a:endParaRPr lang="en-US"/>
        </a:p>
      </dgm:t>
    </dgm:pt>
    <dgm:pt modelId="{F0B71A0C-DF08-4577-84E6-522B6E39A9C6}" type="sibTrans" cxnId="{C4712B2C-A116-4A55-BE9D-0EA95C29ECFC}">
      <dgm:prSet/>
      <dgm:spPr/>
      <dgm:t>
        <a:bodyPr/>
        <a:lstStyle/>
        <a:p>
          <a:endParaRPr lang="en-US"/>
        </a:p>
      </dgm:t>
    </dgm:pt>
    <dgm:pt modelId="{73F90D19-1E3F-4AB8-BE4A-3818397FEA36}">
      <dgm:prSet/>
      <dgm:spPr/>
      <dgm:t>
        <a:bodyPr/>
        <a:lstStyle/>
        <a:p>
          <a:r>
            <a:rPr lang="cs-CZ"/>
            <a:t>kritické myšlení (prostřednictvím čtení a psaní) </a:t>
          </a:r>
          <a:endParaRPr lang="en-US"/>
        </a:p>
      </dgm:t>
    </dgm:pt>
    <dgm:pt modelId="{D0229417-1F34-45CF-8609-6739D6C710F1}" type="parTrans" cxnId="{A568BAC9-B21E-433E-9757-10506E789136}">
      <dgm:prSet/>
      <dgm:spPr/>
      <dgm:t>
        <a:bodyPr/>
        <a:lstStyle/>
        <a:p>
          <a:endParaRPr lang="en-US"/>
        </a:p>
      </dgm:t>
    </dgm:pt>
    <dgm:pt modelId="{278E4F4F-4A41-4AB6-A021-E3BF492A97BD}" type="sibTrans" cxnId="{A568BAC9-B21E-433E-9757-10506E789136}">
      <dgm:prSet/>
      <dgm:spPr/>
      <dgm:t>
        <a:bodyPr/>
        <a:lstStyle/>
        <a:p>
          <a:endParaRPr lang="en-US"/>
        </a:p>
      </dgm:t>
    </dgm:pt>
    <dgm:pt modelId="{EBE65655-6B39-4C49-ABB2-F198391C1A93}">
      <dgm:prSet/>
      <dgm:spPr/>
      <dgm:t>
        <a:bodyPr/>
        <a:lstStyle/>
        <a:p>
          <a:r>
            <a:rPr lang="cs-CZ"/>
            <a:t>vlastní tvorba </a:t>
          </a:r>
          <a:r>
            <a:rPr lang="cs-CZ" i="1"/>
            <a:t>(pokud vede k porozumění)</a:t>
          </a:r>
          <a:r>
            <a:rPr lang="cs-CZ"/>
            <a:t> </a:t>
          </a:r>
          <a:endParaRPr lang="en-US"/>
        </a:p>
      </dgm:t>
    </dgm:pt>
    <dgm:pt modelId="{5756A969-5DF9-4010-9A18-7C35E6953506}" type="parTrans" cxnId="{8EFB3152-B583-49FA-9BD5-06804217BD0B}">
      <dgm:prSet/>
      <dgm:spPr/>
      <dgm:t>
        <a:bodyPr/>
        <a:lstStyle/>
        <a:p>
          <a:endParaRPr lang="en-US"/>
        </a:p>
      </dgm:t>
    </dgm:pt>
    <dgm:pt modelId="{419DA362-C0E4-45DC-8990-67A4D751D8E8}" type="sibTrans" cxnId="{8EFB3152-B583-49FA-9BD5-06804217BD0B}">
      <dgm:prSet/>
      <dgm:spPr/>
      <dgm:t>
        <a:bodyPr/>
        <a:lstStyle/>
        <a:p>
          <a:endParaRPr lang="en-US"/>
        </a:p>
      </dgm:t>
    </dgm:pt>
    <dgm:pt modelId="{91AFE59D-206A-44EC-971E-656A9A7E0BE5}">
      <dgm:prSet/>
      <dgm:spPr/>
      <dgm:t>
        <a:bodyPr/>
        <a:lstStyle/>
        <a:p>
          <a:r>
            <a:rPr lang="cs-CZ"/>
            <a:t>práce s kontextem </a:t>
          </a:r>
          <a:br>
            <a:rPr lang="cs-CZ"/>
          </a:br>
          <a:endParaRPr lang="en-US"/>
        </a:p>
      </dgm:t>
    </dgm:pt>
    <dgm:pt modelId="{606D6859-61CF-443F-BDE5-21E66808369F}" type="parTrans" cxnId="{B3CEDB8E-5C60-4124-9488-3AF6388C6EE6}">
      <dgm:prSet/>
      <dgm:spPr/>
      <dgm:t>
        <a:bodyPr/>
        <a:lstStyle/>
        <a:p>
          <a:endParaRPr lang="en-US"/>
        </a:p>
      </dgm:t>
    </dgm:pt>
    <dgm:pt modelId="{E709A105-C16B-4766-909E-D8B4C62FAA88}" type="sibTrans" cxnId="{B3CEDB8E-5C60-4124-9488-3AF6388C6EE6}">
      <dgm:prSet/>
      <dgm:spPr/>
      <dgm:t>
        <a:bodyPr/>
        <a:lstStyle/>
        <a:p>
          <a:endParaRPr lang="en-US"/>
        </a:p>
      </dgm:t>
    </dgm:pt>
    <dgm:pt modelId="{76E87E9B-635A-4F42-9891-6E81312402F7}">
      <dgm:prSet/>
      <dgm:spPr/>
      <dgm:t>
        <a:bodyPr/>
        <a:lstStyle/>
        <a:p>
          <a:r>
            <a:rPr lang="cs-CZ" b="1"/>
            <a:t>Klíčový princip - didaktická transformace </a:t>
          </a:r>
          <a:r>
            <a:rPr lang="cs-CZ"/>
            <a:t>(převod):</a:t>
          </a:r>
          <a:endParaRPr lang="en-US"/>
        </a:p>
      </dgm:t>
    </dgm:pt>
    <dgm:pt modelId="{4D571B5B-F940-4F36-878E-F6D4BDC1DD42}" type="parTrans" cxnId="{F92C540F-DB4D-4417-B0A1-6EC9ED9AB68D}">
      <dgm:prSet/>
      <dgm:spPr/>
      <dgm:t>
        <a:bodyPr/>
        <a:lstStyle/>
        <a:p>
          <a:endParaRPr lang="en-US"/>
        </a:p>
      </dgm:t>
    </dgm:pt>
    <dgm:pt modelId="{62F51B4D-0883-4518-B31A-943D140341EB}" type="sibTrans" cxnId="{F92C540F-DB4D-4417-B0A1-6EC9ED9AB68D}">
      <dgm:prSet/>
      <dgm:spPr/>
      <dgm:t>
        <a:bodyPr/>
        <a:lstStyle/>
        <a:p>
          <a:endParaRPr lang="en-US"/>
        </a:p>
      </dgm:t>
    </dgm:pt>
    <dgm:pt modelId="{592BC747-556F-4A47-B2D8-807A88A01228}">
      <dgm:prSet/>
      <dgm:spPr/>
      <dgm:t>
        <a:bodyPr/>
        <a:lstStyle/>
        <a:p>
          <a:r>
            <a:rPr lang="cs-CZ"/>
            <a:t>Textů, kontextů, pojmů do podoby, která je pro žáka smysluplná</a:t>
          </a:r>
          <a:endParaRPr lang="en-US"/>
        </a:p>
      </dgm:t>
    </dgm:pt>
    <dgm:pt modelId="{936B010A-0E27-412B-BB12-0DAC64374CFA}" type="parTrans" cxnId="{2ED1D6A3-DF3D-43E4-BC58-3681B2E72127}">
      <dgm:prSet/>
      <dgm:spPr/>
      <dgm:t>
        <a:bodyPr/>
        <a:lstStyle/>
        <a:p>
          <a:endParaRPr lang="en-US"/>
        </a:p>
      </dgm:t>
    </dgm:pt>
    <dgm:pt modelId="{E76C997C-9479-4D1E-9964-E6979D49708D}" type="sibTrans" cxnId="{2ED1D6A3-DF3D-43E4-BC58-3681B2E72127}">
      <dgm:prSet/>
      <dgm:spPr/>
      <dgm:t>
        <a:bodyPr/>
        <a:lstStyle/>
        <a:p>
          <a:endParaRPr lang="en-US"/>
        </a:p>
      </dgm:t>
    </dgm:pt>
    <dgm:pt modelId="{9ED69DE2-3DD7-4C0F-98E8-7409EDD8EF19}" type="pres">
      <dgm:prSet presAssocID="{98B6DCB7-88A9-404A-AC9A-DA16EE49296F}" presName="Name0" presStyleCnt="0">
        <dgm:presLayoutVars>
          <dgm:dir/>
          <dgm:animLvl val="lvl"/>
          <dgm:resizeHandles val="exact"/>
        </dgm:presLayoutVars>
      </dgm:prSet>
      <dgm:spPr/>
    </dgm:pt>
    <dgm:pt modelId="{12BB0D85-F918-46BC-8176-037D78B26A0A}" type="pres">
      <dgm:prSet presAssocID="{CD315BC3-E1F0-4E4F-9D24-DE50CB20BEE0}" presName="composite" presStyleCnt="0"/>
      <dgm:spPr/>
    </dgm:pt>
    <dgm:pt modelId="{26A9088A-7E92-4E99-8233-CD272F9D87E4}" type="pres">
      <dgm:prSet presAssocID="{CD315BC3-E1F0-4E4F-9D24-DE50CB20BEE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1C4ABA0-7C3E-419E-82E7-137D870B1D1F}" type="pres">
      <dgm:prSet presAssocID="{CD315BC3-E1F0-4E4F-9D24-DE50CB20BEE0}" presName="desTx" presStyleLbl="alignAccFollowNode1" presStyleIdx="0" presStyleCnt="3">
        <dgm:presLayoutVars>
          <dgm:bulletEnabled val="1"/>
        </dgm:presLayoutVars>
      </dgm:prSet>
      <dgm:spPr/>
    </dgm:pt>
    <dgm:pt modelId="{DE32FC62-45EC-49EA-BFB3-3E733F64A439}" type="pres">
      <dgm:prSet presAssocID="{E16CA5AC-5B7B-46C8-BCAA-3324E7DAEA86}" presName="space" presStyleCnt="0"/>
      <dgm:spPr/>
    </dgm:pt>
    <dgm:pt modelId="{27F9EC3A-7EA2-432E-957F-B377CF60D907}" type="pres">
      <dgm:prSet presAssocID="{CC482C12-3B14-4A75-9763-38712A83F32D}" presName="composite" presStyleCnt="0"/>
      <dgm:spPr/>
    </dgm:pt>
    <dgm:pt modelId="{458D9FF3-7D96-4846-9FA7-D440E629A736}" type="pres">
      <dgm:prSet presAssocID="{CC482C12-3B14-4A75-9763-38712A83F32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10674E88-C3FF-4536-BB1B-1D0379C04194}" type="pres">
      <dgm:prSet presAssocID="{CC482C12-3B14-4A75-9763-38712A83F32D}" presName="desTx" presStyleLbl="alignAccFollowNode1" presStyleIdx="1" presStyleCnt="3">
        <dgm:presLayoutVars>
          <dgm:bulletEnabled val="1"/>
        </dgm:presLayoutVars>
      </dgm:prSet>
      <dgm:spPr/>
    </dgm:pt>
    <dgm:pt modelId="{3AF15AA8-BAF0-4DC1-B29B-58546C984885}" type="pres">
      <dgm:prSet presAssocID="{BB0C4BD0-65A1-4968-9988-A38488FBE1DC}" presName="space" presStyleCnt="0"/>
      <dgm:spPr/>
    </dgm:pt>
    <dgm:pt modelId="{8810A152-4FFF-4CBF-BB19-7DB550DE0223}" type="pres">
      <dgm:prSet presAssocID="{76E87E9B-635A-4F42-9891-6E81312402F7}" presName="composite" presStyleCnt="0"/>
      <dgm:spPr/>
    </dgm:pt>
    <dgm:pt modelId="{9D2C4AD1-DAC5-441B-8934-A6F95D51AC36}" type="pres">
      <dgm:prSet presAssocID="{76E87E9B-635A-4F42-9891-6E81312402F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E0B6C3D-182C-492E-904F-80E34BC3CEF1}" type="pres">
      <dgm:prSet presAssocID="{76E87E9B-635A-4F42-9891-6E81312402F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7BEB906-E87A-407F-AAC1-06ECF51F0CBD}" type="presOf" srcId="{CD315BC3-E1F0-4E4F-9D24-DE50CB20BEE0}" destId="{26A9088A-7E92-4E99-8233-CD272F9D87E4}" srcOrd="0" destOrd="0" presId="urn:microsoft.com/office/officeart/2005/8/layout/hList1"/>
    <dgm:cxn modelId="{6589D40B-34FD-4BC0-82EE-95A46EC60C0A}" srcId="{CC482C12-3B14-4A75-9763-38712A83F32D}" destId="{5C759991-8BDC-4CB7-B24B-C72FF8BEF7DF}" srcOrd="0" destOrd="0" parTransId="{91309C19-1494-4D4F-9520-ADBB5700CF48}" sibTransId="{52DC9F07-02F3-4E78-803F-B741D5692E2B}"/>
    <dgm:cxn modelId="{ABF3590C-5F81-434D-9C69-25CAD25D0824}" type="presOf" srcId="{91AFE59D-206A-44EC-971E-656A9A7E0BE5}" destId="{10674E88-C3FF-4536-BB1B-1D0379C04194}" srcOrd="0" destOrd="4" presId="urn:microsoft.com/office/officeart/2005/8/layout/hList1"/>
    <dgm:cxn modelId="{F92C540F-DB4D-4417-B0A1-6EC9ED9AB68D}" srcId="{98B6DCB7-88A9-404A-AC9A-DA16EE49296F}" destId="{76E87E9B-635A-4F42-9891-6E81312402F7}" srcOrd="2" destOrd="0" parTransId="{4D571B5B-F940-4F36-878E-F6D4BDC1DD42}" sibTransId="{62F51B4D-0883-4518-B31A-943D140341EB}"/>
    <dgm:cxn modelId="{86778712-6F3E-4B4A-BA33-E5D38478D631}" srcId="{CD315BC3-E1F0-4E4F-9D24-DE50CB20BEE0}" destId="{376567DC-611C-4535-8C94-B401474DA2C5}" srcOrd="2" destOrd="0" parTransId="{28091490-5CA4-444E-B083-513988D4A125}" sibTransId="{E6B1FC70-778E-49DF-B6C0-19A0114BA2B5}"/>
    <dgm:cxn modelId="{BE64EB20-23DC-498F-9BB6-9A2A9FC9D3A3}" type="presOf" srcId="{376567DC-611C-4535-8C94-B401474DA2C5}" destId="{71C4ABA0-7C3E-419E-82E7-137D870B1D1F}" srcOrd="0" destOrd="2" presId="urn:microsoft.com/office/officeart/2005/8/layout/hList1"/>
    <dgm:cxn modelId="{C4712B2C-A116-4A55-BE9D-0EA95C29ECFC}" srcId="{CC482C12-3B14-4A75-9763-38712A83F32D}" destId="{45F631C2-CBF9-407C-AAC3-32A8CF4A0B12}" srcOrd="1" destOrd="0" parTransId="{894CA9E7-0BDD-43F4-B26E-50133342510C}" sibTransId="{F0B71A0C-DF08-4577-84E6-522B6E39A9C6}"/>
    <dgm:cxn modelId="{9C2CAD31-6C25-4D11-A5C2-4DA921F01511}" type="presOf" srcId="{CC482C12-3B14-4A75-9763-38712A83F32D}" destId="{458D9FF3-7D96-4846-9FA7-D440E629A736}" srcOrd="0" destOrd="0" presId="urn:microsoft.com/office/officeart/2005/8/layout/hList1"/>
    <dgm:cxn modelId="{4A574438-CFC0-4F7F-AC29-C8398E2D7DC0}" type="presOf" srcId="{98B6DCB7-88A9-404A-AC9A-DA16EE49296F}" destId="{9ED69DE2-3DD7-4C0F-98E8-7409EDD8EF19}" srcOrd="0" destOrd="0" presId="urn:microsoft.com/office/officeart/2005/8/layout/hList1"/>
    <dgm:cxn modelId="{848F8739-440D-4250-AE65-32609FFE3BE3}" type="presOf" srcId="{EBE65655-6B39-4C49-ABB2-F198391C1A93}" destId="{10674E88-C3FF-4536-BB1B-1D0379C04194}" srcOrd="0" destOrd="3" presId="urn:microsoft.com/office/officeart/2005/8/layout/hList1"/>
    <dgm:cxn modelId="{62C3FE3B-4A13-4D81-B161-B2AEE8B1D01E}" srcId="{98B6DCB7-88A9-404A-AC9A-DA16EE49296F}" destId="{CC482C12-3B14-4A75-9763-38712A83F32D}" srcOrd="1" destOrd="0" parTransId="{C89F7925-0008-41E1-BF4C-2799567942F2}" sibTransId="{BB0C4BD0-65A1-4968-9988-A38488FBE1DC}"/>
    <dgm:cxn modelId="{1B38C144-CA6C-4684-AE1D-E2CACC58D7DB}" type="presOf" srcId="{5C759991-8BDC-4CB7-B24B-C72FF8BEF7DF}" destId="{10674E88-C3FF-4536-BB1B-1D0379C04194}" srcOrd="0" destOrd="0" presId="urn:microsoft.com/office/officeart/2005/8/layout/hList1"/>
    <dgm:cxn modelId="{11425667-8886-4002-A911-4AF044C952D0}" type="presOf" srcId="{45F631C2-CBF9-407C-AAC3-32A8CF4A0B12}" destId="{10674E88-C3FF-4536-BB1B-1D0379C04194}" srcOrd="0" destOrd="1" presId="urn:microsoft.com/office/officeart/2005/8/layout/hList1"/>
    <dgm:cxn modelId="{39CF696C-8AA5-40ED-89BB-3961C2F72486}" type="presOf" srcId="{73F90D19-1E3F-4AB8-BE4A-3818397FEA36}" destId="{10674E88-C3FF-4536-BB1B-1D0379C04194}" srcOrd="0" destOrd="2" presId="urn:microsoft.com/office/officeart/2005/8/layout/hList1"/>
    <dgm:cxn modelId="{F3AFB470-C1F5-4D89-B2B3-88B09066ECC0}" type="presOf" srcId="{613A6EAF-CA8F-4B2C-BD66-3A897B21F525}" destId="{71C4ABA0-7C3E-419E-82E7-137D870B1D1F}" srcOrd="0" destOrd="1" presId="urn:microsoft.com/office/officeart/2005/8/layout/hList1"/>
    <dgm:cxn modelId="{8EFB3152-B583-49FA-9BD5-06804217BD0B}" srcId="{CC482C12-3B14-4A75-9763-38712A83F32D}" destId="{EBE65655-6B39-4C49-ABB2-F198391C1A93}" srcOrd="3" destOrd="0" parTransId="{5756A969-5DF9-4010-9A18-7C35E6953506}" sibTransId="{419DA362-C0E4-45DC-8990-67A4D751D8E8}"/>
    <dgm:cxn modelId="{B3CEDB8E-5C60-4124-9488-3AF6388C6EE6}" srcId="{CC482C12-3B14-4A75-9763-38712A83F32D}" destId="{91AFE59D-206A-44EC-971E-656A9A7E0BE5}" srcOrd="4" destOrd="0" parTransId="{606D6859-61CF-443F-BDE5-21E66808369F}" sibTransId="{E709A105-C16B-4766-909E-D8B4C62FAA88}"/>
    <dgm:cxn modelId="{93949892-8C50-4095-8291-20983954ADED}" type="presOf" srcId="{76E87E9B-635A-4F42-9891-6E81312402F7}" destId="{9D2C4AD1-DAC5-441B-8934-A6F95D51AC36}" srcOrd="0" destOrd="0" presId="urn:microsoft.com/office/officeart/2005/8/layout/hList1"/>
    <dgm:cxn modelId="{2ED1D6A3-DF3D-43E4-BC58-3681B2E72127}" srcId="{76E87E9B-635A-4F42-9891-6E81312402F7}" destId="{592BC747-556F-4A47-B2D8-807A88A01228}" srcOrd="0" destOrd="0" parTransId="{936B010A-0E27-412B-BB12-0DAC64374CFA}" sibTransId="{E76C997C-9479-4D1E-9964-E6979D49708D}"/>
    <dgm:cxn modelId="{55B47DAF-1A7C-4FF8-9066-2834FD957CBB}" srcId="{CD315BC3-E1F0-4E4F-9D24-DE50CB20BEE0}" destId="{613A6EAF-CA8F-4B2C-BD66-3A897B21F525}" srcOrd="1" destOrd="0" parTransId="{23B7D29A-7B3D-41FC-87EF-69AA9ABF2B3B}" sibTransId="{18F12FCF-C511-40B8-B3E7-4F22875FD998}"/>
    <dgm:cxn modelId="{EE4095C1-D49A-4407-A58A-3E1EB529E5EF}" type="presOf" srcId="{69D536E8-3ABA-4E74-945A-21C0138D5E67}" destId="{71C4ABA0-7C3E-419E-82E7-137D870B1D1F}" srcOrd="0" destOrd="0" presId="urn:microsoft.com/office/officeart/2005/8/layout/hList1"/>
    <dgm:cxn modelId="{3DCD03C9-8CDA-4CD4-AAE4-C29012B7F3EF}" srcId="{98B6DCB7-88A9-404A-AC9A-DA16EE49296F}" destId="{CD315BC3-E1F0-4E4F-9D24-DE50CB20BEE0}" srcOrd="0" destOrd="0" parTransId="{D0D73F67-65B2-4841-A738-B66419C074F2}" sibTransId="{E16CA5AC-5B7B-46C8-BCAA-3324E7DAEA86}"/>
    <dgm:cxn modelId="{A568BAC9-B21E-433E-9757-10506E789136}" srcId="{CC482C12-3B14-4A75-9763-38712A83F32D}" destId="{73F90D19-1E3F-4AB8-BE4A-3818397FEA36}" srcOrd="2" destOrd="0" parTransId="{D0229417-1F34-45CF-8609-6739D6C710F1}" sibTransId="{278E4F4F-4A41-4AB6-A021-E3BF492A97BD}"/>
    <dgm:cxn modelId="{451F4DD5-D913-41CC-A62A-B52FFB6759CC}" srcId="{CD315BC3-E1F0-4E4F-9D24-DE50CB20BEE0}" destId="{69D536E8-3ABA-4E74-945A-21C0138D5E67}" srcOrd="0" destOrd="0" parTransId="{C7CADF4A-F02A-49D9-BD30-F9E99F0AFF27}" sibTransId="{C12D0C93-1D75-4275-A2F9-4EAD1ACD9112}"/>
    <dgm:cxn modelId="{BBC563F2-8FE8-4E70-B258-3151C3A28CE4}" type="presOf" srcId="{592BC747-556F-4A47-B2D8-807A88A01228}" destId="{EE0B6C3D-182C-492E-904F-80E34BC3CEF1}" srcOrd="0" destOrd="0" presId="urn:microsoft.com/office/officeart/2005/8/layout/hList1"/>
    <dgm:cxn modelId="{74B7D5EF-1B5B-4305-9630-2C5CCAFE9E08}" type="presParOf" srcId="{9ED69DE2-3DD7-4C0F-98E8-7409EDD8EF19}" destId="{12BB0D85-F918-46BC-8176-037D78B26A0A}" srcOrd="0" destOrd="0" presId="urn:microsoft.com/office/officeart/2005/8/layout/hList1"/>
    <dgm:cxn modelId="{265231A0-A723-4E97-9A90-53B9C8FF3B05}" type="presParOf" srcId="{12BB0D85-F918-46BC-8176-037D78B26A0A}" destId="{26A9088A-7E92-4E99-8233-CD272F9D87E4}" srcOrd="0" destOrd="0" presId="urn:microsoft.com/office/officeart/2005/8/layout/hList1"/>
    <dgm:cxn modelId="{B7D6C320-3423-48C7-AE13-3EE3564C0A81}" type="presParOf" srcId="{12BB0D85-F918-46BC-8176-037D78B26A0A}" destId="{71C4ABA0-7C3E-419E-82E7-137D870B1D1F}" srcOrd="1" destOrd="0" presId="urn:microsoft.com/office/officeart/2005/8/layout/hList1"/>
    <dgm:cxn modelId="{145FE19B-0A22-4B48-8CBF-37DDF34A3472}" type="presParOf" srcId="{9ED69DE2-3DD7-4C0F-98E8-7409EDD8EF19}" destId="{DE32FC62-45EC-49EA-BFB3-3E733F64A439}" srcOrd="1" destOrd="0" presId="urn:microsoft.com/office/officeart/2005/8/layout/hList1"/>
    <dgm:cxn modelId="{A16CA314-5666-442D-A52D-FD8A646EE87F}" type="presParOf" srcId="{9ED69DE2-3DD7-4C0F-98E8-7409EDD8EF19}" destId="{27F9EC3A-7EA2-432E-957F-B377CF60D907}" srcOrd="2" destOrd="0" presId="urn:microsoft.com/office/officeart/2005/8/layout/hList1"/>
    <dgm:cxn modelId="{58F19464-AFBF-4EE8-B15C-D66BF6716D67}" type="presParOf" srcId="{27F9EC3A-7EA2-432E-957F-B377CF60D907}" destId="{458D9FF3-7D96-4846-9FA7-D440E629A736}" srcOrd="0" destOrd="0" presId="urn:microsoft.com/office/officeart/2005/8/layout/hList1"/>
    <dgm:cxn modelId="{B648D66D-8654-4DCB-9104-D5F2D95A5E96}" type="presParOf" srcId="{27F9EC3A-7EA2-432E-957F-B377CF60D907}" destId="{10674E88-C3FF-4536-BB1B-1D0379C04194}" srcOrd="1" destOrd="0" presId="urn:microsoft.com/office/officeart/2005/8/layout/hList1"/>
    <dgm:cxn modelId="{04CD12A0-CD19-42AC-BC0B-1B2ACB5C773E}" type="presParOf" srcId="{9ED69DE2-3DD7-4C0F-98E8-7409EDD8EF19}" destId="{3AF15AA8-BAF0-4DC1-B29B-58546C984885}" srcOrd="3" destOrd="0" presId="urn:microsoft.com/office/officeart/2005/8/layout/hList1"/>
    <dgm:cxn modelId="{34635278-019B-40ED-807E-3B29E1282B85}" type="presParOf" srcId="{9ED69DE2-3DD7-4C0F-98E8-7409EDD8EF19}" destId="{8810A152-4FFF-4CBF-BB19-7DB550DE0223}" srcOrd="4" destOrd="0" presId="urn:microsoft.com/office/officeart/2005/8/layout/hList1"/>
    <dgm:cxn modelId="{50ADF627-7A2D-44B8-9BF2-C4D9286F243D}" type="presParOf" srcId="{8810A152-4FFF-4CBF-BB19-7DB550DE0223}" destId="{9D2C4AD1-DAC5-441B-8934-A6F95D51AC36}" srcOrd="0" destOrd="0" presId="urn:microsoft.com/office/officeart/2005/8/layout/hList1"/>
    <dgm:cxn modelId="{E3E7B82C-1BA5-4348-978F-B6BF03E99FD0}" type="presParOf" srcId="{8810A152-4FFF-4CBF-BB19-7DB550DE0223}" destId="{EE0B6C3D-182C-492E-904F-80E34BC3CEF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FA164A-157B-4A61-A0C4-ACB4ECC3E543}" type="doc">
      <dgm:prSet loTypeId="urn:microsoft.com/office/officeart/2005/8/layout/process4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D9ED2C0-6C47-4211-AA9A-827175EB4220}">
      <dgm:prSet/>
      <dgm:spPr/>
      <dgm:t>
        <a:bodyPr/>
        <a:lstStyle/>
        <a:p>
          <a:r>
            <a:rPr lang="cs-CZ"/>
            <a:t>Literatura není „obsah k předání“, ale </a:t>
          </a:r>
          <a:r>
            <a:rPr lang="cs-CZ" b="1"/>
            <a:t>prostředek rozvoje čtenářství, interpretace a myšlení</a:t>
          </a:r>
          <a:r>
            <a:rPr lang="cs-CZ"/>
            <a:t>.</a:t>
          </a:r>
          <a:endParaRPr lang="en-US"/>
        </a:p>
      </dgm:t>
    </dgm:pt>
    <dgm:pt modelId="{BC81957C-9D54-4833-9D9C-2372B19ABA6E}" type="parTrans" cxnId="{A3A54466-74B8-42A6-A16E-D635FAC07F5E}">
      <dgm:prSet/>
      <dgm:spPr/>
      <dgm:t>
        <a:bodyPr/>
        <a:lstStyle/>
        <a:p>
          <a:endParaRPr lang="en-US"/>
        </a:p>
      </dgm:t>
    </dgm:pt>
    <dgm:pt modelId="{6C52DD0C-2DBD-43F0-AD62-F557090A0F33}" type="sibTrans" cxnId="{A3A54466-74B8-42A6-A16E-D635FAC07F5E}">
      <dgm:prSet/>
      <dgm:spPr/>
      <dgm:t>
        <a:bodyPr/>
        <a:lstStyle/>
        <a:p>
          <a:endParaRPr lang="en-US"/>
        </a:p>
      </dgm:t>
    </dgm:pt>
    <dgm:pt modelId="{DF56F559-9A8C-4CAE-8F68-39B50EF8938A}">
      <dgm:prSet/>
      <dgm:spPr/>
      <dgm:t>
        <a:bodyPr/>
        <a:lstStyle/>
        <a:p>
          <a:r>
            <a:rPr lang="cs-CZ" b="1"/>
            <a:t>Pro výuku literatury to znamená: </a:t>
          </a:r>
          <a:endParaRPr lang="en-US"/>
        </a:p>
      </dgm:t>
    </dgm:pt>
    <dgm:pt modelId="{35E76DA9-A5D1-400E-BC23-CBDE64CA7FF5}" type="parTrans" cxnId="{1966B0FF-EA71-4A62-9F94-F48A31D80993}">
      <dgm:prSet/>
      <dgm:spPr/>
      <dgm:t>
        <a:bodyPr/>
        <a:lstStyle/>
        <a:p>
          <a:endParaRPr lang="en-US"/>
        </a:p>
      </dgm:t>
    </dgm:pt>
    <dgm:pt modelId="{771DA5DF-319F-4CFA-8477-2864B829BB4D}" type="sibTrans" cxnId="{1966B0FF-EA71-4A62-9F94-F48A31D80993}">
      <dgm:prSet/>
      <dgm:spPr/>
      <dgm:t>
        <a:bodyPr/>
        <a:lstStyle/>
        <a:p>
          <a:endParaRPr lang="en-US"/>
        </a:p>
      </dgm:t>
    </dgm:pt>
    <dgm:pt modelId="{AEF56B74-7343-4CE7-840E-D1E599F30FBF}">
      <dgm:prSet/>
      <dgm:spPr/>
      <dgm:t>
        <a:bodyPr/>
        <a:lstStyle/>
        <a:p>
          <a:r>
            <a:rPr lang="cs-CZ"/>
            <a:t>důraz na </a:t>
          </a:r>
          <a:r>
            <a:rPr lang="cs-CZ" b="1"/>
            <a:t>interpretaci, ne reprodukci dějin literatury</a:t>
          </a:r>
          <a:r>
            <a:rPr lang="cs-CZ"/>
            <a:t> </a:t>
          </a:r>
          <a:endParaRPr lang="en-US"/>
        </a:p>
      </dgm:t>
    </dgm:pt>
    <dgm:pt modelId="{267E14FD-4B55-4D31-B388-61C80C48024C}" type="parTrans" cxnId="{B2645DD3-BBDD-450F-84DF-FC452F0F0344}">
      <dgm:prSet/>
      <dgm:spPr/>
      <dgm:t>
        <a:bodyPr/>
        <a:lstStyle/>
        <a:p>
          <a:endParaRPr lang="en-US"/>
        </a:p>
      </dgm:t>
    </dgm:pt>
    <dgm:pt modelId="{1D1E2EE2-4057-47F1-BD71-A00E1CBA6E23}" type="sibTrans" cxnId="{B2645DD3-BBDD-450F-84DF-FC452F0F0344}">
      <dgm:prSet/>
      <dgm:spPr/>
      <dgm:t>
        <a:bodyPr/>
        <a:lstStyle/>
        <a:p>
          <a:endParaRPr lang="en-US"/>
        </a:p>
      </dgm:t>
    </dgm:pt>
    <dgm:pt modelId="{D43C0EA9-50AA-4C90-8D9B-8488CBD63165}">
      <dgm:prSet/>
      <dgm:spPr/>
      <dgm:t>
        <a:bodyPr/>
        <a:lstStyle/>
        <a:p>
          <a:r>
            <a:rPr lang="cs-CZ" dirty="0"/>
            <a:t>práce s </a:t>
          </a:r>
          <a:r>
            <a:rPr lang="cs-CZ" b="1" dirty="0"/>
            <a:t>živou literaturou a současnými texty</a:t>
          </a:r>
          <a:r>
            <a:rPr lang="cs-CZ" dirty="0"/>
            <a:t> </a:t>
          </a:r>
          <a:endParaRPr lang="en-US" dirty="0"/>
        </a:p>
      </dgm:t>
    </dgm:pt>
    <dgm:pt modelId="{2622634D-7386-4565-9568-8D60CE7802E2}" type="parTrans" cxnId="{E6D8A312-B2D8-47D6-9580-603C3DE19039}">
      <dgm:prSet/>
      <dgm:spPr/>
      <dgm:t>
        <a:bodyPr/>
        <a:lstStyle/>
        <a:p>
          <a:endParaRPr lang="en-US"/>
        </a:p>
      </dgm:t>
    </dgm:pt>
    <dgm:pt modelId="{0B4E3BE6-B95A-4D87-BA77-5F64BE0DE543}" type="sibTrans" cxnId="{E6D8A312-B2D8-47D6-9580-603C3DE19039}">
      <dgm:prSet/>
      <dgm:spPr/>
      <dgm:t>
        <a:bodyPr/>
        <a:lstStyle/>
        <a:p>
          <a:endParaRPr lang="en-US"/>
        </a:p>
      </dgm:t>
    </dgm:pt>
    <dgm:pt modelId="{58A5194F-5CD1-408D-92FC-C50485333FC2}">
      <dgm:prSet/>
      <dgm:spPr/>
      <dgm:t>
        <a:bodyPr/>
        <a:lstStyle/>
        <a:p>
          <a:r>
            <a:rPr lang="cs-CZ"/>
            <a:t>učitel jako </a:t>
          </a:r>
          <a:r>
            <a:rPr lang="cs-CZ" b="1"/>
            <a:t>čtenářský model</a:t>
          </a:r>
          <a:r>
            <a:rPr lang="cs-CZ"/>
            <a:t> </a:t>
          </a:r>
          <a:endParaRPr lang="en-US"/>
        </a:p>
      </dgm:t>
    </dgm:pt>
    <dgm:pt modelId="{0D6EF0C9-DB69-4F1D-A14F-E20FB19D7956}" type="parTrans" cxnId="{30DD22DB-8D7E-441A-94B2-C1DAD54D1A3B}">
      <dgm:prSet/>
      <dgm:spPr/>
      <dgm:t>
        <a:bodyPr/>
        <a:lstStyle/>
        <a:p>
          <a:endParaRPr lang="en-US"/>
        </a:p>
      </dgm:t>
    </dgm:pt>
    <dgm:pt modelId="{9ED5BAD0-1918-4ECA-9109-197A7291A5DB}" type="sibTrans" cxnId="{30DD22DB-8D7E-441A-94B2-C1DAD54D1A3B}">
      <dgm:prSet/>
      <dgm:spPr/>
      <dgm:t>
        <a:bodyPr/>
        <a:lstStyle/>
        <a:p>
          <a:endParaRPr lang="en-US"/>
        </a:p>
      </dgm:t>
    </dgm:pt>
    <dgm:pt modelId="{BD2E4CAC-DA2B-43B6-8D8B-5C55F21FCE0A}">
      <dgm:prSet/>
      <dgm:spPr/>
      <dgm:t>
        <a:bodyPr/>
        <a:lstStyle/>
        <a:p>
          <a:r>
            <a:rPr lang="cs-CZ"/>
            <a:t>literatura jako: </a:t>
          </a:r>
          <a:endParaRPr lang="en-US"/>
        </a:p>
      </dgm:t>
    </dgm:pt>
    <dgm:pt modelId="{0BB1ABBF-04FF-48F1-9B92-A6ACA6D2E856}" type="parTrans" cxnId="{161FE718-A64D-491E-87FC-C96C99CE06C2}">
      <dgm:prSet/>
      <dgm:spPr/>
      <dgm:t>
        <a:bodyPr/>
        <a:lstStyle/>
        <a:p>
          <a:endParaRPr lang="en-US"/>
        </a:p>
      </dgm:t>
    </dgm:pt>
    <dgm:pt modelId="{283ECD25-4A6A-4CBE-AFA9-B1D3437409AB}" type="sibTrans" cxnId="{161FE718-A64D-491E-87FC-C96C99CE06C2}">
      <dgm:prSet/>
      <dgm:spPr/>
      <dgm:t>
        <a:bodyPr/>
        <a:lstStyle/>
        <a:p>
          <a:endParaRPr lang="en-US"/>
        </a:p>
      </dgm:t>
    </dgm:pt>
    <dgm:pt modelId="{F9A743CD-1843-49E4-B7E5-291B9A2A53D8}">
      <dgm:prSet/>
      <dgm:spPr/>
      <dgm:t>
        <a:bodyPr/>
        <a:lstStyle/>
        <a:p>
          <a:r>
            <a:rPr lang="cs-CZ"/>
            <a:t>nástroj porozumění světu </a:t>
          </a:r>
          <a:endParaRPr lang="en-US"/>
        </a:p>
      </dgm:t>
    </dgm:pt>
    <dgm:pt modelId="{31A8EC20-A74B-4C4D-BB68-0001593219B9}" type="parTrans" cxnId="{F9634C98-8CF0-4CF2-893C-56986852861D}">
      <dgm:prSet/>
      <dgm:spPr/>
      <dgm:t>
        <a:bodyPr/>
        <a:lstStyle/>
        <a:p>
          <a:endParaRPr lang="en-US"/>
        </a:p>
      </dgm:t>
    </dgm:pt>
    <dgm:pt modelId="{0A8F2122-2695-42D9-B162-8B39B4D42382}" type="sibTrans" cxnId="{F9634C98-8CF0-4CF2-893C-56986852861D}">
      <dgm:prSet/>
      <dgm:spPr/>
      <dgm:t>
        <a:bodyPr/>
        <a:lstStyle/>
        <a:p>
          <a:endParaRPr lang="en-US"/>
        </a:p>
      </dgm:t>
    </dgm:pt>
    <dgm:pt modelId="{CFE8B58C-B5AB-4D33-8C90-B7E823EEFC56}">
      <dgm:prSet/>
      <dgm:spPr/>
      <dgm:t>
        <a:bodyPr/>
        <a:lstStyle/>
        <a:p>
          <a:r>
            <a:rPr lang="cs-CZ"/>
            <a:t>nástroj identity a zkušenosti </a:t>
          </a:r>
          <a:endParaRPr lang="en-US"/>
        </a:p>
      </dgm:t>
    </dgm:pt>
    <dgm:pt modelId="{100DB108-2C9F-48ED-AC0E-C26BA9098464}" type="parTrans" cxnId="{15324ACC-0EB9-4427-A880-F7F595DD84F1}">
      <dgm:prSet/>
      <dgm:spPr/>
      <dgm:t>
        <a:bodyPr/>
        <a:lstStyle/>
        <a:p>
          <a:endParaRPr lang="en-US"/>
        </a:p>
      </dgm:t>
    </dgm:pt>
    <dgm:pt modelId="{845D7982-802C-4A30-8DD9-F26D7BF78703}" type="sibTrans" cxnId="{15324ACC-0EB9-4427-A880-F7F595DD84F1}">
      <dgm:prSet/>
      <dgm:spPr/>
      <dgm:t>
        <a:bodyPr/>
        <a:lstStyle/>
        <a:p>
          <a:endParaRPr lang="en-US"/>
        </a:p>
      </dgm:t>
    </dgm:pt>
    <dgm:pt modelId="{6F39F7F6-98B8-4B5E-83BD-4501BC73CB56}">
      <dgm:prSet/>
      <dgm:spPr/>
      <dgm:t>
        <a:bodyPr/>
        <a:lstStyle/>
        <a:p>
          <a:r>
            <a:rPr lang="cs-CZ" b="1"/>
            <a:t>Konkrétně:</a:t>
          </a:r>
          <a:endParaRPr lang="en-US"/>
        </a:p>
      </dgm:t>
    </dgm:pt>
    <dgm:pt modelId="{4E754BCA-5DAE-448F-93E4-3C4E2FC6A4CE}" type="parTrans" cxnId="{2FC4ECB0-00BB-4192-93B9-8546707C2860}">
      <dgm:prSet/>
      <dgm:spPr/>
      <dgm:t>
        <a:bodyPr/>
        <a:lstStyle/>
        <a:p>
          <a:endParaRPr lang="en-US"/>
        </a:p>
      </dgm:t>
    </dgm:pt>
    <dgm:pt modelId="{C67CC4D9-C042-48E8-A81A-849D40958843}" type="sibTrans" cxnId="{2FC4ECB0-00BB-4192-93B9-8546707C2860}">
      <dgm:prSet/>
      <dgm:spPr/>
      <dgm:t>
        <a:bodyPr/>
        <a:lstStyle/>
        <a:p>
          <a:endParaRPr lang="en-US"/>
        </a:p>
      </dgm:t>
    </dgm:pt>
    <dgm:pt modelId="{753809DE-BE36-47C9-AD1F-C3E7FC7B06BA}">
      <dgm:prSet/>
      <dgm:spPr/>
      <dgm:t>
        <a:bodyPr/>
        <a:lstStyle/>
        <a:p>
          <a:r>
            <a:rPr lang="cs-CZ"/>
            <a:t>vybírat texty podle </a:t>
          </a:r>
          <a:r>
            <a:rPr lang="cs-CZ" b="1"/>
            <a:t>čtenářské úrovně a zájmu žáků</a:t>
          </a:r>
          <a:r>
            <a:rPr lang="cs-CZ"/>
            <a:t> </a:t>
          </a:r>
          <a:endParaRPr lang="en-US"/>
        </a:p>
      </dgm:t>
    </dgm:pt>
    <dgm:pt modelId="{8E8A715B-59F1-40EF-8783-EE2E67E55B1B}" type="parTrans" cxnId="{643B4B87-DAAB-4154-A917-A420AF577BBA}">
      <dgm:prSet/>
      <dgm:spPr/>
      <dgm:t>
        <a:bodyPr/>
        <a:lstStyle/>
        <a:p>
          <a:endParaRPr lang="en-US"/>
        </a:p>
      </dgm:t>
    </dgm:pt>
    <dgm:pt modelId="{63DE5852-B5A5-4A7E-9628-CAFC0DE0C0CC}" type="sibTrans" cxnId="{643B4B87-DAAB-4154-A917-A420AF577BBA}">
      <dgm:prSet/>
      <dgm:spPr/>
      <dgm:t>
        <a:bodyPr/>
        <a:lstStyle/>
        <a:p>
          <a:endParaRPr lang="en-US"/>
        </a:p>
      </dgm:t>
    </dgm:pt>
    <dgm:pt modelId="{DC467B5B-5FBB-44F5-BFB5-0ED1DC489BAA}">
      <dgm:prSet/>
      <dgm:spPr/>
      <dgm:t>
        <a:bodyPr/>
        <a:lstStyle/>
        <a:p>
          <a:r>
            <a:rPr lang="cs-CZ"/>
            <a:t>vést k </a:t>
          </a:r>
          <a:r>
            <a:rPr lang="cs-CZ" b="1"/>
            <a:t>argumentované interpretaci (opora v textu)</a:t>
          </a:r>
          <a:r>
            <a:rPr lang="cs-CZ"/>
            <a:t> </a:t>
          </a:r>
          <a:endParaRPr lang="en-US"/>
        </a:p>
      </dgm:t>
    </dgm:pt>
    <dgm:pt modelId="{00C182C7-6A12-4CE1-B985-2C4E5B9E7364}" type="parTrans" cxnId="{144CD71A-4807-4387-A226-8E15DECD6086}">
      <dgm:prSet/>
      <dgm:spPr/>
      <dgm:t>
        <a:bodyPr/>
        <a:lstStyle/>
        <a:p>
          <a:endParaRPr lang="en-US"/>
        </a:p>
      </dgm:t>
    </dgm:pt>
    <dgm:pt modelId="{D63F386E-A04A-4F3D-9D07-96213FDF732C}" type="sibTrans" cxnId="{144CD71A-4807-4387-A226-8E15DECD6086}">
      <dgm:prSet/>
      <dgm:spPr/>
      <dgm:t>
        <a:bodyPr/>
        <a:lstStyle/>
        <a:p>
          <a:endParaRPr lang="en-US"/>
        </a:p>
      </dgm:t>
    </dgm:pt>
    <dgm:pt modelId="{D9C40A83-E1A5-4787-8AC6-94EF513B375D}">
      <dgm:prSet/>
      <dgm:spPr/>
      <dgm:t>
        <a:bodyPr/>
        <a:lstStyle/>
        <a:p>
          <a:r>
            <a:rPr lang="cs-CZ"/>
            <a:t>pracovat s </a:t>
          </a:r>
          <a:r>
            <a:rPr lang="cs-CZ" b="1"/>
            <a:t>různými médii</a:t>
          </a:r>
          <a:r>
            <a:rPr lang="cs-CZ"/>
            <a:t> (film, audiokniha, adaptace) </a:t>
          </a:r>
          <a:endParaRPr lang="en-US"/>
        </a:p>
      </dgm:t>
    </dgm:pt>
    <dgm:pt modelId="{D1B010DE-1D76-4C23-A50B-398473BDCC0F}" type="parTrans" cxnId="{62F23A43-EE9E-4B1A-AAFF-AC2182DFA721}">
      <dgm:prSet/>
      <dgm:spPr/>
      <dgm:t>
        <a:bodyPr/>
        <a:lstStyle/>
        <a:p>
          <a:endParaRPr lang="en-US"/>
        </a:p>
      </dgm:t>
    </dgm:pt>
    <dgm:pt modelId="{F3018B54-A376-4991-B9EC-EBEDF1A5D2BB}" type="sibTrans" cxnId="{62F23A43-EE9E-4B1A-AAFF-AC2182DFA721}">
      <dgm:prSet/>
      <dgm:spPr/>
      <dgm:t>
        <a:bodyPr/>
        <a:lstStyle/>
        <a:p>
          <a:endParaRPr lang="en-US"/>
        </a:p>
      </dgm:t>
    </dgm:pt>
    <dgm:pt modelId="{E61BD189-343C-4043-98F9-3250A3BBAE52}">
      <dgm:prSet/>
      <dgm:spPr/>
      <dgm:t>
        <a:bodyPr/>
        <a:lstStyle/>
        <a:p>
          <a:r>
            <a:rPr lang="cs-CZ"/>
            <a:t>zapojovat i </a:t>
          </a:r>
          <a:r>
            <a:rPr lang="cs-CZ" b="1"/>
            <a:t>AI a digitální texty</a:t>
          </a:r>
          <a:r>
            <a:rPr lang="cs-CZ"/>
            <a:t> (kriticky, kontrolovaně)</a:t>
          </a:r>
          <a:endParaRPr lang="en-US"/>
        </a:p>
      </dgm:t>
    </dgm:pt>
    <dgm:pt modelId="{76D28EED-CB93-435F-A39F-6A6D80DCDFA1}" type="parTrans" cxnId="{163D19B3-F1E1-43A5-84AF-2B23C8D85350}">
      <dgm:prSet/>
      <dgm:spPr/>
      <dgm:t>
        <a:bodyPr/>
        <a:lstStyle/>
        <a:p>
          <a:endParaRPr lang="en-US"/>
        </a:p>
      </dgm:t>
    </dgm:pt>
    <dgm:pt modelId="{D541D9C6-883D-4F88-8FA6-09AB5DADA8AC}" type="sibTrans" cxnId="{163D19B3-F1E1-43A5-84AF-2B23C8D85350}">
      <dgm:prSet/>
      <dgm:spPr/>
      <dgm:t>
        <a:bodyPr/>
        <a:lstStyle/>
        <a:p>
          <a:endParaRPr lang="en-US"/>
        </a:p>
      </dgm:t>
    </dgm:pt>
    <dgm:pt modelId="{4D569451-C064-4F3A-81E7-3073850006BD}" type="pres">
      <dgm:prSet presAssocID="{93FA164A-157B-4A61-A0C4-ACB4ECC3E543}" presName="Name0" presStyleCnt="0">
        <dgm:presLayoutVars>
          <dgm:dir/>
          <dgm:animLvl val="lvl"/>
          <dgm:resizeHandles val="exact"/>
        </dgm:presLayoutVars>
      </dgm:prSet>
      <dgm:spPr/>
    </dgm:pt>
    <dgm:pt modelId="{B9784247-756E-48C2-8B6F-6E0E7A40DE16}" type="pres">
      <dgm:prSet presAssocID="{6F39F7F6-98B8-4B5E-83BD-4501BC73CB56}" presName="boxAndChildren" presStyleCnt="0"/>
      <dgm:spPr/>
    </dgm:pt>
    <dgm:pt modelId="{FA8EB97F-4077-464D-9725-F00A21FBE6AF}" type="pres">
      <dgm:prSet presAssocID="{6F39F7F6-98B8-4B5E-83BD-4501BC73CB56}" presName="parentTextBox" presStyleLbl="node1" presStyleIdx="0" presStyleCnt="3"/>
      <dgm:spPr/>
    </dgm:pt>
    <dgm:pt modelId="{17338703-8CBB-4CE0-9B8D-82862F3CD9DD}" type="pres">
      <dgm:prSet presAssocID="{6F39F7F6-98B8-4B5E-83BD-4501BC73CB56}" presName="entireBox" presStyleLbl="node1" presStyleIdx="0" presStyleCnt="3"/>
      <dgm:spPr/>
    </dgm:pt>
    <dgm:pt modelId="{77B3E453-0081-4413-BB66-2913C68D6317}" type="pres">
      <dgm:prSet presAssocID="{6F39F7F6-98B8-4B5E-83BD-4501BC73CB56}" presName="descendantBox" presStyleCnt="0"/>
      <dgm:spPr/>
    </dgm:pt>
    <dgm:pt modelId="{F28D5D9F-7BDD-4CC6-A5D7-3F57BB5B13E2}" type="pres">
      <dgm:prSet presAssocID="{753809DE-BE36-47C9-AD1F-C3E7FC7B06BA}" presName="childTextBox" presStyleLbl="fgAccFollowNode1" presStyleIdx="0" presStyleCnt="8">
        <dgm:presLayoutVars>
          <dgm:bulletEnabled val="1"/>
        </dgm:presLayoutVars>
      </dgm:prSet>
      <dgm:spPr/>
    </dgm:pt>
    <dgm:pt modelId="{C83FD767-3CFB-4DE0-A3A3-B8B5EAD278AC}" type="pres">
      <dgm:prSet presAssocID="{DC467B5B-5FBB-44F5-BFB5-0ED1DC489BAA}" presName="childTextBox" presStyleLbl="fgAccFollowNode1" presStyleIdx="1" presStyleCnt="8">
        <dgm:presLayoutVars>
          <dgm:bulletEnabled val="1"/>
        </dgm:presLayoutVars>
      </dgm:prSet>
      <dgm:spPr/>
    </dgm:pt>
    <dgm:pt modelId="{44DBF244-2386-4699-8A3C-275BF3851C8A}" type="pres">
      <dgm:prSet presAssocID="{D9C40A83-E1A5-4787-8AC6-94EF513B375D}" presName="childTextBox" presStyleLbl="fgAccFollowNode1" presStyleIdx="2" presStyleCnt="8">
        <dgm:presLayoutVars>
          <dgm:bulletEnabled val="1"/>
        </dgm:presLayoutVars>
      </dgm:prSet>
      <dgm:spPr/>
    </dgm:pt>
    <dgm:pt modelId="{253A9C0F-743A-4224-BA9F-2D4D65B42593}" type="pres">
      <dgm:prSet presAssocID="{E61BD189-343C-4043-98F9-3250A3BBAE52}" presName="childTextBox" presStyleLbl="fgAccFollowNode1" presStyleIdx="3" presStyleCnt="8">
        <dgm:presLayoutVars>
          <dgm:bulletEnabled val="1"/>
        </dgm:presLayoutVars>
      </dgm:prSet>
      <dgm:spPr/>
    </dgm:pt>
    <dgm:pt modelId="{F254E861-8371-4670-B4D3-3BFC13D5280E}" type="pres">
      <dgm:prSet presAssocID="{771DA5DF-319F-4CFA-8477-2864B829BB4D}" presName="sp" presStyleCnt="0"/>
      <dgm:spPr/>
    </dgm:pt>
    <dgm:pt modelId="{FF0EDE3A-41E8-417F-8A09-E0BBBB71B7D5}" type="pres">
      <dgm:prSet presAssocID="{DF56F559-9A8C-4CAE-8F68-39B50EF8938A}" presName="arrowAndChildren" presStyleCnt="0"/>
      <dgm:spPr/>
    </dgm:pt>
    <dgm:pt modelId="{85ED5734-42EC-4A49-A43B-75D1F82E6AD4}" type="pres">
      <dgm:prSet presAssocID="{DF56F559-9A8C-4CAE-8F68-39B50EF8938A}" presName="parentTextArrow" presStyleLbl="node1" presStyleIdx="0" presStyleCnt="3"/>
      <dgm:spPr/>
    </dgm:pt>
    <dgm:pt modelId="{2ACB2326-5AED-47D7-A368-B4B70F063636}" type="pres">
      <dgm:prSet presAssocID="{DF56F559-9A8C-4CAE-8F68-39B50EF8938A}" presName="arrow" presStyleLbl="node1" presStyleIdx="1" presStyleCnt="3"/>
      <dgm:spPr/>
    </dgm:pt>
    <dgm:pt modelId="{A211E4C1-8B11-46AE-B263-1E671475CA81}" type="pres">
      <dgm:prSet presAssocID="{DF56F559-9A8C-4CAE-8F68-39B50EF8938A}" presName="descendantArrow" presStyleCnt="0"/>
      <dgm:spPr/>
    </dgm:pt>
    <dgm:pt modelId="{336890F7-B70F-4AE3-8FD9-D42E493B0CA2}" type="pres">
      <dgm:prSet presAssocID="{AEF56B74-7343-4CE7-840E-D1E599F30FBF}" presName="childTextArrow" presStyleLbl="fgAccFollowNode1" presStyleIdx="4" presStyleCnt="8">
        <dgm:presLayoutVars>
          <dgm:bulletEnabled val="1"/>
        </dgm:presLayoutVars>
      </dgm:prSet>
      <dgm:spPr/>
    </dgm:pt>
    <dgm:pt modelId="{5AC33A20-B3B1-4182-A771-8AA79509A8B0}" type="pres">
      <dgm:prSet presAssocID="{D43C0EA9-50AA-4C90-8D9B-8488CBD63165}" presName="childTextArrow" presStyleLbl="fgAccFollowNode1" presStyleIdx="5" presStyleCnt="8">
        <dgm:presLayoutVars>
          <dgm:bulletEnabled val="1"/>
        </dgm:presLayoutVars>
      </dgm:prSet>
      <dgm:spPr/>
    </dgm:pt>
    <dgm:pt modelId="{AE5B82AA-0CE0-4795-B63C-7155D1FB12CC}" type="pres">
      <dgm:prSet presAssocID="{58A5194F-5CD1-408D-92FC-C50485333FC2}" presName="childTextArrow" presStyleLbl="fgAccFollowNode1" presStyleIdx="6" presStyleCnt="8">
        <dgm:presLayoutVars>
          <dgm:bulletEnabled val="1"/>
        </dgm:presLayoutVars>
      </dgm:prSet>
      <dgm:spPr/>
    </dgm:pt>
    <dgm:pt modelId="{F3A15D1C-AEB8-433C-BD23-A8D62229F116}" type="pres">
      <dgm:prSet presAssocID="{BD2E4CAC-DA2B-43B6-8D8B-5C55F21FCE0A}" presName="childTextArrow" presStyleLbl="fgAccFollowNode1" presStyleIdx="7" presStyleCnt="8">
        <dgm:presLayoutVars>
          <dgm:bulletEnabled val="1"/>
        </dgm:presLayoutVars>
      </dgm:prSet>
      <dgm:spPr/>
    </dgm:pt>
    <dgm:pt modelId="{CCEB9E34-BEF5-4C28-A590-772293E998BC}" type="pres">
      <dgm:prSet presAssocID="{6C52DD0C-2DBD-43F0-AD62-F557090A0F33}" presName="sp" presStyleCnt="0"/>
      <dgm:spPr/>
    </dgm:pt>
    <dgm:pt modelId="{84039198-644D-41D0-A9E1-4830C14E7432}" type="pres">
      <dgm:prSet presAssocID="{CD9ED2C0-6C47-4211-AA9A-827175EB4220}" presName="arrowAndChildren" presStyleCnt="0"/>
      <dgm:spPr/>
    </dgm:pt>
    <dgm:pt modelId="{4894B290-9236-4443-B05A-7370DB987467}" type="pres">
      <dgm:prSet presAssocID="{CD9ED2C0-6C47-4211-AA9A-827175EB4220}" presName="parentTextArrow" presStyleLbl="node1" presStyleIdx="2" presStyleCnt="3"/>
      <dgm:spPr/>
    </dgm:pt>
  </dgm:ptLst>
  <dgm:cxnLst>
    <dgm:cxn modelId="{665F0C04-09B5-4C49-986C-010D1BE0D49F}" type="presOf" srcId="{753809DE-BE36-47C9-AD1F-C3E7FC7B06BA}" destId="{F28D5D9F-7BDD-4CC6-A5D7-3F57BB5B13E2}" srcOrd="0" destOrd="0" presId="urn:microsoft.com/office/officeart/2005/8/layout/process4"/>
    <dgm:cxn modelId="{E6D8A312-B2D8-47D6-9580-603C3DE19039}" srcId="{DF56F559-9A8C-4CAE-8F68-39B50EF8938A}" destId="{D43C0EA9-50AA-4C90-8D9B-8488CBD63165}" srcOrd="1" destOrd="0" parTransId="{2622634D-7386-4565-9568-8D60CE7802E2}" sibTransId="{0B4E3BE6-B95A-4D87-BA77-5F64BE0DE543}"/>
    <dgm:cxn modelId="{161FE718-A64D-491E-87FC-C96C99CE06C2}" srcId="{DF56F559-9A8C-4CAE-8F68-39B50EF8938A}" destId="{BD2E4CAC-DA2B-43B6-8D8B-5C55F21FCE0A}" srcOrd="3" destOrd="0" parTransId="{0BB1ABBF-04FF-48F1-9B92-A6ACA6D2E856}" sibTransId="{283ECD25-4A6A-4CBE-AFA9-B1D3437409AB}"/>
    <dgm:cxn modelId="{144CD71A-4807-4387-A226-8E15DECD6086}" srcId="{6F39F7F6-98B8-4B5E-83BD-4501BC73CB56}" destId="{DC467B5B-5FBB-44F5-BFB5-0ED1DC489BAA}" srcOrd="1" destOrd="0" parTransId="{00C182C7-6A12-4CE1-B985-2C4E5B9E7364}" sibTransId="{D63F386E-A04A-4F3D-9D07-96213FDF732C}"/>
    <dgm:cxn modelId="{B515933E-9286-46B4-9FC7-AE4B5641777A}" type="presOf" srcId="{DF56F559-9A8C-4CAE-8F68-39B50EF8938A}" destId="{2ACB2326-5AED-47D7-A368-B4B70F063636}" srcOrd="1" destOrd="0" presId="urn:microsoft.com/office/officeart/2005/8/layout/process4"/>
    <dgm:cxn modelId="{62F23A43-EE9E-4B1A-AAFF-AC2182DFA721}" srcId="{6F39F7F6-98B8-4B5E-83BD-4501BC73CB56}" destId="{D9C40A83-E1A5-4787-8AC6-94EF513B375D}" srcOrd="2" destOrd="0" parTransId="{D1B010DE-1D76-4C23-A50B-398473BDCC0F}" sibTransId="{F3018B54-A376-4991-B9EC-EBEDF1A5D2BB}"/>
    <dgm:cxn modelId="{CC8CE345-F30A-46F3-A3FB-DCA7E9C6CD23}" type="presOf" srcId="{E61BD189-343C-4043-98F9-3250A3BBAE52}" destId="{253A9C0F-743A-4224-BA9F-2D4D65B42593}" srcOrd="0" destOrd="0" presId="urn:microsoft.com/office/officeart/2005/8/layout/process4"/>
    <dgm:cxn modelId="{A3A54466-74B8-42A6-A16E-D635FAC07F5E}" srcId="{93FA164A-157B-4A61-A0C4-ACB4ECC3E543}" destId="{CD9ED2C0-6C47-4211-AA9A-827175EB4220}" srcOrd="0" destOrd="0" parTransId="{BC81957C-9D54-4833-9D9C-2372B19ABA6E}" sibTransId="{6C52DD0C-2DBD-43F0-AD62-F557090A0F33}"/>
    <dgm:cxn modelId="{69BFE04E-33EB-4E8B-8202-C02238A6FA30}" type="presOf" srcId="{CD9ED2C0-6C47-4211-AA9A-827175EB4220}" destId="{4894B290-9236-4443-B05A-7370DB987467}" srcOrd="0" destOrd="0" presId="urn:microsoft.com/office/officeart/2005/8/layout/process4"/>
    <dgm:cxn modelId="{29BB2850-16BE-481A-9DCB-543D110B9318}" type="presOf" srcId="{F9A743CD-1843-49E4-B7E5-291B9A2A53D8}" destId="{F3A15D1C-AEB8-433C-BD23-A8D62229F116}" srcOrd="0" destOrd="1" presId="urn:microsoft.com/office/officeart/2005/8/layout/process4"/>
    <dgm:cxn modelId="{33200473-C088-40E3-BB93-C0CF4424CBD8}" type="presOf" srcId="{6F39F7F6-98B8-4B5E-83BD-4501BC73CB56}" destId="{17338703-8CBB-4CE0-9B8D-82862F3CD9DD}" srcOrd="1" destOrd="0" presId="urn:microsoft.com/office/officeart/2005/8/layout/process4"/>
    <dgm:cxn modelId="{3074F054-9701-4AB2-88A6-8157E1C5614D}" type="presOf" srcId="{D43C0EA9-50AA-4C90-8D9B-8488CBD63165}" destId="{5AC33A20-B3B1-4182-A771-8AA79509A8B0}" srcOrd="0" destOrd="0" presId="urn:microsoft.com/office/officeart/2005/8/layout/process4"/>
    <dgm:cxn modelId="{643B4B87-DAAB-4154-A917-A420AF577BBA}" srcId="{6F39F7F6-98B8-4B5E-83BD-4501BC73CB56}" destId="{753809DE-BE36-47C9-AD1F-C3E7FC7B06BA}" srcOrd="0" destOrd="0" parTransId="{8E8A715B-59F1-40EF-8783-EE2E67E55B1B}" sibTransId="{63DE5852-B5A5-4A7E-9628-CAFC0DE0C0CC}"/>
    <dgm:cxn modelId="{F48A4A96-AAAC-4B56-98BC-8A2D6B5FE141}" type="presOf" srcId="{6F39F7F6-98B8-4B5E-83BD-4501BC73CB56}" destId="{FA8EB97F-4077-464D-9725-F00A21FBE6AF}" srcOrd="0" destOrd="0" presId="urn:microsoft.com/office/officeart/2005/8/layout/process4"/>
    <dgm:cxn modelId="{F9634C98-8CF0-4CF2-893C-56986852861D}" srcId="{BD2E4CAC-DA2B-43B6-8D8B-5C55F21FCE0A}" destId="{F9A743CD-1843-49E4-B7E5-291B9A2A53D8}" srcOrd="0" destOrd="0" parTransId="{31A8EC20-A74B-4C4D-BB68-0001593219B9}" sibTransId="{0A8F2122-2695-42D9-B162-8B39B4D42382}"/>
    <dgm:cxn modelId="{617EF6A0-F03B-42D3-969C-65BEE05A08D2}" type="presOf" srcId="{58A5194F-5CD1-408D-92FC-C50485333FC2}" destId="{AE5B82AA-0CE0-4795-B63C-7155D1FB12CC}" srcOrd="0" destOrd="0" presId="urn:microsoft.com/office/officeart/2005/8/layout/process4"/>
    <dgm:cxn modelId="{2FC4ECB0-00BB-4192-93B9-8546707C2860}" srcId="{93FA164A-157B-4A61-A0C4-ACB4ECC3E543}" destId="{6F39F7F6-98B8-4B5E-83BD-4501BC73CB56}" srcOrd="2" destOrd="0" parTransId="{4E754BCA-5DAE-448F-93E4-3C4E2FC6A4CE}" sibTransId="{C67CC4D9-C042-48E8-A81A-849D40958843}"/>
    <dgm:cxn modelId="{E20C0BB2-8776-45CD-BDEF-D2076BF765E0}" type="presOf" srcId="{D9C40A83-E1A5-4787-8AC6-94EF513B375D}" destId="{44DBF244-2386-4699-8A3C-275BF3851C8A}" srcOrd="0" destOrd="0" presId="urn:microsoft.com/office/officeart/2005/8/layout/process4"/>
    <dgm:cxn modelId="{163D19B3-F1E1-43A5-84AF-2B23C8D85350}" srcId="{6F39F7F6-98B8-4B5E-83BD-4501BC73CB56}" destId="{E61BD189-343C-4043-98F9-3250A3BBAE52}" srcOrd="3" destOrd="0" parTransId="{76D28EED-CB93-435F-A39F-6A6D80DCDFA1}" sibTransId="{D541D9C6-883D-4F88-8FA6-09AB5DADA8AC}"/>
    <dgm:cxn modelId="{ECC247B6-EFBC-42F7-BD79-6105BEE679B9}" type="presOf" srcId="{DF56F559-9A8C-4CAE-8F68-39B50EF8938A}" destId="{85ED5734-42EC-4A49-A43B-75D1F82E6AD4}" srcOrd="0" destOrd="0" presId="urn:microsoft.com/office/officeart/2005/8/layout/process4"/>
    <dgm:cxn modelId="{8371E7B9-7D09-4A40-B186-A8E2D7B7F22C}" type="presOf" srcId="{DC467B5B-5FBB-44F5-BFB5-0ED1DC489BAA}" destId="{C83FD767-3CFB-4DE0-A3A3-B8B5EAD278AC}" srcOrd="0" destOrd="0" presId="urn:microsoft.com/office/officeart/2005/8/layout/process4"/>
    <dgm:cxn modelId="{376FE9C3-C326-42F0-B65B-A0D97335AB96}" type="presOf" srcId="{AEF56B74-7343-4CE7-840E-D1E599F30FBF}" destId="{336890F7-B70F-4AE3-8FD9-D42E493B0CA2}" srcOrd="0" destOrd="0" presId="urn:microsoft.com/office/officeart/2005/8/layout/process4"/>
    <dgm:cxn modelId="{15324ACC-0EB9-4427-A880-F7F595DD84F1}" srcId="{BD2E4CAC-DA2B-43B6-8D8B-5C55F21FCE0A}" destId="{CFE8B58C-B5AB-4D33-8C90-B7E823EEFC56}" srcOrd="1" destOrd="0" parTransId="{100DB108-2C9F-48ED-AC0E-C26BA9098464}" sibTransId="{845D7982-802C-4A30-8DD9-F26D7BF78703}"/>
    <dgm:cxn modelId="{49049CD1-39C2-4902-B339-D421F5BA1FC4}" type="presOf" srcId="{93FA164A-157B-4A61-A0C4-ACB4ECC3E543}" destId="{4D569451-C064-4F3A-81E7-3073850006BD}" srcOrd="0" destOrd="0" presId="urn:microsoft.com/office/officeart/2005/8/layout/process4"/>
    <dgm:cxn modelId="{B2645DD3-BBDD-450F-84DF-FC452F0F0344}" srcId="{DF56F559-9A8C-4CAE-8F68-39B50EF8938A}" destId="{AEF56B74-7343-4CE7-840E-D1E599F30FBF}" srcOrd="0" destOrd="0" parTransId="{267E14FD-4B55-4D31-B388-61C80C48024C}" sibTransId="{1D1E2EE2-4057-47F1-BD71-A00E1CBA6E23}"/>
    <dgm:cxn modelId="{30DD22DB-8D7E-441A-94B2-C1DAD54D1A3B}" srcId="{DF56F559-9A8C-4CAE-8F68-39B50EF8938A}" destId="{58A5194F-5CD1-408D-92FC-C50485333FC2}" srcOrd="2" destOrd="0" parTransId="{0D6EF0C9-DB69-4F1D-A14F-E20FB19D7956}" sibTransId="{9ED5BAD0-1918-4ECA-9109-197A7291A5DB}"/>
    <dgm:cxn modelId="{44FCE7E7-7463-448D-92B3-6F668E0D4662}" type="presOf" srcId="{CFE8B58C-B5AB-4D33-8C90-B7E823EEFC56}" destId="{F3A15D1C-AEB8-433C-BD23-A8D62229F116}" srcOrd="0" destOrd="2" presId="urn:microsoft.com/office/officeart/2005/8/layout/process4"/>
    <dgm:cxn modelId="{3F14F9FD-97C2-4C6F-B2BC-795DB541A2CE}" type="presOf" srcId="{BD2E4CAC-DA2B-43B6-8D8B-5C55F21FCE0A}" destId="{F3A15D1C-AEB8-433C-BD23-A8D62229F116}" srcOrd="0" destOrd="0" presId="urn:microsoft.com/office/officeart/2005/8/layout/process4"/>
    <dgm:cxn modelId="{1966B0FF-EA71-4A62-9F94-F48A31D80993}" srcId="{93FA164A-157B-4A61-A0C4-ACB4ECC3E543}" destId="{DF56F559-9A8C-4CAE-8F68-39B50EF8938A}" srcOrd="1" destOrd="0" parTransId="{35E76DA9-A5D1-400E-BC23-CBDE64CA7FF5}" sibTransId="{771DA5DF-319F-4CFA-8477-2864B829BB4D}"/>
    <dgm:cxn modelId="{10390E70-A442-4125-B94D-BC42F246FB3A}" type="presParOf" srcId="{4D569451-C064-4F3A-81E7-3073850006BD}" destId="{B9784247-756E-48C2-8B6F-6E0E7A40DE16}" srcOrd="0" destOrd="0" presId="urn:microsoft.com/office/officeart/2005/8/layout/process4"/>
    <dgm:cxn modelId="{3956F595-F82E-4528-B82F-6EFF107E7DEA}" type="presParOf" srcId="{B9784247-756E-48C2-8B6F-6E0E7A40DE16}" destId="{FA8EB97F-4077-464D-9725-F00A21FBE6AF}" srcOrd="0" destOrd="0" presId="urn:microsoft.com/office/officeart/2005/8/layout/process4"/>
    <dgm:cxn modelId="{908EEE56-C5F5-42A9-B015-563301AFFE07}" type="presParOf" srcId="{B9784247-756E-48C2-8B6F-6E0E7A40DE16}" destId="{17338703-8CBB-4CE0-9B8D-82862F3CD9DD}" srcOrd="1" destOrd="0" presId="urn:microsoft.com/office/officeart/2005/8/layout/process4"/>
    <dgm:cxn modelId="{AC24C42A-4997-4311-B06B-A3DDA40BAEBB}" type="presParOf" srcId="{B9784247-756E-48C2-8B6F-6E0E7A40DE16}" destId="{77B3E453-0081-4413-BB66-2913C68D6317}" srcOrd="2" destOrd="0" presId="urn:microsoft.com/office/officeart/2005/8/layout/process4"/>
    <dgm:cxn modelId="{1B56BFB3-16CD-4D00-A137-A3383750AA01}" type="presParOf" srcId="{77B3E453-0081-4413-BB66-2913C68D6317}" destId="{F28D5D9F-7BDD-4CC6-A5D7-3F57BB5B13E2}" srcOrd="0" destOrd="0" presId="urn:microsoft.com/office/officeart/2005/8/layout/process4"/>
    <dgm:cxn modelId="{04AD7511-AB31-4E5B-9827-028F1C95A9CE}" type="presParOf" srcId="{77B3E453-0081-4413-BB66-2913C68D6317}" destId="{C83FD767-3CFB-4DE0-A3A3-B8B5EAD278AC}" srcOrd="1" destOrd="0" presId="urn:microsoft.com/office/officeart/2005/8/layout/process4"/>
    <dgm:cxn modelId="{F08ACDA2-FAC2-4809-ADA2-E9C96FAD55FF}" type="presParOf" srcId="{77B3E453-0081-4413-BB66-2913C68D6317}" destId="{44DBF244-2386-4699-8A3C-275BF3851C8A}" srcOrd="2" destOrd="0" presId="urn:microsoft.com/office/officeart/2005/8/layout/process4"/>
    <dgm:cxn modelId="{A632A727-0430-4AA7-83CE-1E3B82625AD8}" type="presParOf" srcId="{77B3E453-0081-4413-BB66-2913C68D6317}" destId="{253A9C0F-743A-4224-BA9F-2D4D65B42593}" srcOrd="3" destOrd="0" presId="urn:microsoft.com/office/officeart/2005/8/layout/process4"/>
    <dgm:cxn modelId="{FD5BC9F2-FA7A-4A10-B6E3-99F0B11F67DB}" type="presParOf" srcId="{4D569451-C064-4F3A-81E7-3073850006BD}" destId="{F254E861-8371-4670-B4D3-3BFC13D5280E}" srcOrd="1" destOrd="0" presId="urn:microsoft.com/office/officeart/2005/8/layout/process4"/>
    <dgm:cxn modelId="{A52FDD6C-ED90-4547-9CA5-F49D5551611D}" type="presParOf" srcId="{4D569451-C064-4F3A-81E7-3073850006BD}" destId="{FF0EDE3A-41E8-417F-8A09-E0BBBB71B7D5}" srcOrd="2" destOrd="0" presId="urn:microsoft.com/office/officeart/2005/8/layout/process4"/>
    <dgm:cxn modelId="{DBF0A150-23C3-4797-9264-6ECD88509908}" type="presParOf" srcId="{FF0EDE3A-41E8-417F-8A09-E0BBBB71B7D5}" destId="{85ED5734-42EC-4A49-A43B-75D1F82E6AD4}" srcOrd="0" destOrd="0" presId="urn:microsoft.com/office/officeart/2005/8/layout/process4"/>
    <dgm:cxn modelId="{E4DC2033-88A0-44F3-97D3-2042AA648D1A}" type="presParOf" srcId="{FF0EDE3A-41E8-417F-8A09-E0BBBB71B7D5}" destId="{2ACB2326-5AED-47D7-A368-B4B70F063636}" srcOrd="1" destOrd="0" presId="urn:microsoft.com/office/officeart/2005/8/layout/process4"/>
    <dgm:cxn modelId="{5FBC233C-A024-431F-ADD4-555E13BB6F03}" type="presParOf" srcId="{FF0EDE3A-41E8-417F-8A09-E0BBBB71B7D5}" destId="{A211E4C1-8B11-46AE-B263-1E671475CA81}" srcOrd="2" destOrd="0" presId="urn:microsoft.com/office/officeart/2005/8/layout/process4"/>
    <dgm:cxn modelId="{B739C486-2BE5-4C43-9E14-27A14E0FF795}" type="presParOf" srcId="{A211E4C1-8B11-46AE-B263-1E671475CA81}" destId="{336890F7-B70F-4AE3-8FD9-D42E493B0CA2}" srcOrd="0" destOrd="0" presId="urn:microsoft.com/office/officeart/2005/8/layout/process4"/>
    <dgm:cxn modelId="{32F5082B-7AE1-49AD-B2C0-26896CD8CF01}" type="presParOf" srcId="{A211E4C1-8B11-46AE-B263-1E671475CA81}" destId="{5AC33A20-B3B1-4182-A771-8AA79509A8B0}" srcOrd="1" destOrd="0" presId="urn:microsoft.com/office/officeart/2005/8/layout/process4"/>
    <dgm:cxn modelId="{464258D1-C1E8-4B0E-9351-86BC4517A7DD}" type="presParOf" srcId="{A211E4C1-8B11-46AE-B263-1E671475CA81}" destId="{AE5B82AA-0CE0-4795-B63C-7155D1FB12CC}" srcOrd="2" destOrd="0" presId="urn:microsoft.com/office/officeart/2005/8/layout/process4"/>
    <dgm:cxn modelId="{862F64C5-2C18-4A17-9A54-A89C6D0ED31D}" type="presParOf" srcId="{A211E4C1-8B11-46AE-B263-1E671475CA81}" destId="{F3A15D1C-AEB8-433C-BD23-A8D62229F116}" srcOrd="3" destOrd="0" presId="urn:microsoft.com/office/officeart/2005/8/layout/process4"/>
    <dgm:cxn modelId="{0220E98C-0CC7-478A-BC6B-3D8177CB2240}" type="presParOf" srcId="{4D569451-C064-4F3A-81E7-3073850006BD}" destId="{CCEB9E34-BEF5-4C28-A590-772293E998BC}" srcOrd="3" destOrd="0" presId="urn:microsoft.com/office/officeart/2005/8/layout/process4"/>
    <dgm:cxn modelId="{500E0B2E-3B85-4DB3-A504-43EF96366B7D}" type="presParOf" srcId="{4D569451-C064-4F3A-81E7-3073850006BD}" destId="{84039198-644D-41D0-A9E1-4830C14E7432}" srcOrd="4" destOrd="0" presId="urn:microsoft.com/office/officeart/2005/8/layout/process4"/>
    <dgm:cxn modelId="{D0718947-CC15-45A7-B4F7-5390B1EBAE3B}" type="presParOf" srcId="{84039198-644D-41D0-A9E1-4830C14E7432}" destId="{4894B290-9236-4443-B05A-7370DB98746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BB2BB3-F5CD-4565-91DE-0418FAA3E3CB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0CA9FE8-C8AF-4A92-8450-886169B046DA}">
      <dgm:prSet/>
      <dgm:spPr/>
      <dgm:t>
        <a:bodyPr/>
        <a:lstStyle/>
        <a:p>
          <a:r>
            <a:rPr lang="cs-CZ"/>
            <a:t>Výuka se plánuje </a:t>
          </a:r>
          <a:r>
            <a:rPr lang="cs-CZ" b="1"/>
            <a:t>od cílů učení (co se žák naučí dělat)</a:t>
          </a:r>
          <a:r>
            <a:rPr lang="cs-CZ"/>
            <a:t>, ne od učiva.</a:t>
          </a:r>
          <a:endParaRPr lang="en-US"/>
        </a:p>
      </dgm:t>
    </dgm:pt>
    <dgm:pt modelId="{251C2104-80EA-4FF0-96C5-8A3B48BA189D}" type="parTrans" cxnId="{06DFEF90-FA43-420B-8E90-EC7B55AF8B1F}">
      <dgm:prSet/>
      <dgm:spPr/>
      <dgm:t>
        <a:bodyPr/>
        <a:lstStyle/>
        <a:p>
          <a:endParaRPr lang="en-US"/>
        </a:p>
      </dgm:t>
    </dgm:pt>
    <dgm:pt modelId="{AAA85CA9-03C3-49C6-A45B-5C064FBC6EA1}" type="sibTrans" cxnId="{06DFEF90-FA43-420B-8E90-EC7B55AF8B1F}">
      <dgm:prSet/>
      <dgm:spPr/>
      <dgm:t>
        <a:bodyPr/>
        <a:lstStyle/>
        <a:p>
          <a:endParaRPr lang="en-US"/>
        </a:p>
      </dgm:t>
    </dgm:pt>
    <dgm:pt modelId="{8E7A6023-7830-49F0-BDF9-E34644668440}">
      <dgm:prSet/>
      <dgm:spPr/>
      <dgm:t>
        <a:bodyPr/>
        <a:lstStyle/>
        <a:p>
          <a:r>
            <a:rPr lang="cs-CZ"/>
            <a:t>cíle typu: </a:t>
          </a:r>
          <a:endParaRPr lang="en-US"/>
        </a:p>
      </dgm:t>
    </dgm:pt>
    <dgm:pt modelId="{49983EB0-4173-48DA-8959-EF739B07DC0F}" type="parTrans" cxnId="{AA667BF4-A4FB-4150-A34E-7E49C407C4B5}">
      <dgm:prSet/>
      <dgm:spPr/>
      <dgm:t>
        <a:bodyPr/>
        <a:lstStyle/>
        <a:p>
          <a:endParaRPr lang="en-US"/>
        </a:p>
      </dgm:t>
    </dgm:pt>
    <dgm:pt modelId="{E064CD7D-7055-4036-9AD8-65C0B3090685}" type="sibTrans" cxnId="{AA667BF4-A4FB-4150-A34E-7E49C407C4B5}">
      <dgm:prSet/>
      <dgm:spPr/>
      <dgm:t>
        <a:bodyPr/>
        <a:lstStyle/>
        <a:p>
          <a:endParaRPr lang="en-US"/>
        </a:p>
      </dgm:t>
    </dgm:pt>
    <dgm:pt modelId="{A5784478-D542-4D6C-A171-33D465769169}">
      <dgm:prSet/>
      <dgm:spPr/>
      <dgm:t>
        <a:bodyPr/>
        <a:lstStyle/>
        <a:p>
          <a:r>
            <a:rPr lang="cs-CZ"/>
            <a:t>„žák interpretuje text“ (konkrétní interpretační dovednosti!)</a:t>
          </a:r>
          <a:endParaRPr lang="en-US"/>
        </a:p>
      </dgm:t>
    </dgm:pt>
    <dgm:pt modelId="{2F49C6AB-090F-4569-9149-69F3339D61A7}" type="parTrans" cxnId="{8E969628-9A85-41B1-A8C9-2C50762BDEDB}">
      <dgm:prSet/>
      <dgm:spPr/>
      <dgm:t>
        <a:bodyPr/>
        <a:lstStyle/>
        <a:p>
          <a:endParaRPr lang="en-US"/>
        </a:p>
      </dgm:t>
    </dgm:pt>
    <dgm:pt modelId="{C1E7AD4F-ABD9-41BA-A209-0E94EE1378C8}" type="sibTrans" cxnId="{8E969628-9A85-41B1-A8C9-2C50762BDEDB}">
      <dgm:prSet/>
      <dgm:spPr/>
      <dgm:t>
        <a:bodyPr/>
        <a:lstStyle/>
        <a:p>
          <a:endParaRPr lang="en-US"/>
        </a:p>
      </dgm:t>
    </dgm:pt>
    <dgm:pt modelId="{18B0E655-9002-491B-AFD2-6F68F7465D9D}">
      <dgm:prSet/>
      <dgm:spPr/>
      <dgm:t>
        <a:bodyPr/>
        <a:lstStyle/>
        <a:p>
          <a:r>
            <a:rPr lang="cs-CZ"/>
            <a:t>„formuluje vlastní výklad“ </a:t>
          </a:r>
          <a:endParaRPr lang="en-US"/>
        </a:p>
      </dgm:t>
    </dgm:pt>
    <dgm:pt modelId="{A801CA28-253B-4D6B-AFD1-A6A149BBD6A1}" type="parTrans" cxnId="{252078A9-B1A6-45A7-A75C-EC718B0A46BE}">
      <dgm:prSet/>
      <dgm:spPr/>
      <dgm:t>
        <a:bodyPr/>
        <a:lstStyle/>
        <a:p>
          <a:endParaRPr lang="en-US"/>
        </a:p>
      </dgm:t>
    </dgm:pt>
    <dgm:pt modelId="{92A0E92A-9E88-4746-B0EB-95F2755E8F28}" type="sibTrans" cxnId="{252078A9-B1A6-45A7-A75C-EC718B0A46BE}">
      <dgm:prSet/>
      <dgm:spPr/>
      <dgm:t>
        <a:bodyPr/>
        <a:lstStyle/>
        <a:p>
          <a:endParaRPr lang="en-US"/>
        </a:p>
      </dgm:t>
    </dgm:pt>
    <dgm:pt modelId="{8CF29C3D-5646-4285-B511-F7918E6AE834}">
      <dgm:prSet/>
      <dgm:spPr/>
      <dgm:t>
        <a:bodyPr/>
        <a:lstStyle/>
        <a:p>
          <a:r>
            <a:rPr lang="cs-CZ"/>
            <a:t>„porovnává interpretace“ </a:t>
          </a:r>
          <a:endParaRPr lang="en-US"/>
        </a:p>
      </dgm:t>
    </dgm:pt>
    <dgm:pt modelId="{9BC783F3-38C7-40EA-B182-14AEDDA1C7D3}" type="parTrans" cxnId="{65FCA3F9-F340-41AD-BC17-1E00F644689D}">
      <dgm:prSet/>
      <dgm:spPr/>
      <dgm:t>
        <a:bodyPr/>
        <a:lstStyle/>
        <a:p>
          <a:endParaRPr lang="en-US"/>
        </a:p>
      </dgm:t>
    </dgm:pt>
    <dgm:pt modelId="{1D04E757-18C8-4153-8712-4270D8CC4920}" type="sibTrans" cxnId="{65FCA3F9-F340-41AD-BC17-1E00F644689D}">
      <dgm:prSet/>
      <dgm:spPr/>
      <dgm:t>
        <a:bodyPr/>
        <a:lstStyle/>
        <a:p>
          <a:endParaRPr lang="en-US"/>
        </a:p>
      </dgm:t>
    </dgm:pt>
    <dgm:pt modelId="{6BF15AD8-4E1E-42A6-BC41-296753EFF7B5}">
      <dgm:prSet/>
      <dgm:spPr/>
      <dgm:t>
        <a:bodyPr/>
        <a:lstStyle/>
        <a:p>
          <a:r>
            <a:rPr lang="cs-CZ"/>
            <a:t>ne: „zná autora a dílo“ </a:t>
          </a:r>
          <a:endParaRPr lang="en-US"/>
        </a:p>
      </dgm:t>
    </dgm:pt>
    <dgm:pt modelId="{D0330D71-052D-4428-A096-AC3EA3677605}" type="parTrans" cxnId="{2E2E1DFC-6990-461B-A205-E1171317CEB5}">
      <dgm:prSet/>
      <dgm:spPr/>
      <dgm:t>
        <a:bodyPr/>
        <a:lstStyle/>
        <a:p>
          <a:endParaRPr lang="en-US"/>
        </a:p>
      </dgm:t>
    </dgm:pt>
    <dgm:pt modelId="{6414B437-FB12-4224-87B3-25F5CC17CDC8}" type="sibTrans" cxnId="{2E2E1DFC-6990-461B-A205-E1171317CEB5}">
      <dgm:prSet/>
      <dgm:spPr/>
      <dgm:t>
        <a:bodyPr/>
        <a:lstStyle/>
        <a:p>
          <a:endParaRPr lang="en-US"/>
        </a:p>
      </dgm:t>
    </dgm:pt>
    <dgm:pt modelId="{A8F6CA79-93D6-4908-A01D-0725D8F6E8A0}">
      <dgm:prSet/>
      <dgm:spPr/>
      <dgm:t>
        <a:bodyPr/>
        <a:lstStyle/>
        <a:p>
          <a:r>
            <a:rPr lang="cs-CZ" b="1"/>
            <a:t>Konkrétně:</a:t>
          </a:r>
          <a:endParaRPr lang="en-US"/>
        </a:p>
      </dgm:t>
    </dgm:pt>
    <dgm:pt modelId="{3FD1BAEF-C1C9-4AA7-8572-4B4E4828452C}" type="parTrans" cxnId="{927EA44C-AA16-4501-95F2-75F043BEB3C4}">
      <dgm:prSet/>
      <dgm:spPr/>
      <dgm:t>
        <a:bodyPr/>
        <a:lstStyle/>
        <a:p>
          <a:endParaRPr lang="en-US"/>
        </a:p>
      </dgm:t>
    </dgm:pt>
    <dgm:pt modelId="{D66013B7-BFAA-45D2-959C-6DB3B576C5DB}" type="sibTrans" cxnId="{927EA44C-AA16-4501-95F2-75F043BEB3C4}">
      <dgm:prSet/>
      <dgm:spPr/>
      <dgm:t>
        <a:bodyPr/>
        <a:lstStyle/>
        <a:p>
          <a:endParaRPr lang="en-US"/>
        </a:p>
      </dgm:t>
    </dgm:pt>
    <dgm:pt modelId="{92590FA2-AEFE-4DEF-8D0A-A5E1D5F44EAA}">
      <dgm:prSet/>
      <dgm:spPr/>
      <dgm:t>
        <a:bodyPr/>
        <a:lstStyle/>
        <a:p>
          <a:r>
            <a:rPr lang="cs-CZ"/>
            <a:t>práce s </a:t>
          </a:r>
          <a:r>
            <a:rPr lang="cs-CZ" b="1"/>
            <a:t>třífázovým modelem (E-U-R)</a:t>
          </a:r>
          <a:r>
            <a:rPr lang="cs-CZ"/>
            <a:t> </a:t>
          </a:r>
          <a:endParaRPr lang="en-US"/>
        </a:p>
      </dgm:t>
    </dgm:pt>
    <dgm:pt modelId="{47313409-C93B-4C37-A949-CD9CA7C71B54}" type="parTrans" cxnId="{03567AF3-3387-4DE1-8459-6544476DCADC}">
      <dgm:prSet/>
      <dgm:spPr/>
      <dgm:t>
        <a:bodyPr/>
        <a:lstStyle/>
        <a:p>
          <a:endParaRPr lang="en-US"/>
        </a:p>
      </dgm:t>
    </dgm:pt>
    <dgm:pt modelId="{160499D3-FD6E-42A0-A34B-76886E5FEFAB}" type="sibTrans" cxnId="{03567AF3-3387-4DE1-8459-6544476DCADC}">
      <dgm:prSet/>
      <dgm:spPr/>
      <dgm:t>
        <a:bodyPr/>
        <a:lstStyle/>
        <a:p>
          <a:endParaRPr lang="en-US"/>
        </a:p>
      </dgm:t>
    </dgm:pt>
    <dgm:pt modelId="{A2248E8E-864E-48ED-9DD1-AF3CA201F746}">
      <dgm:prSet/>
      <dgm:spPr/>
      <dgm:t>
        <a:bodyPr/>
        <a:lstStyle/>
        <a:p>
          <a:r>
            <a:rPr lang="cs-CZ"/>
            <a:t>strukturování hodin: </a:t>
          </a:r>
          <a:endParaRPr lang="en-US"/>
        </a:p>
      </dgm:t>
    </dgm:pt>
    <dgm:pt modelId="{02AC2F60-2D75-4F7A-9E08-1635FBCA1967}" type="parTrans" cxnId="{ACB78C03-430E-4F9B-8E8E-10C85B45D553}">
      <dgm:prSet/>
      <dgm:spPr/>
      <dgm:t>
        <a:bodyPr/>
        <a:lstStyle/>
        <a:p>
          <a:endParaRPr lang="en-US"/>
        </a:p>
      </dgm:t>
    </dgm:pt>
    <dgm:pt modelId="{21EC3BCE-6A4C-47F5-9EFF-5CC1CDC8D483}" type="sibTrans" cxnId="{ACB78C03-430E-4F9B-8E8E-10C85B45D553}">
      <dgm:prSet/>
      <dgm:spPr/>
      <dgm:t>
        <a:bodyPr/>
        <a:lstStyle/>
        <a:p>
          <a:endParaRPr lang="en-US"/>
        </a:p>
      </dgm:t>
    </dgm:pt>
    <dgm:pt modelId="{E9D8314F-DB29-40FC-927D-8E0DB0F268A5}">
      <dgm:prSet/>
      <dgm:spPr/>
      <dgm:t>
        <a:bodyPr/>
        <a:lstStyle/>
        <a:p>
          <a:r>
            <a:rPr lang="cs-CZ"/>
            <a:t>vstup → čtení → interpretace → reflexe </a:t>
          </a:r>
          <a:endParaRPr lang="en-US"/>
        </a:p>
      </dgm:t>
    </dgm:pt>
    <dgm:pt modelId="{C923AD80-7B8F-490F-BE7A-C6A45C9EC292}" type="parTrans" cxnId="{8777E7E1-96B8-4134-926B-D241C0149017}">
      <dgm:prSet/>
      <dgm:spPr/>
      <dgm:t>
        <a:bodyPr/>
        <a:lstStyle/>
        <a:p>
          <a:endParaRPr lang="en-US"/>
        </a:p>
      </dgm:t>
    </dgm:pt>
    <dgm:pt modelId="{8B43D5C0-EA82-4CF8-A881-7F50F5B855A7}" type="sibTrans" cxnId="{8777E7E1-96B8-4134-926B-D241C0149017}">
      <dgm:prSet/>
      <dgm:spPr/>
      <dgm:t>
        <a:bodyPr/>
        <a:lstStyle/>
        <a:p>
          <a:endParaRPr lang="en-US"/>
        </a:p>
      </dgm:t>
    </dgm:pt>
    <dgm:pt modelId="{96E9F93B-DD00-4A3E-8166-78A22FD92CCB}">
      <dgm:prSet/>
      <dgm:spPr/>
      <dgm:t>
        <a:bodyPr/>
        <a:lstStyle/>
        <a:p>
          <a:r>
            <a:rPr lang="cs-CZ"/>
            <a:t>důkazy o učení: </a:t>
          </a:r>
          <a:endParaRPr lang="en-US"/>
        </a:p>
      </dgm:t>
    </dgm:pt>
    <dgm:pt modelId="{640965CA-ACEC-4BF2-8F3F-38A1B32D2950}" type="parTrans" cxnId="{3F94509B-D5A0-4780-9AAC-5C9D5EC52BC8}">
      <dgm:prSet/>
      <dgm:spPr/>
      <dgm:t>
        <a:bodyPr/>
        <a:lstStyle/>
        <a:p>
          <a:endParaRPr lang="en-US"/>
        </a:p>
      </dgm:t>
    </dgm:pt>
    <dgm:pt modelId="{334A105A-B357-47F0-8518-B3196B08DADE}" type="sibTrans" cxnId="{3F94509B-D5A0-4780-9AAC-5C9D5EC52BC8}">
      <dgm:prSet/>
      <dgm:spPr/>
      <dgm:t>
        <a:bodyPr/>
        <a:lstStyle/>
        <a:p>
          <a:endParaRPr lang="en-US"/>
        </a:p>
      </dgm:t>
    </dgm:pt>
    <dgm:pt modelId="{4649C28F-A93A-4F71-A229-0D62ED1705C0}">
      <dgm:prSet/>
      <dgm:spPr/>
      <dgm:t>
        <a:bodyPr/>
        <a:lstStyle/>
        <a:p>
          <a:r>
            <a:rPr lang="cs-CZ"/>
            <a:t>krátké psaní </a:t>
          </a:r>
          <a:endParaRPr lang="en-US"/>
        </a:p>
      </dgm:t>
    </dgm:pt>
    <dgm:pt modelId="{5E6155FF-F68D-4F24-A41B-DDD9011E2CCC}" type="parTrans" cxnId="{69DEB886-7EF6-4AAB-AE3F-02E11A9143D3}">
      <dgm:prSet/>
      <dgm:spPr/>
      <dgm:t>
        <a:bodyPr/>
        <a:lstStyle/>
        <a:p>
          <a:endParaRPr lang="en-US"/>
        </a:p>
      </dgm:t>
    </dgm:pt>
    <dgm:pt modelId="{9DD60EE4-8C88-43A1-936A-CFFADF7E93D5}" type="sibTrans" cxnId="{69DEB886-7EF6-4AAB-AE3F-02E11A9143D3}">
      <dgm:prSet/>
      <dgm:spPr/>
      <dgm:t>
        <a:bodyPr/>
        <a:lstStyle/>
        <a:p>
          <a:endParaRPr lang="en-US"/>
        </a:p>
      </dgm:t>
    </dgm:pt>
    <dgm:pt modelId="{89F4EF2A-4DE5-4964-AD8D-1212BEA07B36}">
      <dgm:prSet/>
      <dgm:spPr/>
      <dgm:t>
        <a:bodyPr/>
        <a:lstStyle/>
        <a:p>
          <a:r>
            <a:rPr lang="cs-CZ"/>
            <a:t>diskuse </a:t>
          </a:r>
          <a:endParaRPr lang="en-US"/>
        </a:p>
      </dgm:t>
    </dgm:pt>
    <dgm:pt modelId="{295D13D4-2020-4738-9E21-03CA7AF55698}" type="parTrans" cxnId="{3DEE28B7-16F0-4344-BC02-2280B41EB326}">
      <dgm:prSet/>
      <dgm:spPr/>
      <dgm:t>
        <a:bodyPr/>
        <a:lstStyle/>
        <a:p>
          <a:endParaRPr lang="en-US"/>
        </a:p>
      </dgm:t>
    </dgm:pt>
    <dgm:pt modelId="{780ED137-8110-412F-977E-2112DB828F85}" type="sibTrans" cxnId="{3DEE28B7-16F0-4344-BC02-2280B41EB326}">
      <dgm:prSet/>
      <dgm:spPr/>
      <dgm:t>
        <a:bodyPr/>
        <a:lstStyle/>
        <a:p>
          <a:endParaRPr lang="en-US"/>
        </a:p>
      </dgm:t>
    </dgm:pt>
    <dgm:pt modelId="{11F6F4EE-DB9B-4C53-B37B-73AC349223B3}">
      <dgm:prSet/>
      <dgm:spPr/>
      <dgm:t>
        <a:bodyPr/>
        <a:lstStyle/>
        <a:p>
          <a:r>
            <a:rPr lang="cs-CZ"/>
            <a:t>interpretace </a:t>
          </a:r>
          <a:endParaRPr lang="en-US"/>
        </a:p>
      </dgm:t>
    </dgm:pt>
    <dgm:pt modelId="{452D07D0-231D-4E9A-8BC2-7CE69A509E79}" type="parTrans" cxnId="{AF8CE351-5B28-42AF-85F3-DD419E0ABBB5}">
      <dgm:prSet/>
      <dgm:spPr/>
      <dgm:t>
        <a:bodyPr/>
        <a:lstStyle/>
        <a:p>
          <a:endParaRPr lang="en-US"/>
        </a:p>
      </dgm:t>
    </dgm:pt>
    <dgm:pt modelId="{0A6607EB-EDF2-4381-AB2F-C988CE4BA841}" type="sibTrans" cxnId="{AF8CE351-5B28-42AF-85F3-DD419E0ABBB5}">
      <dgm:prSet/>
      <dgm:spPr/>
      <dgm:t>
        <a:bodyPr/>
        <a:lstStyle/>
        <a:p>
          <a:endParaRPr lang="en-US"/>
        </a:p>
      </dgm:t>
    </dgm:pt>
    <dgm:pt modelId="{7727AB84-8F44-46DF-83DD-8460C05D5CB6}" type="pres">
      <dgm:prSet presAssocID="{6FBB2BB3-F5CD-4565-91DE-0418FAA3E3CB}" presName="linear" presStyleCnt="0">
        <dgm:presLayoutVars>
          <dgm:animLvl val="lvl"/>
          <dgm:resizeHandles val="exact"/>
        </dgm:presLayoutVars>
      </dgm:prSet>
      <dgm:spPr/>
    </dgm:pt>
    <dgm:pt modelId="{4E8D4AFE-3162-4691-8310-623F7FF082D5}" type="pres">
      <dgm:prSet presAssocID="{20CA9FE8-C8AF-4A92-8450-886169B046D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CA4DA78-B9E9-4F90-9F1E-C6C0F15F959F}" type="pres">
      <dgm:prSet presAssocID="{AAA85CA9-03C3-49C6-A45B-5C064FBC6EA1}" presName="spacer" presStyleCnt="0"/>
      <dgm:spPr/>
    </dgm:pt>
    <dgm:pt modelId="{5E759A92-B1E1-4153-8E7A-B278C095B09F}" type="pres">
      <dgm:prSet presAssocID="{8E7A6023-7830-49F0-BDF9-E3464466844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4125E4A-5E04-4D9F-AF50-1F217C815992}" type="pres">
      <dgm:prSet presAssocID="{8E7A6023-7830-49F0-BDF9-E34644668440}" presName="childText" presStyleLbl="revTx" presStyleIdx="0" presStyleCnt="2">
        <dgm:presLayoutVars>
          <dgm:bulletEnabled val="1"/>
        </dgm:presLayoutVars>
      </dgm:prSet>
      <dgm:spPr/>
    </dgm:pt>
    <dgm:pt modelId="{B9715347-D67D-4FF2-8A1D-B44B474A902F}" type="pres">
      <dgm:prSet presAssocID="{6BF15AD8-4E1E-42A6-BC41-296753EFF7B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4436EBD-F46F-45A1-BD67-C610086F4DA7}" type="pres">
      <dgm:prSet presAssocID="{6414B437-FB12-4224-87B3-25F5CC17CDC8}" presName="spacer" presStyleCnt="0"/>
      <dgm:spPr/>
    </dgm:pt>
    <dgm:pt modelId="{633F1672-99FC-40AA-BB9E-0C07730C942F}" type="pres">
      <dgm:prSet presAssocID="{A8F6CA79-93D6-4908-A01D-0725D8F6E8A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1F21DB63-11E9-470A-89C2-294F3E222962}" type="pres">
      <dgm:prSet presAssocID="{A8F6CA79-93D6-4908-A01D-0725D8F6E8A0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ACB78C03-430E-4F9B-8E8E-10C85B45D553}" srcId="{A8F6CA79-93D6-4908-A01D-0725D8F6E8A0}" destId="{A2248E8E-864E-48ED-9DD1-AF3CA201F746}" srcOrd="1" destOrd="0" parTransId="{02AC2F60-2D75-4F7A-9E08-1635FBCA1967}" sibTransId="{21EC3BCE-6A4C-47F5-9EFF-5CC1CDC8D483}"/>
    <dgm:cxn modelId="{5ED0ED0D-1E5D-484C-A765-8FC0C4505668}" type="presOf" srcId="{8CF29C3D-5646-4285-B511-F7918E6AE834}" destId="{54125E4A-5E04-4D9F-AF50-1F217C815992}" srcOrd="0" destOrd="2" presId="urn:microsoft.com/office/officeart/2005/8/layout/vList2"/>
    <dgm:cxn modelId="{B6DB2319-8396-4CF2-8427-168C3BDA5D76}" type="presOf" srcId="{A5784478-D542-4D6C-A171-33D465769169}" destId="{54125E4A-5E04-4D9F-AF50-1F217C815992}" srcOrd="0" destOrd="0" presId="urn:microsoft.com/office/officeart/2005/8/layout/vList2"/>
    <dgm:cxn modelId="{A2A19020-6001-42AF-9645-26C9407D7E64}" type="presOf" srcId="{E9D8314F-DB29-40FC-927D-8E0DB0F268A5}" destId="{1F21DB63-11E9-470A-89C2-294F3E222962}" srcOrd="0" destOrd="2" presId="urn:microsoft.com/office/officeart/2005/8/layout/vList2"/>
    <dgm:cxn modelId="{337BB422-D2E1-4F89-92CD-017923F80772}" type="presOf" srcId="{96E9F93B-DD00-4A3E-8166-78A22FD92CCB}" destId="{1F21DB63-11E9-470A-89C2-294F3E222962}" srcOrd="0" destOrd="3" presId="urn:microsoft.com/office/officeart/2005/8/layout/vList2"/>
    <dgm:cxn modelId="{8E969628-9A85-41B1-A8C9-2C50762BDEDB}" srcId="{8E7A6023-7830-49F0-BDF9-E34644668440}" destId="{A5784478-D542-4D6C-A171-33D465769169}" srcOrd="0" destOrd="0" parTransId="{2F49C6AB-090F-4569-9149-69F3339D61A7}" sibTransId="{C1E7AD4F-ABD9-41BA-A209-0E94EE1378C8}"/>
    <dgm:cxn modelId="{411EF828-9B8B-4705-A8E4-F56E4D638DD3}" type="presOf" srcId="{A2248E8E-864E-48ED-9DD1-AF3CA201F746}" destId="{1F21DB63-11E9-470A-89C2-294F3E222962}" srcOrd="0" destOrd="1" presId="urn:microsoft.com/office/officeart/2005/8/layout/vList2"/>
    <dgm:cxn modelId="{B5D17D5F-CA26-44B9-AE4D-2065610B5466}" type="presOf" srcId="{20CA9FE8-C8AF-4A92-8450-886169B046DA}" destId="{4E8D4AFE-3162-4691-8310-623F7FF082D5}" srcOrd="0" destOrd="0" presId="urn:microsoft.com/office/officeart/2005/8/layout/vList2"/>
    <dgm:cxn modelId="{2995E263-AB1C-47EF-8750-E662848DEFD8}" type="presOf" srcId="{92590FA2-AEFE-4DEF-8D0A-A5E1D5F44EAA}" destId="{1F21DB63-11E9-470A-89C2-294F3E222962}" srcOrd="0" destOrd="0" presId="urn:microsoft.com/office/officeart/2005/8/layout/vList2"/>
    <dgm:cxn modelId="{927EA44C-AA16-4501-95F2-75F043BEB3C4}" srcId="{6FBB2BB3-F5CD-4565-91DE-0418FAA3E3CB}" destId="{A8F6CA79-93D6-4908-A01D-0725D8F6E8A0}" srcOrd="3" destOrd="0" parTransId="{3FD1BAEF-C1C9-4AA7-8572-4B4E4828452C}" sibTransId="{D66013B7-BFAA-45D2-959C-6DB3B576C5DB}"/>
    <dgm:cxn modelId="{AF8CE351-5B28-42AF-85F3-DD419E0ABBB5}" srcId="{96E9F93B-DD00-4A3E-8166-78A22FD92CCB}" destId="{11F6F4EE-DB9B-4C53-B37B-73AC349223B3}" srcOrd="2" destOrd="0" parTransId="{452D07D0-231D-4E9A-8BC2-7CE69A509E79}" sibTransId="{0A6607EB-EDF2-4381-AB2F-C988CE4BA841}"/>
    <dgm:cxn modelId="{C29A5074-683A-4A43-8A4A-A1E970B6B328}" type="presOf" srcId="{6BF15AD8-4E1E-42A6-BC41-296753EFF7B5}" destId="{B9715347-D67D-4FF2-8A1D-B44B474A902F}" srcOrd="0" destOrd="0" presId="urn:microsoft.com/office/officeart/2005/8/layout/vList2"/>
    <dgm:cxn modelId="{13F75677-4EBA-44CB-87F8-9B3A460F5555}" type="presOf" srcId="{8E7A6023-7830-49F0-BDF9-E34644668440}" destId="{5E759A92-B1E1-4153-8E7A-B278C095B09F}" srcOrd="0" destOrd="0" presId="urn:microsoft.com/office/officeart/2005/8/layout/vList2"/>
    <dgm:cxn modelId="{A16FA981-5B6C-43BA-B377-F1BE00FBEAF7}" type="presOf" srcId="{A8F6CA79-93D6-4908-A01D-0725D8F6E8A0}" destId="{633F1672-99FC-40AA-BB9E-0C07730C942F}" srcOrd="0" destOrd="0" presId="urn:microsoft.com/office/officeart/2005/8/layout/vList2"/>
    <dgm:cxn modelId="{A6748D82-80DB-435B-A3D5-1A7A8643C436}" type="presOf" srcId="{4649C28F-A93A-4F71-A229-0D62ED1705C0}" destId="{1F21DB63-11E9-470A-89C2-294F3E222962}" srcOrd="0" destOrd="4" presId="urn:microsoft.com/office/officeart/2005/8/layout/vList2"/>
    <dgm:cxn modelId="{69DEB886-7EF6-4AAB-AE3F-02E11A9143D3}" srcId="{96E9F93B-DD00-4A3E-8166-78A22FD92CCB}" destId="{4649C28F-A93A-4F71-A229-0D62ED1705C0}" srcOrd="0" destOrd="0" parTransId="{5E6155FF-F68D-4F24-A41B-DDD9011E2CCC}" sibTransId="{9DD60EE4-8C88-43A1-936A-CFFADF7E93D5}"/>
    <dgm:cxn modelId="{06DFEF90-FA43-420B-8E90-EC7B55AF8B1F}" srcId="{6FBB2BB3-F5CD-4565-91DE-0418FAA3E3CB}" destId="{20CA9FE8-C8AF-4A92-8450-886169B046DA}" srcOrd="0" destOrd="0" parTransId="{251C2104-80EA-4FF0-96C5-8A3B48BA189D}" sibTransId="{AAA85CA9-03C3-49C6-A45B-5C064FBC6EA1}"/>
    <dgm:cxn modelId="{1F8E099B-1A20-473F-8DF0-47B10F52C663}" type="presOf" srcId="{11F6F4EE-DB9B-4C53-B37B-73AC349223B3}" destId="{1F21DB63-11E9-470A-89C2-294F3E222962}" srcOrd="0" destOrd="6" presId="urn:microsoft.com/office/officeart/2005/8/layout/vList2"/>
    <dgm:cxn modelId="{3F94509B-D5A0-4780-9AAC-5C9D5EC52BC8}" srcId="{A8F6CA79-93D6-4908-A01D-0725D8F6E8A0}" destId="{96E9F93B-DD00-4A3E-8166-78A22FD92CCB}" srcOrd="2" destOrd="0" parTransId="{640965CA-ACEC-4BF2-8F3F-38A1B32D2950}" sibTransId="{334A105A-B357-47F0-8518-B3196B08DADE}"/>
    <dgm:cxn modelId="{252078A9-B1A6-45A7-A75C-EC718B0A46BE}" srcId="{8E7A6023-7830-49F0-BDF9-E34644668440}" destId="{18B0E655-9002-491B-AFD2-6F68F7465D9D}" srcOrd="1" destOrd="0" parTransId="{A801CA28-253B-4D6B-AFD1-A6A149BBD6A1}" sibTransId="{92A0E92A-9E88-4746-B0EB-95F2755E8F28}"/>
    <dgm:cxn modelId="{EBB029B6-34D6-4D59-BED0-9C63A127E019}" type="presOf" srcId="{18B0E655-9002-491B-AFD2-6F68F7465D9D}" destId="{54125E4A-5E04-4D9F-AF50-1F217C815992}" srcOrd="0" destOrd="1" presId="urn:microsoft.com/office/officeart/2005/8/layout/vList2"/>
    <dgm:cxn modelId="{3DEE28B7-16F0-4344-BC02-2280B41EB326}" srcId="{96E9F93B-DD00-4A3E-8166-78A22FD92CCB}" destId="{89F4EF2A-4DE5-4964-AD8D-1212BEA07B36}" srcOrd="1" destOrd="0" parTransId="{295D13D4-2020-4738-9E21-03CA7AF55698}" sibTransId="{780ED137-8110-412F-977E-2112DB828F85}"/>
    <dgm:cxn modelId="{035EEED9-346D-4002-AE0E-1033E99DEC95}" type="presOf" srcId="{89F4EF2A-4DE5-4964-AD8D-1212BEA07B36}" destId="{1F21DB63-11E9-470A-89C2-294F3E222962}" srcOrd="0" destOrd="5" presId="urn:microsoft.com/office/officeart/2005/8/layout/vList2"/>
    <dgm:cxn modelId="{519273DC-7F9A-4086-BBB4-26F2344FEF85}" type="presOf" srcId="{6FBB2BB3-F5CD-4565-91DE-0418FAA3E3CB}" destId="{7727AB84-8F44-46DF-83DD-8460C05D5CB6}" srcOrd="0" destOrd="0" presId="urn:microsoft.com/office/officeart/2005/8/layout/vList2"/>
    <dgm:cxn modelId="{8777E7E1-96B8-4134-926B-D241C0149017}" srcId="{A2248E8E-864E-48ED-9DD1-AF3CA201F746}" destId="{E9D8314F-DB29-40FC-927D-8E0DB0F268A5}" srcOrd="0" destOrd="0" parTransId="{C923AD80-7B8F-490F-BE7A-C6A45C9EC292}" sibTransId="{8B43D5C0-EA82-4CF8-A881-7F50F5B855A7}"/>
    <dgm:cxn modelId="{03567AF3-3387-4DE1-8459-6544476DCADC}" srcId="{A8F6CA79-93D6-4908-A01D-0725D8F6E8A0}" destId="{92590FA2-AEFE-4DEF-8D0A-A5E1D5F44EAA}" srcOrd="0" destOrd="0" parTransId="{47313409-C93B-4C37-A949-CD9CA7C71B54}" sibTransId="{160499D3-FD6E-42A0-A34B-76886E5FEFAB}"/>
    <dgm:cxn modelId="{AA667BF4-A4FB-4150-A34E-7E49C407C4B5}" srcId="{6FBB2BB3-F5CD-4565-91DE-0418FAA3E3CB}" destId="{8E7A6023-7830-49F0-BDF9-E34644668440}" srcOrd="1" destOrd="0" parTransId="{49983EB0-4173-48DA-8959-EF739B07DC0F}" sibTransId="{E064CD7D-7055-4036-9AD8-65C0B3090685}"/>
    <dgm:cxn modelId="{65FCA3F9-F340-41AD-BC17-1E00F644689D}" srcId="{8E7A6023-7830-49F0-BDF9-E34644668440}" destId="{8CF29C3D-5646-4285-B511-F7918E6AE834}" srcOrd="2" destOrd="0" parTransId="{9BC783F3-38C7-40EA-B182-14AEDDA1C7D3}" sibTransId="{1D04E757-18C8-4153-8712-4270D8CC4920}"/>
    <dgm:cxn modelId="{2E2E1DFC-6990-461B-A205-E1171317CEB5}" srcId="{6FBB2BB3-F5CD-4565-91DE-0418FAA3E3CB}" destId="{6BF15AD8-4E1E-42A6-BC41-296753EFF7B5}" srcOrd="2" destOrd="0" parTransId="{D0330D71-052D-4428-A096-AC3EA3677605}" sibTransId="{6414B437-FB12-4224-87B3-25F5CC17CDC8}"/>
    <dgm:cxn modelId="{01F40106-69F4-4426-92FA-C0F06ED7FA81}" type="presParOf" srcId="{7727AB84-8F44-46DF-83DD-8460C05D5CB6}" destId="{4E8D4AFE-3162-4691-8310-623F7FF082D5}" srcOrd="0" destOrd="0" presId="urn:microsoft.com/office/officeart/2005/8/layout/vList2"/>
    <dgm:cxn modelId="{BAA5442A-DB00-49E4-95D2-0D2AF0BAF2A6}" type="presParOf" srcId="{7727AB84-8F44-46DF-83DD-8460C05D5CB6}" destId="{FCA4DA78-B9E9-4F90-9F1E-C6C0F15F959F}" srcOrd="1" destOrd="0" presId="urn:microsoft.com/office/officeart/2005/8/layout/vList2"/>
    <dgm:cxn modelId="{24797700-F275-44AB-9CF8-D44E22A38E99}" type="presParOf" srcId="{7727AB84-8F44-46DF-83DD-8460C05D5CB6}" destId="{5E759A92-B1E1-4153-8E7A-B278C095B09F}" srcOrd="2" destOrd="0" presId="urn:microsoft.com/office/officeart/2005/8/layout/vList2"/>
    <dgm:cxn modelId="{2D0B5923-3411-43CE-82FA-2CB83F817672}" type="presParOf" srcId="{7727AB84-8F44-46DF-83DD-8460C05D5CB6}" destId="{54125E4A-5E04-4D9F-AF50-1F217C815992}" srcOrd="3" destOrd="0" presId="urn:microsoft.com/office/officeart/2005/8/layout/vList2"/>
    <dgm:cxn modelId="{F55083DD-44B7-4293-930C-C60E86CD186D}" type="presParOf" srcId="{7727AB84-8F44-46DF-83DD-8460C05D5CB6}" destId="{B9715347-D67D-4FF2-8A1D-B44B474A902F}" srcOrd="4" destOrd="0" presId="urn:microsoft.com/office/officeart/2005/8/layout/vList2"/>
    <dgm:cxn modelId="{DA2FF432-3030-4D4E-B201-2780BB2130AB}" type="presParOf" srcId="{7727AB84-8F44-46DF-83DD-8460C05D5CB6}" destId="{84436EBD-F46F-45A1-BD67-C610086F4DA7}" srcOrd="5" destOrd="0" presId="urn:microsoft.com/office/officeart/2005/8/layout/vList2"/>
    <dgm:cxn modelId="{64CFE6CE-C727-4526-BB7C-585362A6E5A2}" type="presParOf" srcId="{7727AB84-8F44-46DF-83DD-8460C05D5CB6}" destId="{633F1672-99FC-40AA-BB9E-0C07730C942F}" srcOrd="6" destOrd="0" presId="urn:microsoft.com/office/officeart/2005/8/layout/vList2"/>
    <dgm:cxn modelId="{82669D24-A6D9-4E91-B2AD-FEFBB984F440}" type="presParOf" srcId="{7727AB84-8F44-46DF-83DD-8460C05D5CB6}" destId="{1F21DB63-11E9-470A-89C2-294F3E22296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DB3258-65F5-4BE0-8FCC-A692FDA4322C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0A3DE02-2ECC-4758-A07B-981109B2924C}">
      <dgm:prSet/>
      <dgm:spPr/>
      <dgm:t>
        <a:bodyPr/>
        <a:lstStyle/>
        <a:p>
          <a:r>
            <a:rPr lang="cs-CZ"/>
            <a:t>Výuka literatury = </a:t>
          </a:r>
          <a:r>
            <a:rPr lang="cs-CZ" b="1"/>
            <a:t>komunikační prostor</a:t>
          </a:r>
          <a:endParaRPr lang="en-US"/>
        </a:p>
      </dgm:t>
    </dgm:pt>
    <dgm:pt modelId="{EF904E00-5B0A-466B-8909-C8D280DDD90D}" type="parTrans" cxnId="{DB6A1769-B79C-4744-A226-34D2B5683C24}">
      <dgm:prSet/>
      <dgm:spPr/>
      <dgm:t>
        <a:bodyPr/>
        <a:lstStyle/>
        <a:p>
          <a:endParaRPr lang="en-US"/>
        </a:p>
      </dgm:t>
    </dgm:pt>
    <dgm:pt modelId="{82684C69-A050-4ABF-A5E7-6469F254804B}" type="sibTrans" cxnId="{DB6A1769-B79C-4744-A226-34D2B5683C24}">
      <dgm:prSet/>
      <dgm:spPr/>
      <dgm:t>
        <a:bodyPr/>
        <a:lstStyle/>
        <a:p>
          <a:endParaRPr lang="en-US"/>
        </a:p>
      </dgm:t>
    </dgm:pt>
    <dgm:pt modelId="{3CADE4EB-716C-4C6B-8C2B-62185D1F20E9}">
      <dgm:prSet/>
      <dgm:spPr/>
      <dgm:t>
        <a:bodyPr/>
        <a:lstStyle/>
        <a:p>
          <a:r>
            <a:rPr lang="cs-CZ"/>
            <a:t>třída jako: </a:t>
          </a:r>
          <a:endParaRPr lang="en-US"/>
        </a:p>
      </dgm:t>
    </dgm:pt>
    <dgm:pt modelId="{21F2F920-7ACC-4725-AD45-A0670E1EA486}" type="parTrans" cxnId="{AF0F3EE1-FC2D-48C2-BDBA-3653086996DA}">
      <dgm:prSet/>
      <dgm:spPr/>
      <dgm:t>
        <a:bodyPr/>
        <a:lstStyle/>
        <a:p>
          <a:endParaRPr lang="en-US"/>
        </a:p>
      </dgm:t>
    </dgm:pt>
    <dgm:pt modelId="{7337BEA7-1C17-4CFB-BCB9-79B2CE2E6615}" type="sibTrans" cxnId="{AF0F3EE1-FC2D-48C2-BDBA-3653086996DA}">
      <dgm:prSet/>
      <dgm:spPr/>
      <dgm:t>
        <a:bodyPr/>
        <a:lstStyle/>
        <a:p>
          <a:endParaRPr lang="en-US"/>
        </a:p>
      </dgm:t>
    </dgm:pt>
    <dgm:pt modelId="{55245F44-6801-4ACF-8809-5B4D9F32F258}">
      <dgm:prSet/>
      <dgm:spPr/>
      <dgm:t>
        <a:bodyPr/>
        <a:lstStyle/>
        <a:p>
          <a:r>
            <a:rPr lang="cs-CZ"/>
            <a:t>prostor sdílení interpretací </a:t>
          </a:r>
          <a:endParaRPr lang="en-US"/>
        </a:p>
      </dgm:t>
    </dgm:pt>
    <dgm:pt modelId="{4EFC7EFC-0198-4D75-AD7C-1B196D93CCFA}" type="parTrans" cxnId="{9313576F-D7B8-4A2A-92CF-08DDEE9FA8E3}">
      <dgm:prSet/>
      <dgm:spPr/>
      <dgm:t>
        <a:bodyPr/>
        <a:lstStyle/>
        <a:p>
          <a:endParaRPr lang="en-US"/>
        </a:p>
      </dgm:t>
    </dgm:pt>
    <dgm:pt modelId="{D7E51507-9EC7-440A-947B-E399435B0AAD}" type="sibTrans" cxnId="{9313576F-D7B8-4A2A-92CF-08DDEE9FA8E3}">
      <dgm:prSet/>
      <dgm:spPr/>
      <dgm:t>
        <a:bodyPr/>
        <a:lstStyle/>
        <a:p>
          <a:endParaRPr lang="en-US"/>
        </a:p>
      </dgm:t>
    </dgm:pt>
    <dgm:pt modelId="{06D1A99D-EEAE-4D89-89D6-054DB5727742}">
      <dgm:prSet/>
      <dgm:spPr/>
      <dgm:t>
        <a:bodyPr/>
        <a:lstStyle/>
        <a:p>
          <a:r>
            <a:rPr lang="cs-CZ"/>
            <a:t>bezpečné prostředí pro názor </a:t>
          </a:r>
          <a:endParaRPr lang="en-US"/>
        </a:p>
      </dgm:t>
    </dgm:pt>
    <dgm:pt modelId="{1E0DED9A-9299-4B6B-B35F-32BEE89E03B4}" type="parTrans" cxnId="{9A50DDEA-82B6-4CC6-B6A2-D57CED81DEBE}">
      <dgm:prSet/>
      <dgm:spPr/>
      <dgm:t>
        <a:bodyPr/>
        <a:lstStyle/>
        <a:p>
          <a:endParaRPr lang="en-US"/>
        </a:p>
      </dgm:t>
    </dgm:pt>
    <dgm:pt modelId="{AEA72E08-E370-454F-BEF3-CF9226ECB309}" type="sibTrans" cxnId="{9A50DDEA-82B6-4CC6-B6A2-D57CED81DEBE}">
      <dgm:prSet/>
      <dgm:spPr/>
      <dgm:t>
        <a:bodyPr/>
        <a:lstStyle/>
        <a:p>
          <a:endParaRPr lang="en-US"/>
        </a:p>
      </dgm:t>
    </dgm:pt>
    <dgm:pt modelId="{7FFD46EA-65BC-4A0B-8DAD-8EAA725291E9}">
      <dgm:prSet/>
      <dgm:spPr/>
      <dgm:t>
        <a:bodyPr/>
        <a:lstStyle/>
        <a:p>
          <a:r>
            <a:rPr lang="cs-CZ" b="1"/>
            <a:t>Konkrétně:</a:t>
          </a:r>
          <a:endParaRPr lang="en-US"/>
        </a:p>
      </dgm:t>
    </dgm:pt>
    <dgm:pt modelId="{B93B9378-9FA5-4F17-A9FE-6A563EB876F0}" type="parTrans" cxnId="{64FFF7B2-D17E-42EF-96BE-BDB4E96E9F82}">
      <dgm:prSet/>
      <dgm:spPr/>
      <dgm:t>
        <a:bodyPr/>
        <a:lstStyle/>
        <a:p>
          <a:endParaRPr lang="en-US"/>
        </a:p>
      </dgm:t>
    </dgm:pt>
    <dgm:pt modelId="{C6EAAEB1-EEAE-4DD3-8AEC-8BB705A2BE20}" type="sibTrans" cxnId="{64FFF7B2-D17E-42EF-96BE-BDB4E96E9F82}">
      <dgm:prSet/>
      <dgm:spPr/>
      <dgm:t>
        <a:bodyPr/>
        <a:lstStyle/>
        <a:p>
          <a:endParaRPr lang="en-US"/>
        </a:p>
      </dgm:t>
    </dgm:pt>
    <dgm:pt modelId="{5DD299B8-8C9C-4611-98EC-246CF8AC059C}">
      <dgm:prSet/>
      <dgm:spPr/>
      <dgm:t>
        <a:bodyPr/>
        <a:lstStyle/>
        <a:p>
          <a:r>
            <a:rPr lang="cs-CZ"/>
            <a:t>podporovat</a:t>
          </a:r>
          <a:endParaRPr lang="en-US"/>
        </a:p>
      </dgm:t>
    </dgm:pt>
    <dgm:pt modelId="{8A7CF3B8-FDBF-4ED0-B4AA-1F24F306465F}" type="parTrans" cxnId="{095E2FA5-AC9F-4F3E-8481-2F7E9A2F28B7}">
      <dgm:prSet/>
      <dgm:spPr/>
      <dgm:t>
        <a:bodyPr/>
        <a:lstStyle/>
        <a:p>
          <a:endParaRPr lang="en-US"/>
        </a:p>
      </dgm:t>
    </dgm:pt>
    <dgm:pt modelId="{27DCA845-CC5E-4F0B-B024-67AF60822840}" type="sibTrans" cxnId="{095E2FA5-AC9F-4F3E-8481-2F7E9A2F28B7}">
      <dgm:prSet/>
      <dgm:spPr/>
      <dgm:t>
        <a:bodyPr/>
        <a:lstStyle/>
        <a:p>
          <a:endParaRPr lang="en-US"/>
        </a:p>
      </dgm:t>
    </dgm:pt>
    <dgm:pt modelId="{819E603C-62AD-4F4E-BB8C-E54BF4C39CBE}">
      <dgm:prSet/>
      <dgm:spPr/>
      <dgm:t>
        <a:bodyPr/>
        <a:lstStyle/>
        <a:p>
          <a:r>
            <a:rPr lang="cs-CZ"/>
            <a:t>diskusi </a:t>
          </a:r>
          <a:endParaRPr lang="en-US"/>
        </a:p>
      </dgm:t>
    </dgm:pt>
    <dgm:pt modelId="{42E2B9D5-27EF-43DC-B61E-1C6802CF5779}" type="parTrans" cxnId="{1F6C2B03-3E1C-48B3-BA96-9B1A1579A6AF}">
      <dgm:prSet/>
      <dgm:spPr/>
      <dgm:t>
        <a:bodyPr/>
        <a:lstStyle/>
        <a:p>
          <a:endParaRPr lang="en-US"/>
        </a:p>
      </dgm:t>
    </dgm:pt>
    <dgm:pt modelId="{1CDD7C71-9B14-4AF9-8520-AEA9760581DF}" type="sibTrans" cxnId="{1F6C2B03-3E1C-48B3-BA96-9B1A1579A6AF}">
      <dgm:prSet/>
      <dgm:spPr/>
      <dgm:t>
        <a:bodyPr/>
        <a:lstStyle/>
        <a:p>
          <a:endParaRPr lang="en-US"/>
        </a:p>
      </dgm:t>
    </dgm:pt>
    <dgm:pt modelId="{9F41EC7B-8FCC-490B-B25F-E9E35F44E994}">
      <dgm:prSet/>
      <dgm:spPr/>
      <dgm:t>
        <a:bodyPr/>
        <a:lstStyle/>
        <a:p>
          <a:r>
            <a:rPr lang="cs-CZ"/>
            <a:t>nesouhlas (ale argumentovaný) </a:t>
          </a:r>
          <a:endParaRPr lang="en-US"/>
        </a:p>
      </dgm:t>
    </dgm:pt>
    <dgm:pt modelId="{030F78CE-A55F-439D-AB52-515B8EA2E222}" type="parTrans" cxnId="{56AD6601-5333-451E-9574-4915B90F7BDD}">
      <dgm:prSet/>
      <dgm:spPr/>
      <dgm:t>
        <a:bodyPr/>
        <a:lstStyle/>
        <a:p>
          <a:endParaRPr lang="en-US"/>
        </a:p>
      </dgm:t>
    </dgm:pt>
    <dgm:pt modelId="{966A0622-E824-455B-85F3-1A88DEE7821F}" type="sibTrans" cxnId="{56AD6601-5333-451E-9574-4915B90F7BDD}">
      <dgm:prSet/>
      <dgm:spPr/>
      <dgm:t>
        <a:bodyPr/>
        <a:lstStyle/>
        <a:p>
          <a:endParaRPr lang="en-US"/>
        </a:p>
      </dgm:t>
    </dgm:pt>
    <dgm:pt modelId="{EB41FED2-9F32-4D74-ACE9-61BF23C500A5}">
      <dgm:prSet/>
      <dgm:spPr/>
      <dgm:t>
        <a:bodyPr/>
        <a:lstStyle/>
        <a:p>
          <a:r>
            <a:rPr lang="cs-CZ"/>
            <a:t>práce s čtenářskou zkušeností žáků </a:t>
          </a:r>
          <a:endParaRPr lang="en-US"/>
        </a:p>
      </dgm:t>
    </dgm:pt>
    <dgm:pt modelId="{DA5ED26B-7DE1-4C57-AB72-15F161040C53}" type="parTrans" cxnId="{B66FB1C5-C7AD-4A46-BB74-1049DB8B79FC}">
      <dgm:prSet/>
      <dgm:spPr/>
      <dgm:t>
        <a:bodyPr/>
        <a:lstStyle/>
        <a:p>
          <a:endParaRPr lang="en-US"/>
        </a:p>
      </dgm:t>
    </dgm:pt>
    <dgm:pt modelId="{B05F7143-9C99-4E3B-8583-51563F730CD7}" type="sibTrans" cxnId="{B66FB1C5-C7AD-4A46-BB74-1049DB8B79FC}">
      <dgm:prSet/>
      <dgm:spPr/>
      <dgm:t>
        <a:bodyPr/>
        <a:lstStyle/>
        <a:p>
          <a:endParaRPr lang="en-US"/>
        </a:p>
      </dgm:t>
    </dgm:pt>
    <dgm:pt modelId="{02AA8122-786F-4E80-B8CA-FD20A2E993C9}">
      <dgm:prSet/>
      <dgm:spPr/>
      <dgm:t>
        <a:bodyPr/>
        <a:lstStyle/>
        <a:p>
          <a:r>
            <a:rPr lang="cs-CZ"/>
            <a:t>digitální prostředí: </a:t>
          </a:r>
          <a:endParaRPr lang="en-US"/>
        </a:p>
      </dgm:t>
    </dgm:pt>
    <dgm:pt modelId="{A85882F6-955C-4B9F-9E19-84F135569097}" type="parTrans" cxnId="{74677BB4-2154-41D3-98E5-2BA64C14287C}">
      <dgm:prSet/>
      <dgm:spPr/>
      <dgm:t>
        <a:bodyPr/>
        <a:lstStyle/>
        <a:p>
          <a:endParaRPr lang="en-US"/>
        </a:p>
      </dgm:t>
    </dgm:pt>
    <dgm:pt modelId="{8D4FAF67-E55E-4BD3-ABEF-FC67C88F0CD0}" type="sibTrans" cxnId="{74677BB4-2154-41D3-98E5-2BA64C14287C}">
      <dgm:prSet/>
      <dgm:spPr/>
      <dgm:t>
        <a:bodyPr/>
        <a:lstStyle/>
        <a:p>
          <a:endParaRPr lang="en-US"/>
        </a:p>
      </dgm:t>
    </dgm:pt>
    <dgm:pt modelId="{B57AD69D-D632-4C10-A6AA-07A3A9E13C71}">
      <dgm:prSet/>
      <dgm:spPr/>
      <dgm:t>
        <a:bodyPr/>
        <a:lstStyle/>
        <a:p>
          <a:r>
            <a:rPr lang="cs-CZ"/>
            <a:t>kritická práce s texty, médii, AI </a:t>
          </a:r>
          <a:endParaRPr lang="en-US"/>
        </a:p>
      </dgm:t>
    </dgm:pt>
    <dgm:pt modelId="{1926E812-4B3D-4605-85CC-9A954EBA3D5A}" type="parTrans" cxnId="{E5710120-D084-4C70-83E9-AE407F20486E}">
      <dgm:prSet/>
      <dgm:spPr/>
      <dgm:t>
        <a:bodyPr/>
        <a:lstStyle/>
        <a:p>
          <a:endParaRPr lang="en-US"/>
        </a:p>
      </dgm:t>
    </dgm:pt>
    <dgm:pt modelId="{FFAC9F30-1A58-4C4D-8EE1-D86EF9D4FAE0}" type="sibTrans" cxnId="{E5710120-D084-4C70-83E9-AE407F20486E}">
      <dgm:prSet/>
      <dgm:spPr/>
      <dgm:t>
        <a:bodyPr/>
        <a:lstStyle/>
        <a:p>
          <a:endParaRPr lang="en-US"/>
        </a:p>
      </dgm:t>
    </dgm:pt>
    <dgm:pt modelId="{59655C98-FE10-40FE-9803-7D3DA165810C}" type="pres">
      <dgm:prSet presAssocID="{61DB3258-65F5-4BE0-8FCC-A692FDA4322C}" presName="linear" presStyleCnt="0">
        <dgm:presLayoutVars>
          <dgm:dir/>
          <dgm:animLvl val="lvl"/>
          <dgm:resizeHandles val="exact"/>
        </dgm:presLayoutVars>
      </dgm:prSet>
      <dgm:spPr/>
    </dgm:pt>
    <dgm:pt modelId="{DC04B765-E2FD-4B81-A313-907C07CF50F2}" type="pres">
      <dgm:prSet presAssocID="{80A3DE02-2ECC-4758-A07B-981109B2924C}" presName="parentLin" presStyleCnt="0"/>
      <dgm:spPr/>
    </dgm:pt>
    <dgm:pt modelId="{67DA7879-7DEB-49B1-B5C5-FE6F2A1C71A1}" type="pres">
      <dgm:prSet presAssocID="{80A3DE02-2ECC-4758-A07B-981109B2924C}" presName="parentLeftMargin" presStyleLbl="node1" presStyleIdx="0" presStyleCnt="3"/>
      <dgm:spPr/>
    </dgm:pt>
    <dgm:pt modelId="{19FB2F60-9B96-4CCC-A128-44F988E7456F}" type="pres">
      <dgm:prSet presAssocID="{80A3DE02-2ECC-4758-A07B-981109B2924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2D71CDA-1883-4D87-9D24-65726B347AA9}" type="pres">
      <dgm:prSet presAssocID="{80A3DE02-2ECC-4758-A07B-981109B2924C}" presName="negativeSpace" presStyleCnt="0"/>
      <dgm:spPr/>
    </dgm:pt>
    <dgm:pt modelId="{40DEFFAC-7C3B-4DFC-ADFA-A243D0580C3B}" type="pres">
      <dgm:prSet presAssocID="{80A3DE02-2ECC-4758-A07B-981109B2924C}" presName="childText" presStyleLbl="conFgAcc1" presStyleIdx="0" presStyleCnt="3">
        <dgm:presLayoutVars>
          <dgm:bulletEnabled val="1"/>
        </dgm:presLayoutVars>
      </dgm:prSet>
      <dgm:spPr/>
    </dgm:pt>
    <dgm:pt modelId="{E2B4F8AD-19A9-4EF8-A63B-B50967AB1A5C}" type="pres">
      <dgm:prSet presAssocID="{82684C69-A050-4ABF-A5E7-6469F254804B}" presName="spaceBetweenRectangles" presStyleCnt="0"/>
      <dgm:spPr/>
    </dgm:pt>
    <dgm:pt modelId="{569C6F8D-3703-4138-8757-E6B2FDB60BFC}" type="pres">
      <dgm:prSet presAssocID="{3CADE4EB-716C-4C6B-8C2B-62185D1F20E9}" presName="parentLin" presStyleCnt="0"/>
      <dgm:spPr/>
    </dgm:pt>
    <dgm:pt modelId="{A7635BEF-D467-4900-B58D-A78167AB24BB}" type="pres">
      <dgm:prSet presAssocID="{3CADE4EB-716C-4C6B-8C2B-62185D1F20E9}" presName="parentLeftMargin" presStyleLbl="node1" presStyleIdx="0" presStyleCnt="3"/>
      <dgm:spPr/>
    </dgm:pt>
    <dgm:pt modelId="{ADD12C8B-A07C-487E-873F-9988BE137C65}" type="pres">
      <dgm:prSet presAssocID="{3CADE4EB-716C-4C6B-8C2B-62185D1F20E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146274E-18E1-457F-B01A-BA54B3848756}" type="pres">
      <dgm:prSet presAssocID="{3CADE4EB-716C-4C6B-8C2B-62185D1F20E9}" presName="negativeSpace" presStyleCnt="0"/>
      <dgm:spPr/>
    </dgm:pt>
    <dgm:pt modelId="{7B571084-334F-4303-83F8-0144B6A84073}" type="pres">
      <dgm:prSet presAssocID="{3CADE4EB-716C-4C6B-8C2B-62185D1F20E9}" presName="childText" presStyleLbl="conFgAcc1" presStyleIdx="1" presStyleCnt="3">
        <dgm:presLayoutVars>
          <dgm:bulletEnabled val="1"/>
        </dgm:presLayoutVars>
      </dgm:prSet>
      <dgm:spPr/>
    </dgm:pt>
    <dgm:pt modelId="{FF8B4DDB-89C2-4D87-98A8-4FDB16FBE6FB}" type="pres">
      <dgm:prSet presAssocID="{7337BEA7-1C17-4CFB-BCB9-79B2CE2E6615}" presName="spaceBetweenRectangles" presStyleCnt="0"/>
      <dgm:spPr/>
    </dgm:pt>
    <dgm:pt modelId="{60B482CD-41F3-4EFA-BED8-B9AE4ABC8315}" type="pres">
      <dgm:prSet presAssocID="{7FFD46EA-65BC-4A0B-8DAD-8EAA725291E9}" presName="parentLin" presStyleCnt="0"/>
      <dgm:spPr/>
    </dgm:pt>
    <dgm:pt modelId="{5BED86EA-DFBE-4813-8E92-9731258F0F9F}" type="pres">
      <dgm:prSet presAssocID="{7FFD46EA-65BC-4A0B-8DAD-8EAA725291E9}" presName="parentLeftMargin" presStyleLbl="node1" presStyleIdx="1" presStyleCnt="3"/>
      <dgm:spPr/>
    </dgm:pt>
    <dgm:pt modelId="{CA0BAD22-DC7C-4939-B57F-AD2207028438}" type="pres">
      <dgm:prSet presAssocID="{7FFD46EA-65BC-4A0B-8DAD-8EAA725291E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1C84B76-37A5-43B3-A90C-5DF2352CCA60}" type="pres">
      <dgm:prSet presAssocID="{7FFD46EA-65BC-4A0B-8DAD-8EAA725291E9}" presName="negativeSpace" presStyleCnt="0"/>
      <dgm:spPr/>
    </dgm:pt>
    <dgm:pt modelId="{D483F2CD-79AA-4E69-9187-A028F3C5A30A}" type="pres">
      <dgm:prSet presAssocID="{7FFD46EA-65BC-4A0B-8DAD-8EAA725291E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6AD6601-5333-451E-9574-4915B90F7BDD}" srcId="{5DD299B8-8C9C-4611-98EC-246CF8AC059C}" destId="{9F41EC7B-8FCC-490B-B25F-E9E35F44E994}" srcOrd="1" destOrd="0" parTransId="{030F78CE-A55F-439D-AB52-515B8EA2E222}" sibTransId="{966A0622-E824-455B-85F3-1A88DEE7821F}"/>
    <dgm:cxn modelId="{1F6C2B03-3E1C-48B3-BA96-9B1A1579A6AF}" srcId="{5DD299B8-8C9C-4611-98EC-246CF8AC059C}" destId="{819E603C-62AD-4F4E-BB8C-E54BF4C39CBE}" srcOrd="0" destOrd="0" parTransId="{42E2B9D5-27EF-43DC-B61E-1C6802CF5779}" sibTransId="{1CDD7C71-9B14-4AF9-8520-AEA9760581DF}"/>
    <dgm:cxn modelId="{E442060E-F998-44D5-8583-FF0E1948B9E4}" type="presOf" srcId="{61DB3258-65F5-4BE0-8FCC-A692FDA4322C}" destId="{59655C98-FE10-40FE-9803-7D3DA165810C}" srcOrd="0" destOrd="0" presId="urn:microsoft.com/office/officeart/2005/8/layout/list1"/>
    <dgm:cxn modelId="{018E011A-32A4-4B96-86CF-97F4CA498CE6}" type="presOf" srcId="{EB41FED2-9F32-4D74-ACE9-61BF23C500A5}" destId="{D483F2CD-79AA-4E69-9187-A028F3C5A30A}" srcOrd="0" destOrd="3" presId="urn:microsoft.com/office/officeart/2005/8/layout/list1"/>
    <dgm:cxn modelId="{E5710120-D084-4C70-83E9-AE407F20486E}" srcId="{7FFD46EA-65BC-4A0B-8DAD-8EAA725291E9}" destId="{B57AD69D-D632-4C10-A6AA-07A3A9E13C71}" srcOrd="2" destOrd="0" parTransId="{1926E812-4B3D-4605-85CC-9A954EBA3D5A}" sibTransId="{FFAC9F30-1A58-4C4D-8EE1-D86EF9D4FAE0}"/>
    <dgm:cxn modelId="{7547FD25-4630-4E2B-A09F-C188D45529C1}" type="presOf" srcId="{B57AD69D-D632-4C10-A6AA-07A3A9E13C71}" destId="{D483F2CD-79AA-4E69-9187-A028F3C5A30A}" srcOrd="0" destOrd="5" presId="urn:microsoft.com/office/officeart/2005/8/layout/list1"/>
    <dgm:cxn modelId="{80898938-D981-4877-A372-D167C23D05AA}" type="presOf" srcId="{80A3DE02-2ECC-4758-A07B-981109B2924C}" destId="{67DA7879-7DEB-49B1-B5C5-FE6F2A1C71A1}" srcOrd="0" destOrd="0" presId="urn:microsoft.com/office/officeart/2005/8/layout/list1"/>
    <dgm:cxn modelId="{E65DF95C-16CE-4846-BE9F-82E63DF2FCB0}" type="presOf" srcId="{06D1A99D-EEAE-4D89-89D6-054DB5727742}" destId="{7B571084-334F-4303-83F8-0144B6A84073}" srcOrd="0" destOrd="1" presId="urn:microsoft.com/office/officeart/2005/8/layout/list1"/>
    <dgm:cxn modelId="{8CB85C66-9FCB-426D-A6A7-A4CBC4313607}" type="presOf" srcId="{3CADE4EB-716C-4C6B-8C2B-62185D1F20E9}" destId="{A7635BEF-D467-4900-B58D-A78167AB24BB}" srcOrd="0" destOrd="0" presId="urn:microsoft.com/office/officeart/2005/8/layout/list1"/>
    <dgm:cxn modelId="{0D909566-5978-4B73-B8BB-F3F661FABE65}" type="presOf" srcId="{9F41EC7B-8FCC-490B-B25F-E9E35F44E994}" destId="{D483F2CD-79AA-4E69-9187-A028F3C5A30A}" srcOrd="0" destOrd="2" presId="urn:microsoft.com/office/officeart/2005/8/layout/list1"/>
    <dgm:cxn modelId="{DB6A1769-B79C-4744-A226-34D2B5683C24}" srcId="{61DB3258-65F5-4BE0-8FCC-A692FDA4322C}" destId="{80A3DE02-2ECC-4758-A07B-981109B2924C}" srcOrd="0" destOrd="0" parTransId="{EF904E00-5B0A-466B-8909-C8D280DDD90D}" sibTransId="{82684C69-A050-4ABF-A5E7-6469F254804B}"/>
    <dgm:cxn modelId="{9313576F-D7B8-4A2A-92CF-08DDEE9FA8E3}" srcId="{3CADE4EB-716C-4C6B-8C2B-62185D1F20E9}" destId="{55245F44-6801-4ACF-8809-5B4D9F32F258}" srcOrd="0" destOrd="0" parTransId="{4EFC7EFC-0198-4D75-AD7C-1B196D93CCFA}" sibTransId="{D7E51507-9EC7-440A-947B-E399435B0AAD}"/>
    <dgm:cxn modelId="{51449A93-ACE5-4B29-900C-3059F6A0E2FB}" type="presOf" srcId="{02AA8122-786F-4E80-B8CA-FD20A2E993C9}" destId="{D483F2CD-79AA-4E69-9187-A028F3C5A30A}" srcOrd="0" destOrd="4" presId="urn:microsoft.com/office/officeart/2005/8/layout/list1"/>
    <dgm:cxn modelId="{72B4369A-2126-4FAA-9F21-B803B960D07E}" type="presOf" srcId="{5DD299B8-8C9C-4611-98EC-246CF8AC059C}" destId="{D483F2CD-79AA-4E69-9187-A028F3C5A30A}" srcOrd="0" destOrd="0" presId="urn:microsoft.com/office/officeart/2005/8/layout/list1"/>
    <dgm:cxn modelId="{7851A69F-64CE-49D9-B2A6-C22748868A43}" type="presOf" srcId="{7FFD46EA-65BC-4A0B-8DAD-8EAA725291E9}" destId="{CA0BAD22-DC7C-4939-B57F-AD2207028438}" srcOrd="1" destOrd="0" presId="urn:microsoft.com/office/officeart/2005/8/layout/list1"/>
    <dgm:cxn modelId="{095E2FA5-AC9F-4F3E-8481-2F7E9A2F28B7}" srcId="{7FFD46EA-65BC-4A0B-8DAD-8EAA725291E9}" destId="{5DD299B8-8C9C-4611-98EC-246CF8AC059C}" srcOrd="0" destOrd="0" parTransId="{8A7CF3B8-FDBF-4ED0-B4AA-1F24F306465F}" sibTransId="{27DCA845-CC5E-4F0B-B024-67AF60822840}"/>
    <dgm:cxn modelId="{64FFF7B2-D17E-42EF-96BE-BDB4E96E9F82}" srcId="{61DB3258-65F5-4BE0-8FCC-A692FDA4322C}" destId="{7FFD46EA-65BC-4A0B-8DAD-8EAA725291E9}" srcOrd="2" destOrd="0" parTransId="{B93B9378-9FA5-4F17-A9FE-6A563EB876F0}" sibTransId="{C6EAAEB1-EEAE-4DD3-8AEC-8BB705A2BE20}"/>
    <dgm:cxn modelId="{74677BB4-2154-41D3-98E5-2BA64C14287C}" srcId="{EB41FED2-9F32-4D74-ACE9-61BF23C500A5}" destId="{02AA8122-786F-4E80-B8CA-FD20A2E993C9}" srcOrd="0" destOrd="0" parTransId="{A85882F6-955C-4B9F-9E19-84F135569097}" sibTransId="{8D4FAF67-E55E-4BD3-ABEF-FC67C88F0CD0}"/>
    <dgm:cxn modelId="{B66FB1C5-C7AD-4A46-BB74-1049DB8B79FC}" srcId="{7FFD46EA-65BC-4A0B-8DAD-8EAA725291E9}" destId="{EB41FED2-9F32-4D74-ACE9-61BF23C500A5}" srcOrd="1" destOrd="0" parTransId="{DA5ED26B-7DE1-4C57-AB72-15F161040C53}" sibTransId="{B05F7143-9C99-4E3B-8583-51563F730CD7}"/>
    <dgm:cxn modelId="{9FA693CA-342B-4C4E-8346-11B656992404}" type="presOf" srcId="{3CADE4EB-716C-4C6B-8C2B-62185D1F20E9}" destId="{ADD12C8B-A07C-487E-873F-9988BE137C65}" srcOrd="1" destOrd="0" presId="urn:microsoft.com/office/officeart/2005/8/layout/list1"/>
    <dgm:cxn modelId="{54E48ECC-5E6E-4915-B2A1-2C2486AD84EC}" type="presOf" srcId="{55245F44-6801-4ACF-8809-5B4D9F32F258}" destId="{7B571084-334F-4303-83F8-0144B6A84073}" srcOrd="0" destOrd="0" presId="urn:microsoft.com/office/officeart/2005/8/layout/list1"/>
    <dgm:cxn modelId="{A9CA4EDF-3750-4063-BC4F-1A8EFDDA1F94}" type="presOf" srcId="{7FFD46EA-65BC-4A0B-8DAD-8EAA725291E9}" destId="{5BED86EA-DFBE-4813-8E92-9731258F0F9F}" srcOrd="0" destOrd="0" presId="urn:microsoft.com/office/officeart/2005/8/layout/list1"/>
    <dgm:cxn modelId="{AF0F3EE1-FC2D-48C2-BDBA-3653086996DA}" srcId="{61DB3258-65F5-4BE0-8FCC-A692FDA4322C}" destId="{3CADE4EB-716C-4C6B-8C2B-62185D1F20E9}" srcOrd="1" destOrd="0" parTransId="{21F2F920-7ACC-4725-AD45-A0670E1EA486}" sibTransId="{7337BEA7-1C17-4CFB-BCB9-79B2CE2E6615}"/>
    <dgm:cxn modelId="{D0A7A6E5-5790-432D-8F9D-0503B41B8C9D}" type="presOf" srcId="{80A3DE02-2ECC-4758-A07B-981109B2924C}" destId="{19FB2F60-9B96-4CCC-A128-44F988E7456F}" srcOrd="1" destOrd="0" presId="urn:microsoft.com/office/officeart/2005/8/layout/list1"/>
    <dgm:cxn modelId="{156254E9-EDFC-48E8-827A-DE580A4ADCE4}" type="presOf" srcId="{819E603C-62AD-4F4E-BB8C-E54BF4C39CBE}" destId="{D483F2CD-79AA-4E69-9187-A028F3C5A30A}" srcOrd="0" destOrd="1" presId="urn:microsoft.com/office/officeart/2005/8/layout/list1"/>
    <dgm:cxn modelId="{9A50DDEA-82B6-4CC6-B6A2-D57CED81DEBE}" srcId="{3CADE4EB-716C-4C6B-8C2B-62185D1F20E9}" destId="{06D1A99D-EEAE-4D89-89D6-054DB5727742}" srcOrd="1" destOrd="0" parTransId="{1E0DED9A-9299-4B6B-B35F-32BEE89E03B4}" sibTransId="{AEA72E08-E370-454F-BEF3-CF9226ECB309}"/>
    <dgm:cxn modelId="{49F2C7DA-8FC0-45D6-B466-43CD6BD6474E}" type="presParOf" srcId="{59655C98-FE10-40FE-9803-7D3DA165810C}" destId="{DC04B765-E2FD-4B81-A313-907C07CF50F2}" srcOrd="0" destOrd="0" presId="urn:microsoft.com/office/officeart/2005/8/layout/list1"/>
    <dgm:cxn modelId="{1D4C32CB-C834-4D4C-9586-14CFEC6BE1C6}" type="presParOf" srcId="{DC04B765-E2FD-4B81-A313-907C07CF50F2}" destId="{67DA7879-7DEB-49B1-B5C5-FE6F2A1C71A1}" srcOrd="0" destOrd="0" presId="urn:microsoft.com/office/officeart/2005/8/layout/list1"/>
    <dgm:cxn modelId="{1C7571AE-7753-43BE-9095-15D9C4538ADD}" type="presParOf" srcId="{DC04B765-E2FD-4B81-A313-907C07CF50F2}" destId="{19FB2F60-9B96-4CCC-A128-44F988E7456F}" srcOrd="1" destOrd="0" presId="urn:microsoft.com/office/officeart/2005/8/layout/list1"/>
    <dgm:cxn modelId="{EBFB8A39-E7D4-4131-8430-1BD6A9B23FD8}" type="presParOf" srcId="{59655C98-FE10-40FE-9803-7D3DA165810C}" destId="{E2D71CDA-1883-4D87-9D24-65726B347AA9}" srcOrd="1" destOrd="0" presId="urn:microsoft.com/office/officeart/2005/8/layout/list1"/>
    <dgm:cxn modelId="{4C928BE4-0A98-447D-9D3C-7F613E77BAC8}" type="presParOf" srcId="{59655C98-FE10-40FE-9803-7D3DA165810C}" destId="{40DEFFAC-7C3B-4DFC-ADFA-A243D0580C3B}" srcOrd="2" destOrd="0" presId="urn:microsoft.com/office/officeart/2005/8/layout/list1"/>
    <dgm:cxn modelId="{1B65D6B9-9AE7-4948-B237-F37FCD2408BD}" type="presParOf" srcId="{59655C98-FE10-40FE-9803-7D3DA165810C}" destId="{E2B4F8AD-19A9-4EF8-A63B-B50967AB1A5C}" srcOrd="3" destOrd="0" presId="urn:microsoft.com/office/officeart/2005/8/layout/list1"/>
    <dgm:cxn modelId="{E5C50433-3C09-4ABF-8BEB-9A89691A9D9E}" type="presParOf" srcId="{59655C98-FE10-40FE-9803-7D3DA165810C}" destId="{569C6F8D-3703-4138-8757-E6B2FDB60BFC}" srcOrd="4" destOrd="0" presId="urn:microsoft.com/office/officeart/2005/8/layout/list1"/>
    <dgm:cxn modelId="{5A352670-F579-413B-B9C9-00BDCFF8260F}" type="presParOf" srcId="{569C6F8D-3703-4138-8757-E6B2FDB60BFC}" destId="{A7635BEF-D467-4900-B58D-A78167AB24BB}" srcOrd="0" destOrd="0" presId="urn:microsoft.com/office/officeart/2005/8/layout/list1"/>
    <dgm:cxn modelId="{74C90890-4765-4484-B92D-539907DFD4F9}" type="presParOf" srcId="{569C6F8D-3703-4138-8757-E6B2FDB60BFC}" destId="{ADD12C8B-A07C-487E-873F-9988BE137C65}" srcOrd="1" destOrd="0" presId="urn:microsoft.com/office/officeart/2005/8/layout/list1"/>
    <dgm:cxn modelId="{1C499EE8-D42D-4EBF-B930-02706CC36AC9}" type="presParOf" srcId="{59655C98-FE10-40FE-9803-7D3DA165810C}" destId="{A146274E-18E1-457F-B01A-BA54B3848756}" srcOrd="5" destOrd="0" presId="urn:microsoft.com/office/officeart/2005/8/layout/list1"/>
    <dgm:cxn modelId="{88CF293D-8FAE-4993-B749-715AF6DDAAE9}" type="presParOf" srcId="{59655C98-FE10-40FE-9803-7D3DA165810C}" destId="{7B571084-334F-4303-83F8-0144B6A84073}" srcOrd="6" destOrd="0" presId="urn:microsoft.com/office/officeart/2005/8/layout/list1"/>
    <dgm:cxn modelId="{3F2F1FC7-4146-4D4A-8FFE-93059DC0AEF5}" type="presParOf" srcId="{59655C98-FE10-40FE-9803-7D3DA165810C}" destId="{FF8B4DDB-89C2-4D87-98A8-4FDB16FBE6FB}" srcOrd="7" destOrd="0" presId="urn:microsoft.com/office/officeart/2005/8/layout/list1"/>
    <dgm:cxn modelId="{D0431C46-090C-4882-AD8D-9E01F27A6E6B}" type="presParOf" srcId="{59655C98-FE10-40FE-9803-7D3DA165810C}" destId="{60B482CD-41F3-4EFA-BED8-B9AE4ABC8315}" srcOrd="8" destOrd="0" presId="urn:microsoft.com/office/officeart/2005/8/layout/list1"/>
    <dgm:cxn modelId="{C5D01D25-2E92-4B7D-885E-9D64A7FCC051}" type="presParOf" srcId="{60B482CD-41F3-4EFA-BED8-B9AE4ABC8315}" destId="{5BED86EA-DFBE-4813-8E92-9731258F0F9F}" srcOrd="0" destOrd="0" presId="urn:microsoft.com/office/officeart/2005/8/layout/list1"/>
    <dgm:cxn modelId="{8B3B451D-BE2C-4915-9DF5-0944EC1C280F}" type="presParOf" srcId="{60B482CD-41F3-4EFA-BED8-B9AE4ABC8315}" destId="{CA0BAD22-DC7C-4939-B57F-AD2207028438}" srcOrd="1" destOrd="0" presId="urn:microsoft.com/office/officeart/2005/8/layout/list1"/>
    <dgm:cxn modelId="{43A6BE44-9BD9-4A83-A5F1-4A36D2D2EF25}" type="presParOf" srcId="{59655C98-FE10-40FE-9803-7D3DA165810C}" destId="{B1C84B76-37A5-43B3-A90C-5DF2352CCA60}" srcOrd="9" destOrd="0" presId="urn:microsoft.com/office/officeart/2005/8/layout/list1"/>
    <dgm:cxn modelId="{7274EEAD-76EC-4286-BE36-E2CCFB7282DE}" type="presParOf" srcId="{59655C98-FE10-40FE-9803-7D3DA165810C}" destId="{D483F2CD-79AA-4E69-9187-A028F3C5A30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363B76-029B-4D31-9CCB-6670C33AA2C4}" type="doc">
      <dgm:prSet loTypeId="urn:microsoft.com/office/officeart/2005/8/layout/list1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D13F50EB-989B-4756-A1BB-D41454C70D98}">
      <dgm:prSet/>
      <dgm:spPr/>
      <dgm:t>
        <a:bodyPr/>
        <a:lstStyle/>
        <a:p>
          <a:r>
            <a:rPr lang="cs-CZ"/>
            <a:t>Hodnotí se </a:t>
          </a:r>
          <a:r>
            <a:rPr lang="cs-CZ" b="1"/>
            <a:t>myšlení a práce s textem</a:t>
          </a:r>
          <a:r>
            <a:rPr lang="cs-CZ"/>
            <a:t>, ne „správná odpověď“.</a:t>
          </a:r>
          <a:endParaRPr lang="en-US"/>
        </a:p>
      </dgm:t>
    </dgm:pt>
    <dgm:pt modelId="{89B5FE13-D095-4BF1-81AC-B4ED33654BD9}" type="parTrans" cxnId="{67BD2ABE-6AF6-4A9F-BDD1-CE86EBECF36E}">
      <dgm:prSet/>
      <dgm:spPr/>
      <dgm:t>
        <a:bodyPr/>
        <a:lstStyle/>
        <a:p>
          <a:endParaRPr lang="en-US"/>
        </a:p>
      </dgm:t>
    </dgm:pt>
    <dgm:pt modelId="{0FEB430D-F1BA-430F-83D4-243D7CC18A39}" type="sibTrans" cxnId="{67BD2ABE-6AF6-4A9F-BDD1-CE86EBECF36E}">
      <dgm:prSet/>
      <dgm:spPr/>
      <dgm:t>
        <a:bodyPr/>
        <a:lstStyle/>
        <a:p>
          <a:endParaRPr lang="en-US"/>
        </a:p>
      </dgm:t>
    </dgm:pt>
    <dgm:pt modelId="{7DD7E7DC-DB4E-42FB-9505-A434492F084C}">
      <dgm:prSet/>
      <dgm:spPr/>
      <dgm:t>
        <a:bodyPr/>
        <a:lstStyle/>
        <a:p>
          <a:r>
            <a:rPr lang="cs-CZ"/>
            <a:t>hodnotit: </a:t>
          </a:r>
          <a:endParaRPr lang="en-US"/>
        </a:p>
      </dgm:t>
    </dgm:pt>
    <dgm:pt modelId="{7C60966F-5338-465F-A408-65CEEF9D3DCE}" type="parTrans" cxnId="{C210422E-1285-47DC-9C5F-FCA9329504BC}">
      <dgm:prSet/>
      <dgm:spPr/>
      <dgm:t>
        <a:bodyPr/>
        <a:lstStyle/>
        <a:p>
          <a:endParaRPr lang="en-US"/>
        </a:p>
      </dgm:t>
    </dgm:pt>
    <dgm:pt modelId="{0497C4B4-34BC-4A94-BDBA-B5E3439B3F7E}" type="sibTrans" cxnId="{C210422E-1285-47DC-9C5F-FCA9329504BC}">
      <dgm:prSet/>
      <dgm:spPr/>
      <dgm:t>
        <a:bodyPr/>
        <a:lstStyle/>
        <a:p>
          <a:endParaRPr lang="en-US"/>
        </a:p>
      </dgm:t>
    </dgm:pt>
    <dgm:pt modelId="{FC7F8A0D-8430-43B4-B8BE-C9EDF9E18E8A}">
      <dgm:prSet/>
      <dgm:spPr/>
      <dgm:t>
        <a:bodyPr/>
        <a:lstStyle/>
        <a:p>
          <a:r>
            <a:rPr lang="cs-CZ"/>
            <a:t>interpretaci (opřenou o text) </a:t>
          </a:r>
          <a:endParaRPr lang="en-US"/>
        </a:p>
      </dgm:t>
    </dgm:pt>
    <dgm:pt modelId="{446A5D1E-746E-4AAA-8BCE-1260F11A27BE}" type="parTrans" cxnId="{E73EE7E0-D759-4696-B762-22EEEE2524CE}">
      <dgm:prSet/>
      <dgm:spPr/>
      <dgm:t>
        <a:bodyPr/>
        <a:lstStyle/>
        <a:p>
          <a:endParaRPr lang="en-US"/>
        </a:p>
      </dgm:t>
    </dgm:pt>
    <dgm:pt modelId="{9FF32641-496D-47EA-B6BB-3296472E951E}" type="sibTrans" cxnId="{E73EE7E0-D759-4696-B762-22EEEE2524CE}">
      <dgm:prSet/>
      <dgm:spPr/>
      <dgm:t>
        <a:bodyPr/>
        <a:lstStyle/>
        <a:p>
          <a:endParaRPr lang="en-US"/>
        </a:p>
      </dgm:t>
    </dgm:pt>
    <dgm:pt modelId="{D8F1660F-7A35-495E-94E2-E117860B6026}">
      <dgm:prSet/>
      <dgm:spPr/>
      <dgm:t>
        <a:bodyPr/>
        <a:lstStyle/>
        <a:p>
          <a:r>
            <a:rPr lang="cs-CZ"/>
            <a:t>argumentaci </a:t>
          </a:r>
          <a:endParaRPr lang="en-US"/>
        </a:p>
      </dgm:t>
    </dgm:pt>
    <dgm:pt modelId="{EB70EA36-C599-439C-8889-C04E09DFB03C}" type="parTrans" cxnId="{5D3F5DDE-F328-4B1D-AAA3-41F6170CF084}">
      <dgm:prSet/>
      <dgm:spPr/>
      <dgm:t>
        <a:bodyPr/>
        <a:lstStyle/>
        <a:p>
          <a:endParaRPr lang="en-US"/>
        </a:p>
      </dgm:t>
    </dgm:pt>
    <dgm:pt modelId="{225D2735-61BC-4BB5-866F-4ED57CB8759C}" type="sibTrans" cxnId="{5D3F5DDE-F328-4B1D-AAA3-41F6170CF084}">
      <dgm:prSet/>
      <dgm:spPr/>
      <dgm:t>
        <a:bodyPr/>
        <a:lstStyle/>
        <a:p>
          <a:endParaRPr lang="en-US"/>
        </a:p>
      </dgm:t>
    </dgm:pt>
    <dgm:pt modelId="{0CCA013C-23A4-4675-B4D8-20CFB66490A0}">
      <dgm:prSet/>
      <dgm:spPr/>
      <dgm:t>
        <a:bodyPr/>
        <a:lstStyle/>
        <a:p>
          <a:r>
            <a:rPr lang="cs-CZ"/>
            <a:t>čtenářský posun </a:t>
          </a:r>
          <a:endParaRPr lang="en-US"/>
        </a:p>
      </dgm:t>
    </dgm:pt>
    <dgm:pt modelId="{0EB85A0A-3ACE-45E2-9737-69F8D68D952C}" type="parTrans" cxnId="{D461FAFC-CB82-47FB-9FF3-E8976414FDC5}">
      <dgm:prSet/>
      <dgm:spPr/>
      <dgm:t>
        <a:bodyPr/>
        <a:lstStyle/>
        <a:p>
          <a:endParaRPr lang="en-US"/>
        </a:p>
      </dgm:t>
    </dgm:pt>
    <dgm:pt modelId="{EEE354A2-1213-433E-903B-85A37A9CDDA4}" type="sibTrans" cxnId="{D461FAFC-CB82-47FB-9FF3-E8976414FDC5}">
      <dgm:prSet/>
      <dgm:spPr/>
      <dgm:t>
        <a:bodyPr/>
        <a:lstStyle/>
        <a:p>
          <a:endParaRPr lang="en-US"/>
        </a:p>
      </dgm:t>
    </dgm:pt>
    <dgm:pt modelId="{62FE73E5-6614-4893-A40E-DBD8AC454156}">
      <dgm:prSet/>
      <dgm:spPr/>
      <dgm:t>
        <a:bodyPr/>
        <a:lstStyle/>
        <a:p>
          <a:r>
            <a:rPr lang="cs-CZ" b="1"/>
            <a:t>Konkrétně:</a:t>
          </a:r>
          <a:endParaRPr lang="en-US"/>
        </a:p>
      </dgm:t>
    </dgm:pt>
    <dgm:pt modelId="{B30D2D3E-7129-4EA9-BF2D-908298313001}" type="parTrans" cxnId="{370F8678-F31C-4D66-B42D-9377ED14DD01}">
      <dgm:prSet/>
      <dgm:spPr/>
      <dgm:t>
        <a:bodyPr/>
        <a:lstStyle/>
        <a:p>
          <a:endParaRPr lang="en-US"/>
        </a:p>
      </dgm:t>
    </dgm:pt>
    <dgm:pt modelId="{D6127C35-A383-4881-BDD2-AD28B0E1F8FD}" type="sibTrans" cxnId="{370F8678-F31C-4D66-B42D-9377ED14DD01}">
      <dgm:prSet/>
      <dgm:spPr/>
      <dgm:t>
        <a:bodyPr/>
        <a:lstStyle/>
        <a:p>
          <a:endParaRPr lang="en-US"/>
        </a:p>
      </dgm:t>
    </dgm:pt>
    <dgm:pt modelId="{A6AFE05D-CA9B-4F02-9D82-14399BE4AE9A}">
      <dgm:prSet/>
      <dgm:spPr/>
      <dgm:t>
        <a:bodyPr/>
        <a:lstStyle/>
        <a:p>
          <a:r>
            <a:rPr lang="cs-CZ"/>
            <a:t>kriteriální hodnocení: </a:t>
          </a:r>
          <a:endParaRPr lang="en-US"/>
        </a:p>
      </dgm:t>
    </dgm:pt>
    <dgm:pt modelId="{8091B9BD-3492-4A52-8B38-1B757728D256}" type="parTrans" cxnId="{BCFF57A2-C699-4340-8FBA-1EA67CF4E4AE}">
      <dgm:prSet/>
      <dgm:spPr/>
      <dgm:t>
        <a:bodyPr/>
        <a:lstStyle/>
        <a:p>
          <a:endParaRPr lang="en-US"/>
        </a:p>
      </dgm:t>
    </dgm:pt>
    <dgm:pt modelId="{0B91470B-F494-42D2-AC6F-428D441BFC65}" type="sibTrans" cxnId="{BCFF57A2-C699-4340-8FBA-1EA67CF4E4AE}">
      <dgm:prSet/>
      <dgm:spPr/>
      <dgm:t>
        <a:bodyPr/>
        <a:lstStyle/>
        <a:p>
          <a:endParaRPr lang="en-US"/>
        </a:p>
      </dgm:t>
    </dgm:pt>
    <dgm:pt modelId="{8D612B8C-31CC-4770-AED4-AC7680C2A797}">
      <dgm:prSet/>
      <dgm:spPr/>
      <dgm:t>
        <a:bodyPr/>
        <a:lstStyle/>
        <a:p>
          <a:r>
            <a:rPr lang="cs-CZ"/>
            <a:t>opora v textu </a:t>
          </a:r>
          <a:endParaRPr lang="en-US"/>
        </a:p>
      </dgm:t>
    </dgm:pt>
    <dgm:pt modelId="{19346536-1F5E-4600-A25D-6A0E4B89C83F}" type="parTrans" cxnId="{02DAE40C-6A88-488F-A936-0D5E709BD610}">
      <dgm:prSet/>
      <dgm:spPr/>
      <dgm:t>
        <a:bodyPr/>
        <a:lstStyle/>
        <a:p>
          <a:endParaRPr lang="en-US"/>
        </a:p>
      </dgm:t>
    </dgm:pt>
    <dgm:pt modelId="{C9B65882-FA08-43CB-B951-9B97726C67FB}" type="sibTrans" cxnId="{02DAE40C-6A88-488F-A936-0D5E709BD610}">
      <dgm:prSet/>
      <dgm:spPr/>
      <dgm:t>
        <a:bodyPr/>
        <a:lstStyle/>
        <a:p>
          <a:endParaRPr lang="en-US"/>
        </a:p>
      </dgm:t>
    </dgm:pt>
    <dgm:pt modelId="{78664A67-4EA3-402E-B2B5-432F243DDD48}">
      <dgm:prSet/>
      <dgm:spPr/>
      <dgm:t>
        <a:bodyPr/>
        <a:lstStyle/>
        <a:p>
          <a:r>
            <a:rPr lang="cs-CZ"/>
            <a:t>srozumitelnost výkladu </a:t>
          </a:r>
          <a:endParaRPr lang="en-US"/>
        </a:p>
      </dgm:t>
    </dgm:pt>
    <dgm:pt modelId="{A359860A-57F1-4E0E-8CB0-7160B039DB87}" type="parTrans" cxnId="{AC989C25-1831-44B0-9BC3-9320FE7C96D3}">
      <dgm:prSet/>
      <dgm:spPr/>
      <dgm:t>
        <a:bodyPr/>
        <a:lstStyle/>
        <a:p>
          <a:endParaRPr lang="en-US"/>
        </a:p>
      </dgm:t>
    </dgm:pt>
    <dgm:pt modelId="{A3C3AF24-C2A3-4854-9642-F84106AF86F0}" type="sibTrans" cxnId="{AC989C25-1831-44B0-9BC3-9320FE7C96D3}">
      <dgm:prSet/>
      <dgm:spPr/>
      <dgm:t>
        <a:bodyPr/>
        <a:lstStyle/>
        <a:p>
          <a:endParaRPr lang="en-US"/>
        </a:p>
      </dgm:t>
    </dgm:pt>
    <dgm:pt modelId="{09FB441E-238C-4B00-AF5C-3A643367FFDA}">
      <dgm:prSet/>
      <dgm:spPr/>
      <dgm:t>
        <a:bodyPr/>
        <a:lstStyle/>
        <a:p>
          <a:r>
            <a:rPr lang="cs-CZ"/>
            <a:t>formativní přístup: </a:t>
          </a:r>
          <a:endParaRPr lang="en-US"/>
        </a:p>
      </dgm:t>
    </dgm:pt>
    <dgm:pt modelId="{5FD8BEED-A6F2-4F19-A806-408F3E2FAAC0}" type="parTrans" cxnId="{BCB49FAF-88DB-4549-89B3-82A18CD2807E}">
      <dgm:prSet/>
      <dgm:spPr/>
      <dgm:t>
        <a:bodyPr/>
        <a:lstStyle/>
        <a:p>
          <a:endParaRPr lang="en-US"/>
        </a:p>
      </dgm:t>
    </dgm:pt>
    <dgm:pt modelId="{FE07C13E-1876-444D-87FA-FAF13F37AE26}" type="sibTrans" cxnId="{BCB49FAF-88DB-4549-89B3-82A18CD2807E}">
      <dgm:prSet/>
      <dgm:spPr/>
      <dgm:t>
        <a:bodyPr/>
        <a:lstStyle/>
        <a:p>
          <a:endParaRPr lang="en-US"/>
        </a:p>
      </dgm:t>
    </dgm:pt>
    <dgm:pt modelId="{85801AF5-6981-41EF-B093-8E019F885AE8}">
      <dgm:prSet/>
      <dgm:spPr/>
      <dgm:t>
        <a:bodyPr/>
        <a:lstStyle/>
        <a:p>
          <a:r>
            <a:rPr lang="cs-CZ"/>
            <a:t>průběžná zpětná vazba </a:t>
          </a:r>
          <a:endParaRPr lang="en-US"/>
        </a:p>
      </dgm:t>
    </dgm:pt>
    <dgm:pt modelId="{A55CEBF5-85C6-461F-A8FE-28BB32EC3AC0}" type="parTrans" cxnId="{3C1D53B6-7201-47A2-8E52-FCC007227B37}">
      <dgm:prSet/>
      <dgm:spPr/>
      <dgm:t>
        <a:bodyPr/>
        <a:lstStyle/>
        <a:p>
          <a:endParaRPr lang="en-US"/>
        </a:p>
      </dgm:t>
    </dgm:pt>
    <dgm:pt modelId="{ED559074-BE59-4FD7-8DE7-B987EB7D7EAA}" type="sibTrans" cxnId="{3C1D53B6-7201-47A2-8E52-FCC007227B37}">
      <dgm:prSet/>
      <dgm:spPr/>
      <dgm:t>
        <a:bodyPr/>
        <a:lstStyle/>
        <a:p>
          <a:endParaRPr lang="en-US"/>
        </a:p>
      </dgm:t>
    </dgm:pt>
    <dgm:pt modelId="{94740575-19B8-434E-B43F-0DD2F594B8A6}">
      <dgm:prSet/>
      <dgm:spPr/>
      <dgm:t>
        <a:bodyPr/>
        <a:lstStyle/>
        <a:p>
          <a:r>
            <a:rPr lang="cs-CZ"/>
            <a:t>reflexe vlastního čtení </a:t>
          </a:r>
          <a:endParaRPr lang="en-US"/>
        </a:p>
      </dgm:t>
    </dgm:pt>
    <dgm:pt modelId="{EA3DB5E5-3C3D-4BB0-B09A-DB5F9B874E60}" type="parTrans" cxnId="{8256F608-2DD8-4C1E-B007-1BDE2B9EA6D0}">
      <dgm:prSet/>
      <dgm:spPr/>
      <dgm:t>
        <a:bodyPr/>
        <a:lstStyle/>
        <a:p>
          <a:endParaRPr lang="en-US"/>
        </a:p>
      </dgm:t>
    </dgm:pt>
    <dgm:pt modelId="{3942C33F-6132-4EE6-82AA-BD6D7ABBC2E9}" type="sibTrans" cxnId="{8256F608-2DD8-4C1E-B007-1BDE2B9EA6D0}">
      <dgm:prSet/>
      <dgm:spPr/>
      <dgm:t>
        <a:bodyPr/>
        <a:lstStyle/>
        <a:p>
          <a:endParaRPr lang="en-US"/>
        </a:p>
      </dgm:t>
    </dgm:pt>
    <dgm:pt modelId="{4EB6408D-7FEB-4F67-906E-DDA01B83231F}" type="pres">
      <dgm:prSet presAssocID="{D7363B76-029B-4D31-9CCB-6670C33AA2C4}" presName="linear" presStyleCnt="0">
        <dgm:presLayoutVars>
          <dgm:dir/>
          <dgm:animLvl val="lvl"/>
          <dgm:resizeHandles val="exact"/>
        </dgm:presLayoutVars>
      </dgm:prSet>
      <dgm:spPr/>
    </dgm:pt>
    <dgm:pt modelId="{C7E5D52F-0A1F-4F2F-871A-1B3734D27185}" type="pres">
      <dgm:prSet presAssocID="{D13F50EB-989B-4756-A1BB-D41454C70D98}" presName="parentLin" presStyleCnt="0"/>
      <dgm:spPr/>
    </dgm:pt>
    <dgm:pt modelId="{F9DB4F97-9363-463F-8138-788960C8676F}" type="pres">
      <dgm:prSet presAssocID="{D13F50EB-989B-4756-A1BB-D41454C70D98}" presName="parentLeftMargin" presStyleLbl="node1" presStyleIdx="0" presStyleCnt="3"/>
      <dgm:spPr/>
    </dgm:pt>
    <dgm:pt modelId="{F70766FB-4BB3-45AB-ACAD-D599308A06E5}" type="pres">
      <dgm:prSet presAssocID="{D13F50EB-989B-4756-A1BB-D41454C70D9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0C88616-545B-408D-ACC6-6FDA7F9F0218}" type="pres">
      <dgm:prSet presAssocID="{D13F50EB-989B-4756-A1BB-D41454C70D98}" presName="negativeSpace" presStyleCnt="0"/>
      <dgm:spPr/>
    </dgm:pt>
    <dgm:pt modelId="{31A64209-C6EB-46D6-9936-046E33395F0D}" type="pres">
      <dgm:prSet presAssocID="{D13F50EB-989B-4756-A1BB-D41454C70D98}" presName="childText" presStyleLbl="conFgAcc1" presStyleIdx="0" presStyleCnt="3">
        <dgm:presLayoutVars>
          <dgm:bulletEnabled val="1"/>
        </dgm:presLayoutVars>
      </dgm:prSet>
      <dgm:spPr/>
    </dgm:pt>
    <dgm:pt modelId="{696CDA1C-5D34-424F-8327-06E50A5E1537}" type="pres">
      <dgm:prSet presAssocID="{0FEB430D-F1BA-430F-83D4-243D7CC18A39}" presName="spaceBetweenRectangles" presStyleCnt="0"/>
      <dgm:spPr/>
    </dgm:pt>
    <dgm:pt modelId="{021348E6-782C-4537-91DE-8C794ACFC85B}" type="pres">
      <dgm:prSet presAssocID="{7DD7E7DC-DB4E-42FB-9505-A434492F084C}" presName="parentLin" presStyleCnt="0"/>
      <dgm:spPr/>
    </dgm:pt>
    <dgm:pt modelId="{1A0DFA6B-E3C7-445E-BD99-B598C316CB55}" type="pres">
      <dgm:prSet presAssocID="{7DD7E7DC-DB4E-42FB-9505-A434492F084C}" presName="parentLeftMargin" presStyleLbl="node1" presStyleIdx="0" presStyleCnt="3"/>
      <dgm:spPr/>
    </dgm:pt>
    <dgm:pt modelId="{09C39757-F3EF-45A6-A89F-C94CF1918F89}" type="pres">
      <dgm:prSet presAssocID="{7DD7E7DC-DB4E-42FB-9505-A434492F084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DF76998-EC7D-43FE-BC85-3CB608BEC646}" type="pres">
      <dgm:prSet presAssocID="{7DD7E7DC-DB4E-42FB-9505-A434492F084C}" presName="negativeSpace" presStyleCnt="0"/>
      <dgm:spPr/>
    </dgm:pt>
    <dgm:pt modelId="{CEA4DC17-9376-4FCA-AB74-8A2C93A4AEDB}" type="pres">
      <dgm:prSet presAssocID="{7DD7E7DC-DB4E-42FB-9505-A434492F084C}" presName="childText" presStyleLbl="conFgAcc1" presStyleIdx="1" presStyleCnt="3">
        <dgm:presLayoutVars>
          <dgm:bulletEnabled val="1"/>
        </dgm:presLayoutVars>
      </dgm:prSet>
      <dgm:spPr/>
    </dgm:pt>
    <dgm:pt modelId="{1B784FC8-89B2-4E78-93A7-5C7FF52C1628}" type="pres">
      <dgm:prSet presAssocID="{0497C4B4-34BC-4A94-BDBA-B5E3439B3F7E}" presName="spaceBetweenRectangles" presStyleCnt="0"/>
      <dgm:spPr/>
    </dgm:pt>
    <dgm:pt modelId="{B01E95E7-99EB-4694-8E40-FAB3CF368CF5}" type="pres">
      <dgm:prSet presAssocID="{62FE73E5-6614-4893-A40E-DBD8AC454156}" presName="parentLin" presStyleCnt="0"/>
      <dgm:spPr/>
    </dgm:pt>
    <dgm:pt modelId="{C1C76262-CAFF-46DB-B1EC-BBBF7385228D}" type="pres">
      <dgm:prSet presAssocID="{62FE73E5-6614-4893-A40E-DBD8AC454156}" presName="parentLeftMargin" presStyleLbl="node1" presStyleIdx="1" presStyleCnt="3"/>
      <dgm:spPr/>
    </dgm:pt>
    <dgm:pt modelId="{6CA483E1-66EB-4B3F-AC39-1FD355D5D661}" type="pres">
      <dgm:prSet presAssocID="{62FE73E5-6614-4893-A40E-DBD8AC45415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B018ABD-2363-405A-9C41-1942F07FB4E7}" type="pres">
      <dgm:prSet presAssocID="{62FE73E5-6614-4893-A40E-DBD8AC454156}" presName="negativeSpace" presStyleCnt="0"/>
      <dgm:spPr/>
    </dgm:pt>
    <dgm:pt modelId="{77CBB712-EE65-4D14-A047-15E11B8B1FC0}" type="pres">
      <dgm:prSet presAssocID="{62FE73E5-6614-4893-A40E-DBD8AC45415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FD27200-3E30-44A2-9FF9-FCA936744F2A}" type="presOf" srcId="{0CCA013C-23A4-4675-B4D8-20CFB66490A0}" destId="{CEA4DC17-9376-4FCA-AB74-8A2C93A4AEDB}" srcOrd="0" destOrd="2" presId="urn:microsoft.com/office/officeart/2005/8/layout/list1"/>
    <dgm:cxn modelId="{8256F608-2DD8-4C1E-B007-1BDE2B9EA6D0}" srcId="{09FB441E-238C-4B00-AF5C-3A643367FFDA}" destId="{94740575-19B8-434E-B43F-0DD2F594B8A6}" srcOrd="1" destOrd="0" parTransId="{EA3DB5E5-3C3D-4BB0-B09A-DB5F9B874E60}" sibTransId="{3942C33F-6132-4EE6-82AA-BD6D7ABBC2E9}"/>
    <dgm:cxn modelId="{02DAE40C-6A88-488F-A936-0D5E709BD610}" srcId="{A6AFE05D-CA9B-4F02-9D82-14399BE4AE9A}" destId="{8D612B8C-31CC-4770-AED4-AC7680C2A797}" srcOrd="0" destOrd="0" parTransId="{19346536-1F5E-4600-A25D-6A0E4B89C83F}" sibTransId="{C9B65882-FA08-43CB-B951-9B97726C67FB}"/>
    <dgm:cxn modelId="{392DE419-431F-4111-B89F-2BEFD64AAF41}" type="presOf" srcId="{78664A67-4EA3-402E-B2B5-432F243DDD48}" destId="{77CBB712-EE65-4D14-A047-15E11B8B1FC0}" srcOrd="0" destOrd="2" presId="urn:microsoft.com/office/officeart/2005/8/layout/list1"/>
    <dgm:cxn modelId="{AC989C25-1831-44B0-9BC3-9320FE7C96D3}" srcId="{A6AFE05D-CA9B-4F02-9D82-14399BE4AE9A}" destId="{78664A67-4EA3-402E-B2B5-432F243DDD48}" srcOrd="1" destOrd="0" parTransId="{A359860A-57F1-4E0E-8CB0-7160B039DB87}" sibTransId="{A3C3AF24-C2A3-4854-9642-F84106AF86F0}"/>
    <dgm:cxn modelId="{C210422E-1285-47DC-9C5F-FCA9329504BC}" srcId="{D7363B76-029B-4D31-9CCB-6670C33AA2C4}" destId="{7DD7E7DC-DB4E-42FB-9505-A434492F084C}" srcOrd="1" destOrd="0" parTransId="{7C60966F-5338-465F-A408-65CEEF9D3DCE}" sibTransId="{0497C4B4-34BC-4A94-BDBA-B5E3439B3F7E}"/>
    <dgm:cxn modelId="{67584D3A-7D4C-4671-A4D3-32FE8EC47667}" type="presOf" srcId="{7DD7E7DC-DB4E-42FB-9505-A434492F084C}" destId="{1A0DFA6B-E3C7-445E-BD99-B598C316CB55}" srcOrd="0" destOrd="0" presId="urn:microsoft.com/office/officeart/2005/8/layout/list1"/>
    <dgm:cxn modelId="{16DF7749-5CD5-458E-AA4F-6F9FF5CD2AD9}" type="presOf" srcId="{D8F1660F-7A35-495E-94E2-E117860B6026}" destId="{CEA4DC17-9376-4FCA-AB74-8A2C93A4AEDB}" srcOrd="0" destOrd="1" presId="urn:microsoft.com/office/officeart/2005/8/layout/list1"/>
    <dgm:cxn modelId="{DBD7DD4A-76B3-4612-94FA-47C4351B06F1}" type="presOf" srcId="{D13F50EB-989B-4756-A1BB-D41454C70D98}" destId="{F9DB4F97-9363-463F-8138-788960C8676F}" srcOrd="0" destOrd="0" presId="urn:microsoft.com/office/officeart/2005/8/layout/list1"/>
    <dgm:cxn modelId="{70CBE56E-3DB1-4783-BE0B-99CA4A911794}" type="presOf" srcId="{09FB441E-238C-4B00-AF5C-3A643367FFDA}" destId="{77CBB712-EE65-4D14-A047-15E11B8B1FC0}" srcOrd="0" destOrd="3" presId="urn:microsoft.com/office/officeart/2005/8/layout/list1"/>
    <dgm:cxn modelId="{E20A5A52-9E47-4ACB-99B1-E906AC1D5083}" type="presOf" srcId="{8D612B8C-31CC-4770-AED4-AC7680C2A797}" destId="{77CBB712-EE65-4D14-A047-15E11B8B1FC0}" srcOrd="0" destOrd="1" presId="urn:microsoft.com/office/officeart/2005/8/layout/list1"/>
    <dgm:cxn modelId="{828AB354-D2B9-427A-A6F7-5208B8409714}" type="presOf" srcId="{62FE73E5-6614-4893-A40E-DBD8AC454156}" destId="{6CA483E1-66EB-4B3F-AC39-1FD355D5D661}" srcOrd="1" destOrd="0" presId="urn:microsoft.com/office/officeart/2005/8/layout/list1"/>
    <dgm:cxn modelId="{FE4EE355-58BC-46F4-B0A3-F9EA259D308A}" type="presOf" srcId="{FC7F8A0D-8430-43B4-B8BE-C9EDF9E18E8A}" destId="{CEA4DC17-9376-4FCA-AB74-8A2C93A4AEDB}" srcOrd="0" destOrd="0" presId="urn:microsoft.com/office/officeart/2005/8/layout/list1"/>
    <dgm:cxn modelId="{370F8678-F31C-4D66-B42D-9377ED14DD01}" srcId="{D7363B76-029B-4D31-9CCB-6670C33AA2C4}" destId="{62FE73E5-6614-4893-A40E-DBD8AC454156}" srcOrd="2" destOrd="0" parTransId="{B30D2D3E-7129-4EA9-BF2D-908298313001}" sibTransId="{D6127C35-A383-4881-BDD2-AD28B0E1F8FD}"/>
    <dgm:cxn modelId="{D6CA3785-8DA2-4FFC-B251-CA126936F83A}" type="presOf" srcId="{85801AF5-6981-41EF-B093-8E019F885AE8}" destId="{77CBB712-EE65-4D14-A047-15E11B8B1FC0}" srcOrd="0" destOrd="4" presId="urn:microsoft.com/office/officeart/2005/8/layout/list1"/>
    <dgm:cxn modelId="{67A6009F-F2CC-4257-A2EE-6A87D7CB727A}" type="presOf" srcId="{62FE73E5-6614-4893-A40E-DBD8AC454156}" destId="{C1C76262-CAFF-46DB-B1EC-BBBF7385228D}" srcOrd="0" destOrd="0" presId="urn:microsoft.com/office/officeart/2005/8/layout/list1"/>
    <dgm:cxn modelId="{BCFF57A2-C699-4340-8FBA-1EA67CF4E4AE}" srcId="{62FE73E5-6614-4893-A40E-DBD8AC454156}" destId="{A6AFE05D-CA9B-4F02-9D82-14399BE4AE9A}" srcOrd="0" destOrd="0" parTransId="{8091B9BD-3492-4A52-8B38-1B757728D256}" sibTransId="{0B91470B-F494-42D2-AC6F-428D441BFC65}"/>
    <dgm:cxn modelId="{BCB49FAF-88DB-4549-89B3-82A18CD2807E}" srcId="{62FE73E5-6614-4893-A40E-DBD8AC454156}" destId="{09FB441E-238C-4B00-AF5C-3A643367FFDA}" srcOrd="1" destOrd="0" parTransId="{5FD8BEED-A6F2-4F19-A806-408F3E2FAAC0}" sibTransId="{FE07C13E-1876-444D-87FA-FAF13F37AE26}"/>
    <dgm:cxn modelId="{B5DCFEAF-149F-4296-AF74-6B3E44211F04}" type="presOf" srcId="{94740575-19B8-434E-B43F-0DD2F594B8A6}" destId="{77CBB712-EE65-4D14-A047-15E11B8B1FC0}" srcOrd="0" destOrd="5" presId="urn:microsoft.com/office/officeart/2005/8/layout/list1"/>
    <dgm:cxn modelId="{3C1D53B6-7201-47A2-8E52-FCC007227B37}" srcId="{09FB441E-238C-4B00-AF5C-3A643367FFDA}" destId="{85801AF5-6981-41EF-B093-8E019F885AE8}" srcOrd="0" destOrd="0" parTransId="{A55CEBF5-85C6-461F-A8FE-28BB32EC3AC0}" sibTransId="{ED559074-BE59-4FD7-8DE7-B987EB7D7EAA}"/>
    <dgm:cxn modelId="{67BD2ABE-6AF6-4A9F-BDD1-CE86EBECF36E}" srcId="{D7363B76-029B-4D31-9CCB-6670C33AA2C4}" destId="{D13F50EB-989B-4756-A1BB-D41454C70D98}" srcOrd="0" destOrd="0" parTransId="{89B5FE13-D095-4BF1-81AC-B4ED33654BD9}" sibTransId="{0FEB430D-F1BA-430F-83D4-243D7CC18A39}"/>
    <dgm:cxn modelId="{BD4824C1-352F-4BB4-BA95-247BE41C4B99}" type="presOf" srcId="{7DD7E7DC-DB4E-42FB-9505-A434492F084C}" destId="{09C39757-F3EF-45A6-A89F-C94CF1918F89}" srcOrd="1" destOrd="0" presId="urn:microsoft.com/office/officeart/2005/8/layout/list1"/>
    <dgm:cxn modelId="{E61C45DA-375E-45AB-BD93-F4F7ADF3193D}" type="presOf" srcId="{A6AFE05D-CA9B-4F02-9D82-14399BE4AE9A}" destId="{77CBB712-EE65-4D14-A047-15E11B8B1FC0}" srcOrd="0" destOrd="0" presId="urn:microsoft.com/office/officeart/2005/8/layout/list1"/>
    <dgm:cxn modelId="{5D3F5DDE-F328-4B1D-AAA3-41F6170CF084}" srcId="{7DD7E7DC-DB4E-42FB-9505-A434492F084C}" destId="{D8F1660F-7A35-495E-94E2-E117860B6026}" srcOrd="1" destOrd="0" parTransId="{EB70EA36-C599-439C-8889-C04E09DFB03C}" sibTransId="{225D2735-61BC-4BB5-866F-4ED57CB8759C}"/>
    <dgm:cxn modelId="{E73EE7E0-D759-4696-B762-22EEEE2524CE}" srcId="{7DD7E7DC-DB4E-42FB-9505-A434492F084C}" destId="{FC7F8A0D-8430-43B4-B8BE-C9EDF9E18E8A}" srcOrd="0" destOrd="0" parTransId="{446A5D1E-746E-4AAA-8BCE-1260F11A27BE}" sibTransId="{9FF32641-496D-47EA-B6BB-3296472E951E}"/>
    <dgm:cxn modelId="{578018F1-93D0-4D3F-9162-FD6D5ED7B9BE}" type="presOf" srcId="{D13F50EB-989B-4756-A1BB-D41454C70D98}" destId="{F70766FB-4BB3-45AB-ACAD-D599308A06E5}" srcOrd="1" destOrd="0" presId="urn:microsoft.com/office/officeart/2005/8/layout/list1"/>
    <dgm:cxn modelId="{A7C3C5F9-C6D9-47E9-B6EF-4BDBA71AD50A}" type="presOf" srcId="{D7363B76-029B-4D31-9CCB-6670C33AA2C4}" destId="{4EB6408D-7FEB-4F67-906E-DDA01B83231F}" srcOrd="0" destOrd="0" presId="urn:microsoft.com/office/officeart/2005/8/layout/list1"/>
    <dgm:cxn modelId="{D461FAFC-CB82-47FB-9FF3-E8976414FDC5}" srcId="{7DD7E7DC-DB4E-42FB-9505-A434492F084C}" destId="{0CCA013C-23A4-4675-B4D8-20CFB66490A0}" srcOrd="2" destOrd="0" parTransId="{0EB85A0A-3ACE-45E2-9737-69F8D68D952C}" sibTransId="{EEE354A2-1213-433E-903B-85A37A9CDDA4}"/>
    <dgm:cxn modelId="{BA4B5932-3230-4645-8822-17F51FCACE9B}" type="presParOf" srcId="{4EB6408D-7FEB-4F67-906E-DDA01B83231F}" destId="{C7E5D52F-0A1F-4F2F-871A-1B3734D27185}" srcOrd="0" destOrd="0" presId="urn:microsoft.com/office/officeart/2005/8/layout/list1"/>
    <dgm:cxn modelId="{492B1C0D-8DB1-47F7-AFDA-7159171755B1}" type="presParOf" srcId="{C7E5D52F-0A1F-4F2F-871A-1B3734D27185}" destId="{F9DB4F97-9363-463F-8138-788960C8676F}" srcOrd="0" destOrd="0" presId="urn:microsoft.com/office/officeart/2005/8/layout/list1"/>
    <dgm:cxn modelId="{63BB081C-A70D-4875-9879-6616ECE201B6}" type="presParOf" srcId="{C7E5D52F-0A1F-4F2F-871A-1B3734D27185}" destId="{F70766FB-4BB3-45AB-ACAD-D599308A06E5}" srcOrd="1" destOrd="0" presId="urn:microsoft.com/office/officeart/2005/8/layout/list1"/>
    <dgm:cxn modelId="{A6FD6FBD-406D-4367-9ED6-63C423CE7B5E}" type="presParOf" srcId="{4EB6408D-7FEB-4F67-906E-DDA01B83231F}" destId="{F0C88616-545B-408D-ACC6-6FDA7F9F0218}" srcOrd="1" destOrd="0" presId="urn:microsoft.com/office/officeart/2005/8/layout/list1"/>
    <dgm:cxn modelId="{7173210B-1171-4F62-AC8B-C6F39FFA7C4D}" type="presParOf" srcId="{4EB6408D-7FEB-4F67-906E-DDA01B83231F}" destId="{31A64209-C6EB-46D6-9936-046E33395F0D}" srcOrd="2" destOrd="0" presId="urn:microsoft.com/office/officeart/2005/8/layout/list1"/>
    <dgm:cxn modelId="{3DD34BB3-7343-474D-A251-BFA1A52B0E24}" type="presParOf" srcId="{4EB6408D-7FEB-4F67-906E-DDA01B83231F}" destId="{696CDA1C-5D34-424F-8327-06E50A5E1537}" srcOrd="3" destOrd="0" presId="urn:microsoft.com/office/officeart/2005/8/layout/list1"/>
    <dgm:cxn modelId="{FC037394-8E4D-4099-8072-27EC212E1AC1}" type="presParOf" srcId="{4EB6408D-7FEB-4F67-906E-DDA01B83231F}" destId="{021348E6-782C-4537-91DE-8C794ACFC85B}" srcOrd="4" destOrd="0" presId="urn:microsoft.com/office/officeart/2005/8/layout/list1"/>
    <dgm:cxn modelId="{09F42E00-9405-463A-973E-DE2190D9A798}" type="presParOf" srcId="{021348E6-782C-4537-91DE-8C794ACFC85B}" destId="{1A0DFA6B-E3C7-445E-BD99-B598C316CB55}" srcOrd="0" destOrd="0" presId="urn:microsoft.com/office/officeart/2005/8/layout/list1"/>
    <dgm:cxn modelId="{F2426090-08E8-4F3E-8187-1367A6CC4371}" type="presParOf" srcId="{021348E6-782C-4537-91DE-8C794ACFC85B}" destId="{09C39757-F3EF-45A6-A89F-C94CF1918F89}" srcOrd="1" destOrd="0" presId="urn:microsoft.com/office/officeart/2005/8/layout/list1"/>
    <dgm:cxn modelId="{57212399-B01E-44A1-8836-47B70816A961}" type="presParOf" srcId="{4EB6408D-7FEB-4F67-906E-DDA01B83231F}" destId="{8DF76998-EC7D-43FE-BC85-3CB608BEC646}" srcOrd="5" destOrd="0" presId="urn:microsoft.com/office/officeart/2005/8/layout/list1"/>
    <dgm:cxn modelId="{175227BA-E58F-45CA-A5F7-5FD89A798CCA}" type="presParOf" srcId="{4EB6408D-7FEB-4F67-906E-DDA01B83231F}" destId="{CEA4DC17-9376-4FCA-AB74-8A2C93A4AEDB}" srcOrd="6" destOrd="0" presId="urn:microsoft.com/office/officeart/2005/8/layout/list1"/>
    <dgm:cxn modelId="{8ADBC3BE-DB96-483A-B930-F79381735B3E}" type="presParOf" srcId="{4EB6408D-7FEB-4F67-906E-DDA01B83231F}" destId="{1B784FC8-89B2-4E78-93A7-5C7FF52C1628}" srcOrd="7" destOrd="0" presId="urn:microsoft.com/office/officeart/2005/8/layout/list1"/>
    <dgm:cxn modelId="{68F20413-DD63-4C6A-A47C-4C3621935560}" type="presParOf" srcId="{4EB6408D-7FEB-4F67-906E-DDA01B83231F}" destId="{B01E95E7-99EB-4694-8E40-FAB3CF368CF5}" srcOrd="8" destOrd="0" presId="urn:microsoft.com/office/officeart/2005/8/layout/list1"/>
    <dgm:cxn modelId="{39BB3AA9-DF03-4C0C-B822-E078942C606F}" type="presParOf" srcId="{B01E95E7-99EB-4694-8E40-FAB3CF368CF5}" destId="{C1C76262-CAFF-46DB-B1EC-BBBF7385228D}" srcOrd="0" destOrd="0" presId="urn:microsoft.com/office/officeart/2005/8/layout/list1"/>
    <dgm:cxn modelId="{B4133FB8-C000-45D0-9B56-29886FAEB415}" type="presParOf" srcId="{B01E95E7-99EB-4694-8E40-FAB3CF368CF5}" destId="{6CA483E1-66EB-4B3F-AC39-1FD355D5D661}" srcOrd="1" destOrd="0" presId="urn:microsoft.com/office/officeart/2005/8/layout/list1"/>
    <dgm:cxn modelId="{25E94625-7433-4CF9-ADF1-AE420E2571AE}" type="presParOf" srcId="{4EB6408D-7FEB-4F67-906E-DDA01B83231F}" destId="{0B018ABD-2363-405A-9C41-1942F07FB4E7}" srcOrd="9" destOrd="0" presId="urn:microsoft.com/office/officeart/2005/8/layout/list1"/>
    <dgm:cxn modelId="{5929809C-D064-40A1-A276-F606376BC251}" type="presParOf" srcId="{4EB6408D-7FEB-4F67-906E-DDA01B83231F}" destId="{77CBB712-EE65-4D14-A047-15E11B8B1FC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8497E3-BFE8-4E56-ABF9-AA92F8033348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5907C87B-1146-4A05-9159-88479B860D8E}">
      <dgm:prSet/>
      <dgm:spPr/>
      <dgm:t>
        <a:bodyPr/>
        <a:lstStyle/>
        <a:p>
          <a:r>
            <a:rPr lang="cs-CZ"/>
            <a:t>Literatura není izolovaný předmět.</a:t>
          </a:r>
          <a:endParaRPr lang="en-US"/>
        </a:p>
      </dgm:t>
    </dgm:pt>
    <dgm:pt modelId="{C3025480-D881-4E5E-AB4F-D44A8A0178A8}" type="parTrans" cxnId="{96B6FDA5-0BC7-4152-8B9A-AF72EFD0FCF7}">
      <dgm:prSet/>
      <dgm:spPr/>
      <dgm:t>
        <a:bodyPr/>
        <a:lstStyle/>
        <a:p>
          <a:endParaRPr lang="en-US"/>
        </a:p>
      </dgm:t>
    </dgm:pt>
    <dgm:pt modelId="{AE10FD29-A41A-4963-9395-156CD9BEA15D}" type="sibTrans" cxnId="{96B6FDA5-0BC7-4152-8B9A-AF72EFD0FCF7}">
      <dgm:prSet/>
      <dgm:spPr/>
      <dgm:t>
        <a:bodyPr/>
        <a:lstStyle/>
        <a:p>
          <a:endParaRPr lang="en-US"/>
        </a:p>
      </dgm:t>
    </dgm:pt>
    <dgm:pt modelId="{B5D6185A-1B5F-4B25-ABE8-C61AB3E0188C}">
      <dgm:prSet/>
      <dgm:spPr/>
      <dgm:t>
        <a:bodyPr/>
        <a:lstStyle/>
        <a:p>
          <a:r>
            <a:rPr lang="cs-CZ"/>
            <a:t>propojení: </a:t>
          </a:r>
          <a:endParaRPr lang="en-US"/>
        </a:p>
      </dgm:t>
    </dgm:pt>
    <dgm:pt modelId="{0C8B974D-2822-4E72-8332-DD737B42D621}" type="parTrans" cxnId="{8594372F-A1FF-4480-9478-4B7747F75FE1}">
      <dgm:prSet/>
      <dgm:spPr/>
      <dgm:t>
        <a:bodyPr/>
        <a:lstStyle/>
        <a:p>
          <a:endParaRPr lang="en-US"/>
        </a:p>
      </dgm:t>
    </dgm:pt>
    <dgm:pt modelId="{7D5E2245-54B5-46C9-98A8-E477F40747E9}" type="sibTrans" cxnId="{8594372F-A1FF-4480-9478-4B7747F75FE1}">
      <dgm:prSet/>
      <dgm:spPr/>
      <dgm:t>
        <a:bodyPr/>
        <a:lstStyle/>
        <a:p>
          <a:endParaRPr lang="en-US"/>
        </a:p>
      </dgm:t>
    </dgm:pt>
    <dgm:pt modelId="{B188374F-AC01-44D2-A426-256B89AACED2}">
      <dgm:prSet/>
      <dgm:spPr/>
      <dgm:t>
        <a:bodyPr/>
        <a:lstStyle/>
        <a:p>
          <a:r>
            <a:rPr lang="cs-CZ"/>
            <a:t>dějepis (kontext) </a:t>
          </a:r>
          <a:endParaRPr lang="en-US"/>
        </a:p>
      </dgm:t>
    </dgm:pt>
    <dgm:pt modelId="{5CF862EE-5189-4893-8486-469BC95F9D27}" type="parTrans" cxnId="{FAC9B696-8A3B-46D9-9B91-7A54EE37B951}">
      <dgm:prSet/>
      <dgm:spPr/>
      <dgm:t>
        <a:bodyPr/>
        <a:lstStyle/>
        <a:p>
          <a:endParaRPr lang="en-US"/>
        </a:p>
      </dgm:t>
    </dgm:pt>
    <dgm:pt modelId="{580C1796-6871-44DB-8AD2-D4E9ABCBC4EA}" type="sibTrans" cxnId="{FAC9B696-8A3B-46D9-9B91-7A54EE37B951}">
      <dgm:prSet/>
      <dgm:spPr/>
      <dgm:t>
        <a:bodyPr/>
        <a:lstStyle/>
        <a:p>
          <a:endParaRPr lang="en-US"/>
        </a:p>
      </dgm:t>
    </dgm:pt>
    <dgm:pt modelId="{3F648B0C-8015-45C2-AECB-378737835253}">
      <dgm:prSet/>
      <dgm:spPr/>
      <dgm:t>
        <a:bodyPr/>
        <a:lstStyle/>
        <a:p>
          <a:r>
            <a:rPr lang="cs-CZ"/>
            <a:t>Společenské vědy (etika, morálka, psychologie) </a:t>
          </a:r>
          <a:endParaRPr lang="en-US"/>
        </a:p>
      </dgm:t>
    </dgm:pt>
    <dgm:pt modelId="{A05E5155-5F25-4891-9EBE-0551F7F41ED3}" type="parTrans" cxnId="{05D5B068-DFDC-4343-A3FD-2C026FF337FD}">
      <dgm:prSet/>
      <dgm:spPr/>
      <dgm:t>
        <a:bodyPr/>
        <a:lstStyle/>
        <a:p>
          <a:endParaRPr lang="en-US"/>
        </a:p>
      </dgm:t>
    </dgm:pt>
    <dgm:pt modelId="{F824C1C1-DF21-4FB7-B1C7-F2F6C58A6A63}" type="sibTrans" cxnId="{05D5B068-DFDC-4343-A3FD-2C026FF337FD}">
      <dgm:prSet/>
      <dgm:spPr/>
      <dgm:t>
        <a:bodyPr/>
        <a:lstStyle/>
        <a:p>
          <a:endParaRPr lang="en-US"/>
        </a:p>
      </dgm:t>
    </dgm:pt>
    <dgm:pt modelId="{65AC28C1-3BC8-45DC-86ED-1499454D247B}">
      <dgm:prSet/>
      <dgm:spPr/>
      <dgm:t>
        <a:bodyPr/>
        <a:lstStyle/>
        <a:p>
          <a:r>
            <a:rPr lang="cs-CZ"/>
            <a:t>média (interpretace) </a:t>
          </a:r>
          <a:endParaRPr lang="en-US"/>
        </a:p>
      </dgm:t>
    </dgm:pt>
    <dgm:pt modelId="{E1E9751D-9F27-4DDD-B931-67A903AA1E20}" type="parTrans" cxnId="{314F871E-6912-4E34-87E2-AC5A686AD1E4}">
      <dgm:prSet/>
      <dgm:spPr/>
      <dgm:t>
        <a:bodyPr/>
        <a:lstStyle/>
        <a:p>
          <a:endParaRPr lang="en-US"/>
        </a:p>
      </dgm:t>
    </dgm:pt>
    <dgm:pt modelId="{B95A57DB-CEC6-434F-A095-DA9BCF74C80D}" type="sibTrans" cxnId="{314F871E-6912-4E34-87E2-AC5A686AD1E4}">
      <dgm:prSet/>
      <dgm:spPr/>
      <dgm:t>
        <a:bodyPr/>
        <a:lstStyle/>
        <a:p>
          <a:endParaRPr lang="en-US"/>
        </a:p>
      </dgm:t>
    </dgm:pt>
    <dgm:pt modelId="{A117A441-A2D4-479E-8046-60307154ED61}">
      <dgm:prSet/>
      <dgm:spPr/>
      <dgm:t>
        <a:bodyPr/>
        <a:lstStyle/>
        <a:p>
          <a:r>
            <a:rPr lang="cs-CZ" b="1"/>
            <a:t>Konkrétně:</a:t>
          </a:r>
          <a:endParaRPr lang="en-US"/>
        </a:p>
      </dgm:t>
    </dgm:pt>
    <dgm:pt modelId="{4B97D3F7-6881-4D09-929D-E0EB6D3D5851}" type="parTrans" cxnId="{652D0F08-963C-456F-870F-027D311DC4A2}">
      <dgm:prSet/>
      <dgm:spPr/>
      <dgm:t>
        <a:bodyPr/>
        <a:lstStyle/>
        <a:p>
          <a:endParaRPr lang="en-US"/>
        </a:p>
      </dgm:t>
    </dgm:pt>
    <dgm:pt modelId="{75FDEE06-63A1-4E66-A5F6-4CABF6B63F93}" type="sibTrans" cxnId="{652D0F08-963C-456F-870F-027D311DC4A2}">
      <dgm:prSet/>
      <dgm:spPr/>
      <dgm:t>
        <a:bodyPr/>
        <a:lstStyle/>
        <a:p>
          <a:endParaRPr lang="en-US"/>
        </a:p>
      </dgm:t>
    </dgm:pt>
    <dgm:pt modelId="{D33E3DED-7C70-4B98-BB81-6E2692642ADD}">
      <dgm:prSet/>
      <dgm:spPr/>
      <dgm:t>
        <a:bodyPr/>
        <a:lstStyle/>
        <a:p>
          <a:r>
            <a:rPr lang="cs-CZ"/>
            <a:t>mezioborové projekty </a:t>
          </a:r>
          <a:endParaRPr lang="en-US"/>
        </a:p>
      </dgm:t>
    </dgm:pt>
    <dgm:pt modelId="{B29C4033-7F67-4692-8A4B-41B3E72B28EB}" type="parTrans" cxnId="{8D18D351-C185-403F-A825-87D4D70A9C17}">
      <dgm:prSet/>
      <dgm:spPr/>
      <dgm:t>
        <a:bodyPr/>
        <a:lstStyle/>
        <a:p>
          <a:endParaRPr lang="en-US"/>
        </a:p>
      </dgm:t>
    </dgm:pt>
    <dgm:pt modelId="{5F49EC7B-F7D9-419D-9E7C-F1CB75035916}" type="sibTrans" cxnId="{8D18D351-C185-403F-A825-87D4D70A9C17}">
      <dgm:prSet/>
      <dgm:spPr/>
      <dgm:t>
        <a:bodyPr/>
        <a:lstStyle/>
        <a:p>
          <a:endParaRPr lang="en-US"/>
        </a:p>
      </dgm:t>
    </dgm:pt>
    <dgm:pt modelId="{C10A39ED-6DEB-4C50-923D-6162A3349E06}">
      <dgm:prSet/>
      <dgm:spPr/>
      <dgm:t>
        <a:bodyPr/>
        <a:lstStyle/>
        <a:p>
          <a:r>
            <a:rPr lang="cs-CZ"/>
            <a:t>práce s tématy: </a:t>
          </a:r>
          <a:endParaRPr lang="en-US"/>
        </a:p>
      </dgm:t>
    </dgm:pt>
    <dgm:pt modelId="{BFD8B794-A33D-46DC-8500-815BC5558768}" type="parTrans" cxnId="{252D7E8C-206E-4910-B361-F892B829A587}">
      <dgm:prSet/>
      <dgm:spPr/>
      <dgm:t>
        <a:bodyPr/>
        <a:lstStyle/>
        <a:p>
          <a:endParaRPr lang="en-US"/>
        </a:p>
      </dgm:t>
    </dgm:pt>
    <dgm:pt modelId="{9E61DBC0-99A1-4C22-9703-DA4394413440}" type="sibTrans" cxnId="{252D7E8C-206E-4910-B361-F892B829A587}">
      <dgm:prSet/>
      <dgm:spPr/>
      <dgm:t>
        <a:bodyPr/>
        <a:lstStyle/>
        <a:p>
          <a:endParaRPr lang="en-US"/>
        </a:p>
      </dgm:t>
    </dgm:pt>
    <dgm:pt modelId="{D9435DD9-A475-4F39-BF64-28C06C6E9869}">
      <dgm:prSet/>
      <dgm:spPr/>
      <dgm:t>
        <a:bodyPr/>
        <a:lstStyle/>
        <a:p>
          <a:r>
            <a:rPr lang="cs-CZ"/>
            <a:t>láska</a:t>
          </a:r>
          <a:endParaRPr lang="en-US"/>
        </a:p>
      </dgm:t>
    </dgm:pt>
    <dgm:pt modelId="{DD66A382-EEFB-4BDC-B21A-C7EEFCE4BD82}" type="parTrans" cxnId="{24E5F175-BE6B-46E9-94D3-91E6E5388035}">
      <dgm:prSet/>
      <dgm:spPr/>
      <dgm:t>
        <a:bodyPr/>
        <a:lstStyle/>
        <a:p>
          <a:endParaRPr lang="en-US"/>
        </a:p>
      </dgm:t>
    </dgm:pt>
    <dgm:pt modelId="{D57FF519-26B1-41A8-AA1C-7C5F9C88D1C0}" type="sibTrans" cxnId="{24E5F175-BE6B-46E9-94D3-91E6E5388035}">
      <dgm:prSet/>
      <dgm:spPr/>
      <dgm:t>
        <a:bodyPr/>
        <a:lstStyle/>
        <a:p>
          <a:endParaRPr lang="en-US"/>
        </a:p>
      </dgm:t>
    </dgm:pt>
    <dgm:pt modelId="{D9CA8251-A963-4C01-8EAC-F6E1F614B47E}">
      <dgm:prSet/>
      <dgm:spPr/>
      <dgm:t>
        <a:bodyPr/>
        <a:lstStyle/>
        <a:p>
          <a:r>
            <a:rPr lang="cs-CZ"/>
            <a:t>identita </a:t>
          </a:r>
          <a:endParaRPr lang="en-US"/>
        </a:p>
      </dgm:t>
    </dgm:pt>
    <dgm:pt modelId="{EDF07328-A82D-4062-B348-A6F29E140BCB}" type="parTrans" cxnId="{AD4C3C3A-70E6-4E03-86F1-AF11284846F2}">
      <dgm:prSet/>
      <dgm:spPr/>
      <dgm:t>
        <a:bodyPr/>
        <a:lstStyle/>
        <a:p>
          <a:endParaRPr lang="en-US"/>
        </a:p>
      </dgm:t>
    </dgm:pt>
    <dgm:pt modelId="{91149682-C1AE-452A-80BC-DD762BB2EDF0}" type="sibTrans" cxnId="{AD4C3C3A-70E6-4E03-86F1-AF11284846F2}">
      <dgm:prSet/>
      <dgm:spPr/>
      <dgm:t>
        <a:bodyPr/>
        <a:lstStyle/>
        <a:p>
          <a:endParaRPr lang="en-US"/>
        </a:p>
      </dgm:t>
    </dgm:pt>
    <dgm:pt modelId="{A157B837-C68F-49C5-85B6-D0A70767A084}">
      <dgm:prSet/>
      <dgm:spPr/>
      <dgm:t>
        <a:bodyPr/>
        <a:lstStyle/>
        <a:p>
          <a:r>
            <a:rPr lang="cs-CZ"/>
            <a:t>moc </a:t>
          </a:r>
          <a:endParaRPr lang="en-US"/>
        </a:p>
      </dgm:t>
    </dgm:pt>
    <dgm:pt modelId="{A8FDF4B5-A655-4393-AF1A-FD5F257552B4}" type="parTrans" cxnId="{BA782424-68EB-48A5-B0C1-284426B68198}">
      <dgm:prSet/>
      <dgm:spPr/>
      <dgm:t>
        <a:bodyPr/>
        <a:lstStyle/>
        <a:p>
          <a:endParaRPr lang="en-US"/>
        </a:p>
      </dgm:t>
    </dgm:pt>
    <dgm:pt modelId="{D63BCAA2-D5CE-4E97-8CB3-BFFCE6272F4E}" type="sibTrans" cxnId="{BA782424-68EB-48A5-B0C1-284426B68198}">
      <dgm:prSet/>
      <dgm:spPr/>
      <dgm:t>
        <a:bodyPr/>
        <a:lstStyle/>
        <a:p>
          <a:endParaRPr lang="en-US"/>
        </a:p>
      </dgm:t>
    </dgm:pt>
    <dgm:pt modelId="{60AD0615-655D-4A3A-8639-C3CAFDD74671}">
      <dgm:prSet/>
      <dgm:spPr/>
      <dgm:t>
        <a:bodyPr/>
        <a:lstStyle/>
        <a:p>
          <a:r>
            <a:rPr lang="cs-CZ"/>
            <a:t>manipulace </a:t>
          </a:r>
          <a:endParaRPr lang="en-US"/>
        </a:p>
      </dgm:t>
    </dgm:pt>
    <dgm:pt modelId="{90E360B4-8E56-491F-B539-DBCF526F893C}" type="parTrans" cxnId="{533A2D1C-3FAA-4470-8FDC-8389170DA1A7}">
      <dgm:prSet/>
      <dgm:spPr/>
      <dgm:t>
        <a:bodyPr/>
        <a:lstStyle/>
        <a:p>
          <a:endParaRPr lang="en-US"/>
        </a:p>
      </dgm:t>
    </dgm:pt>
    <dgm:pt modelId="{7C73F59C-3D1C-4142-B1EC-241085D09B27}" type="sibTrans" cxnId="{533A2D1C-3FAA-4470-8FDC-8389170DA1A7}">
      <dgm:prSet/>
      <dgm:spPr/>
      <dgm:t>
        <a:bodyPr/>
        <a:lstStyle/>
        <a:p>
          <a:endParaRPr lang="en-US"/>
        </a:p>
      </dgm:t>
    </dgm:pt>
    <dgm:pt modelId="{87C9B415-01F1-4237-94AD-77265D56D952}">
      <dgm:prSet/>
      <dgm:spPr/>
      <dgm:t>
        <a:bodyPr/>
        <a:lstStyle/>
        <a:p>
          <a:r>
            <a:rPr lang="cs-CZ"/>
            <a:t>literatura jako prostor pro diskusi o hodnotách (charakteru, ctnostech)</a:t>
          </a:r>
          <a:endParaRPr lang="en-US"/>
        </a:p>
      </dgm:t>
    </dgm:pt>
    <dgm:pt modelId="{E598B887-8019-4225-B56D-70703D95E42D}" type="parTrans" cxnId="{4EB2EBDB-0CD0-47FD-9805-E60744E53F2B}">
      <dgm:prSet/>
      <dgm:spPr/>
      <dgm:t>
        <a:bodyPr/>
        <a:lstStyle/>
        <a:p>
          <a:endParaRPr lang="en-US"/>
        </a:p>
      </dgm:t>
    </dgm:pt>
    <dgm:pt modelId="{75A832D6-36A9-44AF-A433-5D11F95FC9B3}" type="sibTrans" cxnId="{4EB2EBDB-0CD0-47FD-9805-E60744E53F2B}">
      <dgm:prSet/>
      <dgm:spPr/>
      <dgm:t>
        <a:bodyPr/>
        <a:lstStyle/>
        <a:p>
          <a:endParaRPr lang="en-US"/>
        </a:p>
      </dgm:t>
    </dgm:pt>
    <dgm:pt modelId="{B61A200E-5847-4AB7-9B73-A51C0E85D0E2}" type="pres">
      <dgm:prSet presAssocID="{A08497E3-BFE8-4E56-ABF9-AA92F8033348}" presName="linear" presStyleCnt="0">
        <dgm:presLayoutVars>
          <dgm:dir/>
          <dgm:animLvl val="lvl"/>
          <dgm:resizeHandles val="exact"/>
        </dgm:presLayoutVars>
      </dgm:prSet>
      <dgm:spPr/>
    </dgm:pt>
    <dgm:pt modelId="{EA1D5C70-EA2F-4392-8765-AD93AB6E2C75}" type="pres">
      <dgm:prSet presAssocID="{5907C87B-1146-4A05-9159-88479B860D8E}" presName="parentLin" presStyleCnt="0"/>
      <dgm:spPr/>
    </dgm:pt>
    <dgm:pt modelId="{2881E311-91E3-4B1F-9447-75C243C101BC}" type="pres">
      <dgm:prSet presAssocID="{5907C87B-1146-4A05-9159-88479B860D8E}" presName="parentLeftMargin" presStyleLbl="node1" presStyleIdx="0" presStyleCnt="3"/>
      <dgm:spPr/>
    </dgm:pt>
    <dgm:pt modelId="{FCA4D92D-3C23-4766-8615-E13924E8C8E9}" type="pres">
      <dgm:prSet presAssocID="{5907C87B-1146-4A05-9159-88479B860D8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835850A-31BC-45C1-BD5A-5303DFE25A48}" type="pres">
      <dgm:prSet presAssocID="{5907C87B-1146-4A05-9159-88479B860D8E}" presName="negativeSpace" presStyleCnt="0"/>
      <dgm:spPr/>
    </dgm:pt>
    <dgm:pt modelId="{9FEB4703-E363-4035-A96E-554C2ED78ED9}" type="pres">
      <dgm:prSet presAssocID="{5907C87B-1146-4A05-9159-88479B860D8E}" presName="childText" presStyleLbl="conFgAcc1" presStyleIdx="0" presStyleCnt="3">
        <dgm:presLayoutVars>
          <dgm:bulletEnabled val="1"/>
        </dgm:presLayoutVars>
      </dgm:prSet>
      <dgm:spPr/>
    </dgm:pt>
    <dgm:pt modelId="{B005ACDA-3088-4DA1-8428-6AB4B69DD68E}" type="pres">
      <dgm:prSet presAssocID="{AE10FD29-A41A-4963-9395-156CD9BEA15D}" presName="spaceBetweenRectangles" presStyleCnt="0"/>
      <dgm:spPr/>
    </dgm:pt>
    <dgm:pt modelId="{79C99EFB-4D68-4BA4-8680-47756C62FF6A}" type="pres">
      <dgm:prSet presAssocID="{B5D6185A-1B5F-4B25-ABE8-C61AB3E0188C}" presName="parentLin" presStyleCnt="0"/>
      <dgm:spPr/>
    </dgm:pt>
    <dgm:pt modelId="{6994A92B-7F83-4B4D-831C-707B94464E2F}" type="pres">
      <dgm:prSet presAssocID="{B5D6185A-1B5F-4B25-ABE8-C61AB3E0188C}" presName="parentLeftMargin" presStyleLbl="node1" presStyleIdx="0" presStyleCnt="3"/>
      <dgm:spPr/>
    </dgm:pt>
    <dgm:pt modelId="{FDEA95E3-AB22-4BA0-8C46-8434C6B5E54F}" type="pres">
      <dgm:prSet presAssocID="{B5D6185A-1B5F-4B25-ABE8-C61AB3E0188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3B33B8F-E05E-4C46-9E9D-378220B0D56B}" type="pres">
      <dgm:prSet presAssocID="{B5D6185A-1B5F-4B25-ABE8-C61AB3E0188C}" presName="negativeSpace" presStyleCnt="0"/>
      <dgm:spPr/>
    </dgm:pt>
    <dgm:pt modelId="{EDB37B25-BB64-48E4-A4E5-F1324B0363F9}" type="pres">
      <dgm:prSet presAssocID="{B5D6185A-1B5F-4B25-ABE8-C61AB3E0188C}" presName="childText" presStyleLbl="conFgAcc1" presStyleIdx="1" presStyleCnt="3">
        <dgm:presLayoutVars>
          <dgm:bulletEnabled val="1"/>
        </dgm:presLayoutVars>
      </dgm:prSet>
      <dgm:spPr/>
    </dgm:pt>
    <dgm:pt modelId="{90B2DC81-675C-4EBA-9E0F-241CC72FCFFF}" type="pres">
      <dgm:prSet presAssocID="{7D5E2245-54B5-46C9-98A8-E477F40747E9}" presName="spaceBetweenRectangles" presStyleCnt="0"/>
      <dgm:spPr/>
    </dgm:pt>
    <dgm:pt modelId="{DCAF8F8A-036F-4166-B827-438123DDD7B1}" type="pres">
      <dgm:prSet presAssocID="{A117A441-A2D4-479E-8046-60307154ED61}" presName="parentLin" presStyleCnt="0"/>
      <dgm:spPr/>
    </dgm:pt>
    <dgm:pt modelId="{893F7F47-3F1C-4BD3-91A6-B4F59834D26A}" type="pres">
      <dgm:prSet presAssocID="{A117A441-A2D4-479E-8046-60307154ED61}" presName="parentLeftMargin" presStyleLbl="node1" presStyleIdx="1" presStyleCnt="3"/>
      <dgm:spPr/>
    </dgm:pt>
    <dgm:pt modelId="{5A61F6C6-BF6E-4AC2-87A1-146B8835DD50}" type="pres">
      <dgm:prSet presAssocID="{A117A441-A2D4-479E-8046-60307154ED6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E2A8B1F-8E35-4546-919C-F111A261253B}" type="pres">
      <dgm:prSet presAssocID="{A117A441-A2D4-479E-8046-60307154ED61}" presName="negativeSpace" presStyleCnt="0"/>
      <dgm:spPr/>
    </dgm:pt>
    <dgm:pt modelId="{24D46175-4843-4DC1-A6F6-4713317CDDDD}" type="pres">
      <dgm:prSet presAssocID="{A117A441-A2D4-479E-8046-60307154ED6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A9D2500-EAE1-437D-8648-7E3BA0C65ADD}" type="presOf" srcId="{5907C87B-1146-4A05-9159-88479B860D8E}" destId="{FCA4D92D-3C23-4766-8615-E13924E8C8E9}" srcOrd="1" destOrd="0" presId="urn:microsoft.com/office/officeart/2005/8/layout/list1"/>
    <dgm:cxn modelId="{652D0F08-963C-456F-870F-027D311DC4A2}" srcId="{A08497E3-BFE8-4E56-ABF9-AA92F8033348}" destId="{A117A441-A2D4-479E-8046-60307154ED61}" srcOrd="2" destOrd="0" parTransId="{4B97D3F7-6881-4D09-929D-E0EB6D3D5851}" sibTransId="{75FDEE06-63A1-4E66-A5F6-4CABF6B63F93}"/>
    <dgm:cxn modelId="{C711070B-CD50-4280-8FDF-9F2C8DDCB026}" type="presOf" srcId="{D9435DD9-A475-4F39-BF64-28C06C6E9869}" destId="{24D46175-4843-4DC1-A6F6-4713317CDDDD}" srcOrd="0" destOrd="2" presId="urn:microsoft.com/office/officeart/2005/8/layout/list1"/>
    <dgm:cxn modelId="{533A2D1C-3FAA-4470-8FDC-8389170DA1A7}" srcId="{C10A39ED-6DEB-4C50-923D-6162A3349E06}" destId="{60AD0615-655D-4A3A-8639-C3CAFDD74671}" srcOrd="3" destOrd="0" parTransId="{90E360B4-8E56-491F-B539-DBCF526F893C}" sibTransId="{7C73F59C-3D1C-4142-B1EC-241085D09B27}"/>
    <dgm:cxn modelId="{314F871E-6912-4E34-87E2-AC5A686AD1E4}" srcId="{B5D6185A-1B5F-4B25-ABE8-C61AB3E0188C}" destId="{65AC28C1-3BC8-45DC-86ED-1499454D247B}" srcOrd="2" destOrd="0" parTransId="{E1E9751D-9F27-4DDD-B931-67A903AA1E20}" sibTransId="{B95A57DB-CEC6-434F-A095-DA9BCF74C80D}"/>
    <dgm:cxn modelId="{FC4DE821-970C-4089-8710-0AD1A32720F6}" type="presOf" srcId="{B5D6185A-1B5F-4B25-ABE8-C61AB3E0188C}" destId="{6994A92B-7F83-4B4D-831C-707B94464E2F}" srcOrd="0" destOrd="0" presId="urn:microsoft.com/office/officeart/2005/8/layout/list1"/>
    <dgm:cxn modelId="{BA782424-68EB-48A5-B0C1-284426B68198}" srcId="{C10A39ED-6DEB-4C50-923D-6162A3349E06}" destId="{A157B837-C68F-49C5-85B6-D0A70767A084}" srcOrd="2" destOrd="0" parTransId="{A8FDF4B5-A655-4393-AF1A-FD5F257552B4}" sibTransId="{D63BCAA2-D5CE-4E97-8CB3-BFFCE6272F4E}"/>
    <dgm:cxn modelId="{4EEB572A-AAD2-4299-AB54-EC6C8FB7960D}" type="presOf" srcId="{87C9B415-01F1-4237-94AD-77265D56D952}" destId="{24D46175-4843-4DC1-A6F6-4713317CDDDD}" srcOrd="0" destOrd="6" presId="urn:microsoft.com/office/officeart/2005/8/layout/list1"/>
    <dgm:cxn modelId="{8594372F-A1FF-4480-9478-4B7747F75FE1}" srcId="{A08497E3-BFE8-4E56-ABF9-AA92F8033348}" destId="{B5D6185A-1B5F-4B25-ABE8-C61AB3E0188C}" srcOrd="1" destOrd="0" parTransId="{0C8B974D-2822-4E72-8332-DD737B42D621}" sibTransId="{7D5E2245-54B5-46C9-98A8-E477F40747E9}"/>
    <dgm:cxn modelId="{AD4C3C3A-70E6-4E03-86F1-AF11284846F2}" srcId="{C10A39ED-6DEB-4C50-923D-6162A3349E06}" destId="{D9CA8251-A963-4C01-8EAC-F6E1F614B47E}" srcOrd="1" destOrd="0" parTransId="{EDF07328-A82D-4062-B348-A6F29E140BCB}" sibTransId="{91149682-C1AE-452A-80BC-DD762BB2EDF0}"/>
    <dgm:cxn modelId="{4BAF653E-D86B-408F-967F-29DD73C3860E}" type="presOf" srcId="{60AD0615-655D-4A3A-8639-C3CAFDD74671}" destId="{24D46175-4843-4DC1-A6F6-4713317CDDDD}" srcOrd="0" destOrd="5" presId="urn:microsoft.com/office/officeart/2005/8/layout/list1"/>
    <dgm:cxn modelId="{3BC6803F-C428-4FEE-B803-F322CA97401E}" type="presOf" srcId="{5907C87B-1146-4A05-9159-88479B860D8E}" destId="{2881E311-91E3-4B1F-9447-75C243C101BC}" srcOrd="0" destOrd="0" presId="urn:microsoft.com/office/officeart/2005/8/layout/list1"/>
    <dgm:cxn modelId="{05D5B068-DFDC-4343-A3FD-2C026FF337FD}" srcId="{B5D6185A-1B5F-4B25-ABE8-C61AB3E0188C}" destId="{3F648B0C-8015-45C2-AECB-378737835253}" srcOrd="1" destOrd="0" parTransId="{A05E5155-5F25-4891-9EBE-0551F7F41ED3}" sibTransId="{F824C1C1-DF21-4FB7-B1C7-F2F6C58A6A63}"/>
    <dgm:cxn modelId="{8D18D351-C185-403F-A825-87D4D70A9C17}" srcId="{A117A441-A2D4-479E-8046-60307154ED61}" destId="{D33E3DED-7C70-4B98-BB81-6E2692642ADD}" srcOrd="0" destOrd="0" parTransId="{B29C4033-7F67-4692-8A4B-41B3E72B28EB}" sibTransId="{5F49EC7B-F7D9-419D-9E7C-F1CB75035916}"/>
    <dgm:cxn modelId="{24E5F175-BE6B-46E9-94D3-91E6E5388035}" srcId="{C10A39ED-6DEB-4C50-923D-6162A3349E06}" destId="{D9435DD9-A475-4F39-BF64-28C06C6E9869}" srcOrd="0" destOrd="0" parTransId="{DD66A382-EEFB-4BDC-B21A-C7EEFCE4BD82}" sibTransId="{D57FF519-26B1-41A8-AA1C-7C5F9C88D1C0}"/>
    <dgm:cxn modelId="{99E4F079-64F4-444E-BFA8-84380951EAAA}" type="presOf" srcId="{D33E3DED-7C70-4B98-BB81-6E2692642ADD}" destId="{24D46175-4843-4DC1-A6F6-4713317CDDDD}" srcOrd="0" destOrd="0" presId="urn:microsoft.com/office/officeart/2005/8/layout/list1"/>
    <dgm:cxn modelId="{AEC65F87-9D90-44C5-9912-4FB968FDF5C1}" type="presOf" srcId="{B188374F-AC01-44D2-A426-256B89AACED2}" destId="{EDB37B25-BB64-48E4-A4E5-F1324B0363F9}" srcOrd="0" destOrd="0" presId="urn:microsoft.com/office/officeart/2005/8/layout/list1"/>
    <dgm:cxn modelId="{252D7E8C-206E-4910-B361-F892B829A587}" srcId="{A117A441-A2D4-479E-8046-60307154ED61}" destId="{C10A39ED-6DEB-4C50-923D-6162A3349E06}" srcOrd="1" destOrd="0" parTransId="{BFD8B794-A33D-46DC-8500-815BC5558768}" sibTransId="{9E61DBC0-99A1-4C22-9703-DA4394413440}"/>
    <dgm:cxn modelId="{FAC9B696-8A3B-46D9-9B91-7A54EE37B951}" srcId="{B5D6185A-1B5F-4B25-ABE8-C61AB3E0188C}" destId="{B188374F-AC01-44D2-A426-256B89AACED2}" srcOrd="0" destOrd="0" parTransId="{5CF862EE-5189-4893-8486-469BC95F9D27}" sibTransId="{580C1796-6871-44DB-8AD2-D4E9ABCBC4EA}"/>
    <dgm:cxn modelId="{2901DC9D-853C-414B-A76A-E17F83D7F066}" type="presOf" srcId="{A08497E3-BFE8-4E56-ABF9-AA92F8033348}" destId="{B61A200E-5847-4AB7-9B73-A51C0E85D0E2}" srcOrd="0" destOrd="0" presId="urn:microsoft.com/office/officeart/2005/8/layout/list1"/>
    <dgm:cxn modelId="{DE9BD09E-33DD-4533-A601-709899CCBAED}" type="presOf" srcId="{A117A441-A2D4-479E-8046-60307154ED61}" destId="{893F7F47-3F1C-4BD3-91A6-B4F59834D26A}" srcOrd="0" destOrd="0" presId="urn:microsoft.com/office/officeart/2005/8/layout/list1"/>
    <dgm:cxn modelId="{96B6FDA5-0BC7-4152-8B9A-AF72EFD0FCF7}" srcId="{A08497E3-BFE8-4E56-ABF9-AA92F8033348}" destId="{5907C87B-1146-4A05-9159-88479B860D8E}" srcOrd="0" destOrd="0" parTransId="{C3025480-D881-4E5E-AB4F-D44A8A0178A8}" sibTransId="{AE10FD29-A41A-4963-9395-156CD9BEA15D}"/>
    <dgm:cxn modelId="{FC70C1B7-3158-4A57-9CA5-2314D6AEDDEC}" type="presOf" srcId="{D9CA8251-A963-4C01-8EAC-F6E1F614B47E}" destId="{24D46175-4843-4DC1-A6F6-4713317CDDDD}" srcOrd="0" destOrd="3" presId="urn:microsoft.com/office/officeart/2005/8/layout/list1"/>
    <dgm:cxn modelId="{5B6F64BD-7F1F-4A0F-8229-BA342E39B7F2}" type="presOf" srcId="{B5D6185A-1B5F-4B25-ABE8-C61AB3E0188C}" destId="{FDEA95E3-AB22-4BA0-8C46-8434C6B5E54F}" srcOrd="1" destOrd="0" presId="urn:microsoft.com/office/officeart/2005/8/layout/list1"/>
    <dgm:cxn modelId="{4A0FA7C5-2C1A-4E3E-83A7-10DC8082CC32}" type="presOf" srcId="{A157B837-C68F-49C5-85B6-D0A70767A084}" destId="{24D46175-4843-4DC1-A6F6-4713317CDDDD}" srcOrd="0" destOrd="4" presId="urn:microsoft.com/office/officeart/2005/8/layout/list1"/>
    <dgm:cxn modelId="{46093FD0-6E9D-4E71-BDEA-B2E0DE1499BA}" type="presOf" srcId="{3F648B0C-8015-45C2-AECB-378737835253}" destId="{EDB37B25-BB64-48E4-A4E5-F1324B0363F9}" srcOrd="0" destOrd="1" presId="urn:microsoft.com/office/officeart/2005/8/layout/list1"/>
    <dgm:cxn modelId="{4EB2EBDB-0CD0-47FD-9805-E60744E53F2B}" srcId="{A117A441-A2D4-479E-8046-60307154ED61}" destId="{87C9B415-01F1-4237-94AD-77265D56D952}" srcOrd="2" destOrd="0" parTransId="{E598B887-8019-4225-B56D-70703D95E42D}" sibTransId="{75A832D6-36A9-44AF-A433-5D11F95FC9B3}"/>
    <dgm:cxn modelId="{4B2844E1-A775-4A70-BBB3-F3EBB8CE4A5E}" type="presOf" srcId="{65AC28C1-3BC8-45DC-86ED-1499454D247B}" destId="{EDB37B25-BB64-48E4-A4E5-F1324B0363F9}" srcOrd="0" destOrd="2" presId="urn:microsoft.com/office/officeart/2005/8/layout/list1"/>
    <dgm:cxn modelId="{9BFD10E2-83BB-4EC4-AB0E-E2816D4B4206}" type="presOf" srcId="{A117A441-A2D4-479E-8046-60307154ED61}" destId="{5A61F6C6-BF6E-4AC2-87A1-146B8835DD50}" srcOrd="1" destOrd="0" presId="urn:microsoft.com/office/officeart/2005/8/layout/list1"/>
    <dgm:cxn modelId="{3ED8E8E9-BE5E-4F97-BA51-8E20EF79B435}" type="presOf" srcId="{C10A39ED-6DEB-4C50-923D-6162A3349E06}" destId="{24D46175-4843-4DC1-A6F6-4713317CDDDD}" srcOrd="0" destOrd="1" presId="urn:microsoft.com/office/officeart/2005/8/layout/list1"/>
    <dgm:cxn modelId="{C403D0DF-26D9-4331-B6EA-A49E43BA6491}" type="presParOf" srcId="{B61A200E-5847-4AB7-9B73-A51C0E85D0E2}" destId="{EA1D5C70-EA2F-4392-8765-AD93AB6E2C75}" srcOrd="0" destOrd="0" presId="urn:microsoft.com/office/officeart/2005/8/layout/list1"/>
    <dgm:cxn modelId="{BD968E74-82C6-4D75-95A4-3F9C8D1F502B}" type="presParOf" srcId="{EA1D5C70-EA2F-4392-8765-AD93AB6E2C75}" destId="{2881E311-91E3-4B1F-9447-75C243C101BC}" srcOrd="0" destOrd="0" presId="urn:microsoft.com/office/officeart/2005/8/layout/list1"/>
    <dgm:cxn modelId="{86C7D2BD-F3B4-4CB8-828A-181BDA351278}" type="presParOf" srcId="{EA1D5C70-EA2F-4392-8765-AD93AB6E2C75}" destId="{FCA4D92D-3C23-4766-8615-E13924E8C8E9}" srcOrd="1" destOrd="0" presId="urn:microsoft.com/office/officeart/2005/8/layout/list1"/>
    <dgm:cxn modelId="{EC6B6570-2405-48FB-8B9E-338F53142DA0}" type="presParOf" srcId="{B61A200E-5847-4AB7-9B73-A51C0E85D0E2}" destId="{7835850A-31BC-45C1-BD5A-5303DFE25A48}" srcOrd="1" destOrd="0" presId="urn:microsoft.com/office/officeart/2005/8/layout/list1"/>
    <dgm:cxn modelId="{143FB1DA-1D0D-4336-92D0-FC0A41E42F3D}" type="presParOf" srcId="{B61A200E-5847-4AB7-9B73-A51C0E85D0E2}" destId="{9FEB4703-E363-4035-A96E-554C2ED78ED9}" srcOrd="2" destOrd="0" presId="urn:microsoft.com/office/officeart/2005/8/layout/list1"/>
    <dgm:cxn modelId="{A0797903-2813-4793-A9E3-BA700E6B6E7C}" type="presParOf" srcId="{B61A200E-5847-4AB7-9B73-A51C0E85D0E2}" destId="{B005ACDA-3088-4DA1-8428-6AB4B69DD68E}" srcOrd="3" destOrd="0" presId="urn:microsoft.com/office/officeart/2005/8/layout/list1"/>
    <dgm:cxn modelId="{35EB95CB-E8A0-4C08-86DF-436E3963ACC6}" type="presParOf" srcId="{B61A200E-5847-4AB7-9B73-A51C0E85D0E2}" destId="{79C99EFB-4D68-4BA4-8680-47756C62FF6A}" srcOrd="4" destOrd="0" presId="urn:microsoft.com/office/officeart/2005/8/layout/list1"/>
    <dgm:cxn modelId="{B4DD6C9C-C9C6-4FCA-AC20-D885D9E35649}" type="presParOf" srcId="{79C99EFB-4D68-4BA4-8680-47756C62FF6A}" destId="{6994A92B-7F83-4B4D-831C-707B94464E2F}" srcOrd="0" destOrd="0" presId="urn:microsoft.com/office/officeart/2005/8/layout/list1"/>
    <dgm:cxn modelId="{FFFEAA87-409A-4EA6-AE9C-A5370B88A504}" type="presParOf" srcId="{79C99EFB-4D68-4BA4-8680-47756C62FF6A}" destId="{FDEA95E3-AB22-4BA0-8C46-8434C6B5E54F}" srcOrd="1" destOrd="0" presId="urn:microsoft.com/office/officeart/2005/8/layout/list1"/>
    <dgm:cxn modelId="{80D8C0F0-BD45-4417-9274-0D8DB6C376E3}" type="presParOf" srcId="{B61A200E-5847-4AB7-9B73-A51C0E85D0E2}" destId="{13B33B8F-E05E-4C46-9E9D-378220B0D56B}" srcOrd="5" destOrd="0" presId="urn:microsoft.com/office/officeart/2005/8/layout/list1"/>
    <dgm:cxn modelId="{71FEA30A-107D-4EA6-88A9-767EC2CCC706}" type="presParOf" srcId="{B61A200E-5847-4AB7-9B73-A51C0E85D0E2}" destId="{EDB37B25-BB64-48E4-A4E5-F1324B0363F9}" srcOrd="6" destOrd="0" presId="urn:microsoft.com/office/officeart/2005/8/layout/list1"/>
    <dgm:cxn modelId="{985D5054-BFD4-4167-87E3-4F6EA3BDA22C}" type="presParOf" srcId="{B61A200E-5847-4AB7-9B73-A51C0E85D0E2}" destId="{90B2DC81-675C-4EBA-9E0F-241CC72FCFFF}" srcOrd="7" destOrd="0" presId="urn:microsoft.com/office/officeart/2005/8/layout/list1"/>
    <dgm:cxn modelId="{AFB2AE30-2997-4F52-BCD3-2E2DBE81C521}" type="presParOf" srcId="{B61A200E-5847-4AB7-9B73-A51C0E85D0E2}" destId="{DCAF8F8A-036F-4166-B827-438123DDD7B1}" srcOrd="8" destOrd="0" presId="urn:microsoft.com/office/officeart/2005/8/layout/list1"/>
    <dgm:cxn modelId="{7C0D02D2-893A-4FE0-A148-C01760CCDA1E}" type="presParOf" srcId="{DCAF8F8A-036F-4166-B827-438123DDD7B1}" destId="{893F7F47-3F1C-4BD3-91A6-B4F59834D26A}" srcOrd="0" destOrd="0" presId="urn:microsoft.com/office/officeart/2005/8/layout/list1"/>
    <dgm:cxn modelId="{0E544CE5-586B-4621-919F-34EA58DD130A}" type="presParOf" srcId="{DCAF8F8A-036F-4166-B827-438123DDD7B1}" destId="{5A61F6C6-BF6E-4AC2-87A1-146B8835DD50}" srcOrd="1" destOrd="0" presId="urn:microsoft.com/office/officeart/2005/8/layout/list1"/>
    <dgm:cxn modelId="{D70C767D-C078-4714-A605-086D8F13E887}" type="presParOf" srcId="{B61A200E-5847-4AB7-9B73-A51C0E85D0E2}" destId="{2E2A8B1F-8E35-4546-919C-F111A261253B}" srcOrd="9" destOrd="0" presId="urn:microsoft.com/office/officeart/2005/8/layout/list1"/>
    <dgm:cxn modelId="{3B86E584-8AB6-4F31-9175-A6D3D89C7A8F}" type="presParOf" srcId="{B61A200E-5847-4AB7-9B73-A51C0E85D0E2}" destId="{24D46175-4843-4DC1-A6F6-4713317CDDD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E07F595-61CC-4E6E-A550-8D13ACE44ADD}" type="doc">
      <dgm:prSet loTypeId="urn:microsoft.com/office/officeart/2005/8/layout/list1" loCatId="list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35F5C2F6-E45F-4317-A069-E2772E7686C7}">
      <dgm:prSet/>
      <dgm:spPr/>
      <dgm:t>
        <a:bodyPr/>
        <a:lstStyle/>
        <a:p>
          <a:r>
            <a:rPr lang="cs-CZ"/>
            <a:t>Učitel literatury = </a:t>
          </a:r>
          <a:r>
            <a:rPr lang="cs-CZ" b="1"/>
            <a:t>reflektující čtenář</a:t>
          </a:r>
          <a:endParaRPr lang="en-US"/>
        </a:p>
      </dgm:t>
    </dgm:pt>
    <dgm:pt modelId="{8EA71784-658D-49C7-B8E9-8CD6D454ED17}" type="parTrans" cxnId="{A87E48BB-3FB3-421F-9AED-66AB2B3DF9E1}">
      <dgm:prSet/>
      <dgm:spPr/>
      <dgm:t>
        <a:bodyPr/>
        <a:lstStyle/>
        <a:p>
          <a:endParaRPr lang="en-US"/>
        </a:p>
      </dgm:t>
    </dgm:pt>
    <dgm:pt modelId="{7255A2F5-EB69-4EF9-B484-5A70248EB6A4}" type="sibTrans" cxnId="{A87E48BB-3FB3-421F-9AED-66AB2B3DF9E1}">
      <dgm:prSet/>
      <dgm:spPr/>
      <dgm:t>
        <a:bodyPr/>
        <a:lstStyle/>
        <a:p>
          <a:endParaRPr lang="en-US"/>
        </a:p>
      </dgm:t>
    </dgm:pt>
    <dgm:pt modelId="{C90351F4-DDBA-4BD7-8727-4317B35AD059}">
      <dgm:prSet/>
      <dgm:spPr/>
      <dgm:t>
        <a:bodyPr/>
        <a:lstStyle/>
        <a:p>
          <a:r>
            <a:rPr lang="cs-CZ"/>
            <a:t>učitel: </a:t>
          </a:r>
          <a:endParaRPr lang="en-US"/>
        </a:p>
      </dgm:t>
    </dgm:pt>
    <dgm:pt modelId="{B43E0E2A-CCF8-43E5-A6BA-54F215615F82}" type="parTrans" cxnId="{4323DEE1-6F53-495F-BB70-1A395452996E}">
      <dgm:prSet/>
      <dgm:spPr/>
      <dgm:t>
        <a:bodyPr/>
        <a:lstStyle/>
        <a:p>
          <a:endParaRPr lang="en-US"/>
        </a:p>
      </dgm:t>
    </dgm:pt>
    <dgm:pt modelId="{C50CE127-B008-4FF9-827C-B39323B8550F}" type="sibTrans" cxnId="{4323DEE1-6F53-495F-BB70-1A395452996E}">
      <dgm:prSet/>
      <dgm:spPr/>
      <dgm:t>
        <a:bodyPr/>
        <a:lstStyle/>
        <a:p>
          <a:endParaRPr lang="en-US"/>
        </a:p>
      </dgm:t>
    </dgm:pt>
    <dgm:pt modelId="{CA6B9331-E8AF-4211-9A53-0BB583D19D01}">
      <dgm:prSet/>
      <dgm:spPr/>
      <dgm:t>
        <a:bodyPr/>
        <a:lstStyle/>
        <a:p>
          <a:r>
            <a:rPr lang="cs-CZ"/>
            <a:t>čte </a:t>
          </a:r>
          <a:endParaRPr lang="en-US"/>
        </a:p>
      </dgm:t>
    </dgm:pt>
    <dgm:pt modelId="{09CDD20A-ABEC-4572-A6F0-F8E5DF0FC09E}" type="parTrans" cxnId="{C2A0E773-280F-48D2-AA4F-85F2500589DD}">
      <dgm:prSet/>
      <dgm:spPr/>
      <dgm:t>
        <a:bodyPr/>
        <a:lstStyle/>
        <a:p>
          <a:endParaRPr lang="en-US"/>
        </a:p>
      </dgm:t>
    </dgm:pt>
    <dgm:pt modelId="{36AAC4EB-427D-4E72-93F9-DD35B8970017}" type="sibTrans" cxnId="{C2A0E773-280F-48D2-AA4F-85F2500589DD}">
      <dgm:prSet/>
      <dgm:spPr/>
      <dgm:t>
        <a:bodyPr/>
        <a:lstStyle/>
        <a:p>
          <a:endParaRPr lang="en-US"/>
        </a:p>
      </dgm:t>
    </dgm:pt>
    <dgm:pt modelId="{905DABDC-A2DC-40DF-B6D5-1567580A01F9}">
      <dgm:prSet/>
      <dgm:spPr/>
      <dgm:t>
        <a:bodyPr/>
        <a:lstStyle/>
        <a:p>
          <a:r>
            <a:rPr lang="cs-CZ"/>
            <a:t>reflektuje </a:t>
          </a:r>
          <a:endParaRPr lang="en-US"/>
        </a:p>
      </dgm:t>
    </dgm:pt>
    <dgm:pt modelId="{FFE1A4B8-4725-49CB-9A5E-17041FF3CB07}" type="parTrans" cxnId="{C2AA6451-1A9A-4F3D-BA93-63C005F2732B}">
      <dgm:prSet/>
      <dgm:spPr/>
      <dgm:t>
        <a:bodyPr/>
        <a:lstStyle/>
        <a:p>
          <a:endParaRPr lang="en-US"/>
        </a:p>
      </dgm:t>
    </dgm:pt>
    <dgm:pt modelId="{AE68F287-E8F3-4D87-B00C-D9BB25CAA1A5}" type="sibTrans" cxnId="{C2AA6451-1A9A-4F3D-BA93-63C005F2732B}">
      <dgm:prSet/>
      <dgm:spPr/>
      <dgm:t>
        <a:bodyPr/>
        <a:lstStyle/>
        <a:p>
          <a:endParaRPr lang="en-US"/>
        </a:p>
      </dgm:t>
    </dgm:pt>
    <dgm:pt modelId="{E8D31549-A2CF-4AD1-A12B-F37132AA076E}">
      <dgm:prSet/>
      <dgm:spPr/>
      <dgm:t>
        <a:bodyPr/>
        <a:lstStyle/>
        <a:p>
          <a:r>
            <a:rPr lang="cs-CZ"/>
            <a:t>sleduje současnou literaturu </a:t>
          </a:r>
          <a:endParaRPr lang="en-US"/>
        </a:p>
      </dgm:t>
    </dgm:pt>
    <dgm:pt modelId="{66CC4F4D-A2B9-453D-A584-049FCB0BA772}" type="parTrans" cxnId="{1520BC70-6F36-4832-B0C8-8974509E79A9}">
      <dgm:prSet/>
      <dgm:spPr/>
      <dgm:t>
        <a:bodyPr/>
        <a:lstStyle/>
        <a:p>
          <a:endParaRPr lang="en-US"/>
        </a:p>
      </dgm:t>
    </dgm:pt>
    <dgm:pt modelId="{A1FA85C7-6A98-4CB0-991E-CDCF8F4C3484}" type="sibTrans" cxnId="{1520BC70-6F36-4832-B0C8-8974509E79A9}">
      <dgm:prSet/>
      <dgm:spPr/>
      <dgm:t>
        <a:bodyPr/>
        <a:lstStyle/>
        <a:p>
          <a:endParaRPr lang="en-US"/>
        </a:p>
      </dgm:t>
    </dgm:pt>
    <dgm:pt modelId="{1865B7D2-8325-4100-9A8F-4C94AF31DDE8}">
      <dgm:prSet/>
      <dgm:spPr/>
      <dgm:t>
        <a:bodyPr/>
        <a:lstStyle/>
        <a:p>
          <a:r>
            <a:rPr lang="cs-CZ" b="1"/>
            <a:t>Konkrétně:</a:t>
          </a:r>
          <a:endParaRPr lang="en-US"/>
        </a:p>
      </dgm:t>
    </dgm:pt>
    <dgm:pt modelId="{38214C58-FE05-4540-9721-F00A53E6F268}" type="parTrans" cxnId="{EE201CC8-AC3B-4B4A-A3F8-C97045BA2BC5}">
      <dgm:prSet/>
      <dgm:spPr/>
      <dgm:t>
        <a:bodyPr/>
        <a:lstStyle/>
        <a:p>
          <a:endParaRPr lang="en-US"/>
        </a:p>
      </dgm:t>
    </dgm:pt>
    <dgm:pt modelId="{CBB73EDB-C97A-421A-A6CD-A4477D4880F2}" type="sibTrans" cxnId="{EE201CC8-AC3B-4B4A-A3F8-C97045BA2BC5}">
      <dgm:prSet/>
      <dgm:spPr/>
      <dgm:t>
        <a:bodyPr/>
        <a:lstStyle/>
        <a:p>
          <a:endParaRPr lang="en-US"/>
        </a:p>
      </dgm:t>
    </dgm:pt>
    <dgm:pt modelId="{DDAD8D60-5862-4A3B-A2A7-8B7BD8A43CFB}">
      <dgm:prSet/>
      <dgm:spPr/>
      <dgm:t>
        <a:bodyPr/>
        <a:lstStyle/>
        <a:p>
          <a:r>
            <a:rPr lang="cs-CZ"/>
            <a:t>pracuje s: </a:t>
          </a:r>
          <a:endParaRPr lang="en-US"/>
        </a:p>
      </dgm:t>
    </dgm:pt>
    <dgm:pt modelId="{E6FB0792-FDC6-4406-AB0C-BBD893386EFD}" type="parTrans" cxnId="{8B555AEE-3D5F-43BD-BB8E-D96F9CBA5311}">
      <dgm:prSet/>
      <dgm:spPr/>
      <dgm:t>
        <a:bodyPr/>
        <a:lstStyle/>
        <a:p>
          <a:endParaRPr lang="en-US"/>
        </a:p>
      </dgm:t>
    </dgm:pt>
    <dgm:pt modelId="{6802D39B-56B9-46A5-B860-C7537B877EC7}" type="sibTrans" cxnId="{8B555AEE-3D5F-43BD-BB8E-D96F9CBA5311}">
      <dgm:prSet/>
      <dgm:spPr/>
      <dgm:t>
        <a:bodyPr/>
        <a:lstStyle/>
        <a:p>
          <a:endParaRPr lang="en-US"/>
        </a:p>
      </dgm:t>
    </dgm:pt>
    <dgm:pt modelId="{268E145E-0805-46CF-AA3D-691FE1CF17C7}">
      <dgm:prSet/>
      <dgm:spPr/>
      <dgm:t>
        <a:bodyPr/>
        <a:lstStyle/>
        <a:p>
          <a:r>
            <a:rPr lang="cs-CZ"/>
            <a:t>novou literaturou </a:t>
          </a:r>
          <a:endParaRPr lang="en-US"/>
        </a:p>
      </dgm:t>
    </dgm:pt>
    <dgm:pt modelId="{AEC1D9DB-BA33-4E1A-8417-174C2E6E3883}" type="parTrans" cxnId="{E20103D5-1AF0-4AA9-B9C9-902F2107B6B7}">
      <dgm:prSet/>
      <dgm:spPr/>
      <dgm:t>
        <a:bodyPr/>
        <a:lstStyle/>
        <a:p>
          <a:endParaRPr lang="en-US"/>
        </a:p>
      </dgm:t>
    </dgm:pt>
    <dgm:pt modelId="{22200D40-1C93-46A4-A392-B97D11D9E08C}" type="sibTrans" cxnId="{E20103D5-1AF0-4AA9-B9C9-902F2107B6B7}">
      <dgm:prSet/>
      <dgm:spPr/>
      <dgm:t>
        <a:bodyPr/>
        <a:lstStyle/>
        <a:p>
          <a:endParaRPr lang="en-US"/>
        </a:p>
      </dgm:t>
    </dgm:pt>
    <dgm:pt modelId="{F5A51E00-B050-4BCB-B613-E4562C23BF69}">
      <dgm:prSet/>
      <dgm:spPr/>
      <dgm:t>
        <a:bodyPr/>
        <a:lstStyle/>
        <a:p>
          <a:r>
            <a:rPr lang="cs-CZ"/>
            <a:t>literaturou pro děti a mládež </a:t>
          </a:r>
          <a:endParaRPr lang="en-US"/>
        </a:p>
      </dgm:t>
    </dgm:pt>
    <dgm:pt modelId="{015CF918-BB24-4AFE-ABE5-140BEF553E85}" type="parTrans" cxnId="{84EBF44B-6094-4496-B316-65F431EBC50B}">
      <dgm:prSet/>
      <dgm:spPr/>
      <dgm:t>
        <a:bodyPr/>
        <a:lstStyle/>
        <a:p>
          <a:endParaRPr lang="en-US"/>
        </a:p>
      </dgm:t>
    </dgm:pt>
    <dgm:pt modelId="{315383BB-9EC0-4AA5-B2CE-666624E3F5AB}" type="sibTrans" cxnId="{84EBF44B-6094-4496-B316-65F431EBC50B}">
      <dgm:prSet/>
      <dgm:spPr/>
      <dgm:t>
        <a:bodyPr/>
        <a:lstStyle/>
        <a:p>
          <a:endParaRPr lang="en-US"/>
        </a:p>
      </dgm:t>
    </dgm:pt>
    <dgm:pt modelId="{0289CE0C-8E9F-4AD1-82D9-DBD8C59D724F}">
      <dgm:prSet/>
      <dgm:spPr/>
      <dgm:t>
        <a:bodyPr/>
        <a:lstStyle/>
        <a:p>
          <a:r>
            <a:rPr lang="cs-CZ"/>
            <a:t>reflektuje: </a:t>
          </a:r>
          <a:endParaRPr lang="en-US"/>
        </a:p>
      </dgm:t>
    </dgm:pt>
    <dgm:pt modelId="{B6580966-EA73-4972-ADE9-4BAF8B9D8EEA}" type="parTrans" cxnId="{3571E53C-BFCB-431E-B6A5-D30E512608CA}">
      <dgm:prSet/>
      <dgm:spPr/>
      <dgm:t>
        <a:bodyPr/>
        <a:lstStyle/>
        <a:p>
          <a:endParaRPr lang="en-US"/>
        </a:p>
      </dgm:t>
    </dgm:pt>
    <dgm:pt modelId="{E4441C6D-E57D-41BD-8CD4-8C16C733DD44}" type="sibTrans" cxnId="{3571E53C-BFCB-431E-B6A5-D30E512608CA}">
      <dgm:prSet/>
      <dgm:spPr/>
      <dgm:t>
        <a:bodyPr/>
        <a:lstStyle/>
        <a:p>
          <a:endParaRPr lang="en-US"/>
        </a:p>
      </dgm:t>
    </dgm:pt>
    <dgm:pt modelId="{34C4C4EB-F264-4DB4-94E0-94D2433BA2BE}">
      <dgm:prSet/>
      <dgm:spPr/>
      <dgm:t>
        <a:bodyPr/>
        <a:lstStyle/>
        <a:p>
          <a:r>
            <a:rPr lang="cs-CZ"/>
            <a:t>vlastní interpretace </a:t>
          </a:r>
          <a:endParaRPr lang="en-US"/>
        </a:p>
      </dgm:t>
    </dgm:pt>
    <dgm:pt modelId="{B818783B-C234-42C1-9DF1-148144DA7EE5}" type="parTrans" cxnId="{E077F429-4CCA-40ED-8420-06FA37592593}">
      <dgm:prSet/>
      <dgm:spPr/>
      <dgm:t>
        <a:bodyPr/>
        <a:lstStyle/>
        <a:p>
          <a:endParaRPr lang="en-US"/>
        </a:p>
      </dgm:t>
    </dgm:pt>
    <dgm:pt modelId="{8EAD668D-84E3-4164-A9A0-FF3492A49C21}" type="sibTrans" cxnId="{E077F429-4CCA-40ED-8420-06FA37592593}">
      <dgm:prSet/>
      <dgm:spPr/>
      <dgm:t>
        <a:bodyPr/>
        <a:lstStyle/>
        <a:p>
          <a:endParaRPr lang="en-US"/>
        </a:p>
      </dgm:t>
    </dgm:pt>
    <dgm:pt modelId="{8512D5D6-6C2F-4FBD-AEA2-F97E24B9D409}">
      <dgm:prSet/>
      <dgm:spPr/>
      <dgm:t>
        <a:bodyPr/>
        <a:lstStyle/>
        <a:p>
          <a:r>
            <a:rPr lang="cs-CZ"/>
            <a:t>výuku </a:t>
          </a:r>
          <a:endParaRPr lang="en-US"/>
        </a:p>
      </dgm:t>
    </dgm:pt>
    <dgm:pt modelId="{1AC6E80D-B7D9-46A1-B8D2-9211DA99EF4F}" type="parTrans" cxnId="{A9B716C9-58CB-464F-922A-E2396F770292}">
      <dgm:prSet/>
      <dgm:spPr/>
      <dgm:t>
        <a:bodyPr/>
        <a:lstStyle/>
        <a:p>
          <a:endParaRPr lang="en-US"/>
        </a:p>
      </dgm:t>
    </dgm:pt>
    <dgm:pt modelId="{A19B4650-CABB-48F3-B80E-DAF90F29EC2F}" type="sibTrans" cxnId="{A9B716C9-58CB-464F-922A-E2396F770292}">
      <dgm:prSet/>
      <dgm:spPr/>
      <dgm:t>
        <a:bodyPr/>
        <a:lstStyle/>
        <a:p>
          <a:endParaRPr lang="en-US"/>
        </a:p>
      </dgm:t>
    </dgm:pt>
    <dgm:pt modelId="{2D6DE3DC-A24B-4456-86FA-DE978998AA4F}">
      <dgm:prSet/>
      <dgm:spPr/>
      <dgm:t>
        <a:bodyPr/>
        <a:lstStyle/>
        <a:p>
          <a:r>
            <a:rPr lang="cs-CZ"/>
            <a:t>etika: </a:t>
          </a:r>
          <a:endParaRPr lang="en-US"/>
        </a:p>
      </dgm:t>
    </dgm:pt>
    <dgm:pt modelId="{1555A94D-5412-4E76-93B9-BE5E9212B3FB}" type="parTrans" cxnId="{8210E763-478A-4168-8DEB-481428A3ABD8}">
      <dgm:prSet/>
      <dgm:spPr/>
      <dgm:t>
        <a:bodyPr/>
        <a:lstStyle/>
        <a:p>
          <a:endParaRPr lang="en-US"/>
        </a:p>
      </dgm:t>
    </dgm:pt>
    <dgm:pt modelId="{33E13570-B26C-4311-A772-F34F40116981}" type="sibTrans" cxnId="{8210E763-478A-4168-8DEB-481428A3ABD8}">
      <dgm:prSet/>
      <dgm:spPr/>
      <dgm:t>
        <a:bodyPr/>
        <a:lstStyle/>
        <a:p>
          <a:endParaRPr lang="en-US"/>
        </a:p>
      </dgm:t>
    </dgm:pt>
    <dgm:pt modelId="{9416956D-132B-461F-BA08-55A6405022AB}">
      <dgm:prSet/>
      <dgm:spPr/>
      <dgm:t>
        <a:bodyPr/>
        <a:lstStyle/>
        <a:p>
          <a:r>
            <a:rPr lang="cs-CZ"/>
            <a:t>práce s texty </a:t>
          </a:r>
          <a:endParaRPr lang="en-US"/>
        </a:p>
      </dgm:t>
    </dgm:pt>
    <dgm:pt modelId="{791C5C02-37FB-46C2-88C1-97D50FF6DA4B}" type="parTrans" cxnId="{969FE44B-A3DE-4FC6-8EFA-B13C5CD72A31}">
      <dgm:prSet/>
      <dgm:spPr/>
      <dgm:t>
        <a:bodyPr/>
        <a:lstStyle/>
        <a:p>
          <a:endParaRPr lang="en-US"/>
        </a:p>
      </dgm:t>
    </dgm:pt>
    <dgm:pt modelId="{CE37D333-0B7B-4561-AA69-D4F4F9E8C0CB}" type="sibTrans" cxnId="{969FE44B-A3DE-4FC6-8EFA-B13C5CD72A31}">
      <dgm:prSet/>
      <dgm:spPr/>
      <dgm:t>
        <a:bodyPr/>
        <a:lstStyle/>
        <a:p>
          <a:endParaRPr lang="en-US"/>
        </a:p>
      </dgm:t>
    </dgm:pt>
    <dgm:pt modelId="{0D1BBB51-5AE9-4493-B837-22F64A8FA1E3}">
      <dgm:prSet/>
      <dgm:spPr/>
      <dgm:t>
        <a:bodyPr/>
        <a:lstStyle/>
        <a:p>
          <a:r>
            <a:rPr lang="cs-CZ"/>
            <a:t>AI </a:t>
          </a:r>
          <a:endParaRPr lang="en-US"/>
        </a:p>
      </dgm:t>
    </dgm:pt>
    <dgm:pt modelId="{AC6A15C7-166C-4D68-94FD-363F6E53D392}" type="parTrans" cxnId="{BD5F9EB4-26E8-481A-A14D-0C4936973330}">
      <dgm:prSet/>
      <dgm:spPr/>
      <dgm:t>
        <a:bodyPr/>
        <a:lstStyle/>
        <a:p>
          <a:endParaRPr lang="en-US"/>
        </a:p>
      </dgm:t>
    </dgm:pt>
    <dgm:pt modelId="{A10835B1-2B92-4134-A4AA-F003C0EA1824}" type="sibTrans" cxnId="{BD5F9EB4-26E8-481A-A14D-0C4936973330}">
      <dgm:prSet/>
      <dgm:spPr/>
      <dgm:t>
        <a:bodyPr/>
        <a:lstStyle/>
        <a:p>
          <a:endParaRPr lang="en-US"/>
        </a:p>
      </dgm:t>
    </dgm:pt>
    <dgm:pt modelId="{5A6FF8CB-C487-4F22-B6F5-B3E4F6DA0578}">
      <dgm:prSet/>
      <dgm:spPr/>
      <dgm:t>
        <a:bodyPr/>
        <a:lstStyle/>
        <a:p>
          <a:r>
            <a:rPr lang="cs-CZ"/>
            <a:t>citace</a:t>
          </a:r>
          <a:endParaRPr lang="en-US"/>
        </a:p>
      </dgm:t>
    </dgm:pt>
    <dgm:pt modelId="{5CA62034-E784-4AD8-8A96-C23072160FFF}" type="parTrans" cxnId="{D165E619-390E-4932-9029-B91D99F3AF6A}">
      <dgm:prSet/>
      <dgm:spPr/>
      <dgm:t>
        <a:bodyPr/>
        <a:lstStyle/>
        <a:p>
          <a:endParaRPr lang="en-US"/>
        </a:p>
      </dgm:t>
    </dgm:pt>
    <dgm:pt modelId="{A90EAADB-6D13-4F23-8300-D4A576EC52B1}" type="sibTrans" cxnId="{D165E619-390E-4932-9029-B91D99F3AF6A}">
      <dgm:prSet/>
      <dgm:spPr/>
      <dgm:t>
        <a:bodyPr/>
        <a:lstStyle/>
        <a:p>
          <a:endParaRPr lang="en-US"/>
        </a:p>
      </dgm:t>
    </dgm:pt>
    <dgm:pt modelId="{0E698700-BA63-4CD8-BEE5-AAE46FC6D43C}" type="pres">
      <dgm:prSet presAssocID="{3E07F595-61CC-4E6E-A550-8D13ACE44ADD}" presName="linear" presStyleCnt="0">
        <dgm:presLayoutVars>
          <dgm:dir/>
          <dgm:animLvl val="lvl"/>
          <dgm:resizeHandles val="exact"/>
        </dgm:presLayoutVars>
      </dgm:prSet>
      <dgm:spPr/>
    </dgm:pt>
    <dgm:pt modelId="{CC01B715-CE65-4055-908A-3B3F1883E577}" type="pres">
      <dgm:prSet presAssocID="{35F5C2F6-E45F-4317-A069-E2772E7686C7}" presName="parentLin" presStyleCnt="0"/>
      <dgm:spPr/>
    </dgm:pt>
    <dgm:pt modelId="{5ECACC32-DB17-45E8-9B08-6D24CB625E09}" type="pres">
      <dgm:prSet presAssocID="{35F5C2F6-E45F-4317-A069-E2772E7686C7}" presName="parentLeftMargin" presStyleLbl="node1" presStyleIdx="0" presStyleCnt="3"/>
      <dgm:spPr/>
    </dgm:pt>
    <dgm:pt modelId="{362B057A-7FE5-42C3-8989-DA83B6B2F9D1}" type="pres">
      <dgm:prSet presAssocID="{35F5C2F6-E45F-4317-A069-E2772E7686C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5423E2F-9137-42BE-A653-D89AC53930FF}" type="pres">
      <dgm:prSet presAssocID="{35F5C2F6-E45F-4317-A069-E2772E7686C7}" presName="negativeSpace" presStyleCnt="0"/>
      <dgm:spPr/>
    </dgm:pt>
    <dgm:pt modelId="{EF702D4B-ECBD-4BEC-8890-5B44A629A90D}" type="pres">
      <dgm:prSet presAssocID="{35F5C2F6-E45F-4317-A069-E2772E7686C7}" presName="childText" presStyleLbl="conFgAcc1" presStyleIdx="0" presStyleCnt="3">
        <dgm:presLayoutVars>
          <dgm:bulletEnabled val="1"/>
        </dgm:presLayoutVars>
      </dgm:prSet>
      <dgm:spPr/>
    </dgm:pt>
    <dgm:pt modelId="{EC7F219B-11A7-4190-BD03-42CF616D89F9}" type="pres">
      <dgm:prSet presAssocID="{7255A2F5-EB69-4EF9-B484-5A70248EB6A4}" presName="spaceBetweenRectangles" presStyleCnt="0"/>
      <dgm:spPr/>
    </dgm:pt>
    <dgm:pt modelId="{046FDE9A-8310-4D10-A4A3-C407D568AD41}" type="pres">
      <dgm:prSet presAssocID="{C90351F4-DDBA-4BD7-8727-4317B35AD059}" presName="parentLin" presStyleCnt="0"/>
      <dgm:spPr/>
    </dgm:pt>
    <dgm:pt modelId="{F98790B5-4203-44B4-B0FE-96E4F833CC2A}" type="pres">
      <dgm:prSet presAssocID="{C90351F4-DDBA-4BD7-8727-4317B35AD059}" presName="parentLeftMargin" presStyleLbl="node1" presStyleIdx="0" presStyleCnt="3"/>
      <dgm:spPr/>
    </dgm:pt>
    <dgm:pt modelId="{CE8515E7-BFDA-497B-AFB5-836698C8B8E8}" type="pres">
      <dgm:prSet presAssocID="{C90351F4-DDBA-4BD7-8727-4317B35AD05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76A0CE4-33D4-45A9-B991-42F11033E315}" type="pres">
      <dgm:prSet presAssocID="{C90351F4-DDBA-4BD7-8727-4317B35AD059}" presName="negativeSpace" presStyleCnt="0"/>
      <dgm:spPr/>
    </dgm:pt>
    <dgm:pt modelId="{C1F0E1A1-2A8B-445A-80D9-3E0AF023C28D}" type="pres">
      <dgm:prSet presAssocID="{C90351F4-DDBA-4BD7-8727-4317B35AD059}" presName="childText" presStyleLbl="conFgAcc1" presStyleIdx="1" presStyleCnt="3">
        <dgm:presLayoutVars>
          <dgm:bulletEnabled val="1"/>
        </dgm:presLayoutVars>
      </dgm:prSet>
      <dgm:spPr/>
    </dgm:pt>
    <dgm:pt modelId="{4F281C76-AFBB-4CAC-ADB9-5274584ADA23}" type="pres">
      <dgm:prSet presAssocID="{C50CE127-B008-4FF9-827C-B39323B8550F}" presName="spaceBetweenRectangles" presStyleCnt="0"/>
      <dgm:spPr/>
    </dgm:pt>
    <dgm:pt modelId="{47E9552E-48A4-4D55-9F82-A94F345AF6F0}" type="pres">
      <dgm:prSet presAssocID="{1865B7D2-8325-4100-9A8F-4C94AF31DDE8}" presName="parentLin" presStyleCnt="0"/>
      <dgm:spPr/>
    </dgm:pt>
    <dgm:pt modelId="{B5F0E85C-0A33-4300-9072-3DB05D9F155F}" type="pres">
      <dgm:prSet presAssocID="{1865B7D2-8325-4100-9A8F-4C94AF31DDE8}" presName="parentLeftMargin" presStyleLbl="node1" presStyleIdx="1" presStyleCnt="3"/>
      <dgm:spPr/>
    </dgm:pt>
    <dgm:pt modelId="{283F156C-F740-4140-8C63-69007828F5B1}" type="pres">
      <dgm:prSet presAssocID="{1865B7D2-8325-4100-9A8F-4C94AF31DDE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118A867-8D55-4A1E-B79C-B4A9FE0089BD}" type="pres">
      <dgm:prSet presAssocID="{1865B7D2-8325-4100-9A8F-4C94AF31DDE8}" presName="negativeSpace" presStyleCnt="0"/>
      <dgm:spPr/>
    </dgm:pt>
    <dgm:pt modelId="{12C95037-ED90-40DA-8439-25E65BD0E6C6}" type="pres">
      <dgm:prSet presAssocID="{1865B7D2-8325-4100-9A8F-4C94AF31DDE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165E619-390E-4932-9029-B91D99F3AF6A}" srcId="{2D6DE3DC-A24B-4456-86FA-DE978998AA4F}" destId="{5A6FF8CB-C487-4F22-B6F5-B3E4F6DA0578}" srcOrd="2" destOrd="0" parTransId="{5CA62034-E784-4AD8-8A96-C23072160FFF}" sibTransId="{A90EAADB-6D13-4F23-8300-D4A576EC52B1}"/>
    <dgm:cxn modelId="{E077F429-4CCA-40ED-8420-06FA37592593}" srcId="{0289CE0C-8E9F-4AD1-82D9-DBD8C59D724F}" destId="{34C4C4EB-F264-4DB4-94E0-94D2433BA2BE}" srcOrd="0" destOrd="0" parTransId="{B818783B-C234-42C1-9DF1-148144DA7EE5}" sibTransId="{8EAD668D-84E3-4164-A9A0-FF3492A49C21}"/>
    <dgm:cxn modelId="{36B1D12E-D617-47C6-9C84-C71FC02FDF6E}" type="presOf" srcId="{CA6B9331-E8AF-4211-9A53-0BB583D19D01}" destId="{C1F0E1A1-2A8B-445A-80D9-3E0AF023C28D}" srcOrd="0" destOrd="0" presId="urn:microsoft.com/office/officeart/2005/8/layout/list1"/>
    <dgm:cxn modelId="{3571E53C-BFCB-431E-B6A5-D30E512608CA}" srcId="{1865B7D2-8325-4100-9A8F-4C94AF31DDE8}" destId="{0289CE0C-8E9F-4AD1-82D9-DBD8C59D724F}" srcOrd="1" destOrd="0" parTransId="{B6580966-EA73-4972-ADE9-4BAF8B9D8EEA}" sibTransId="{E4441C6D-E57D-41BD-8CD4-8C16C733DD44}"/>
    <dgm:cxn modelId="{082E1160-308A-453B-A2FE-6798EE6C858D}" type="presOf" srcId="{1865B7D2-8325-4100-9A8F-4C94AF31DDE8}" destId="{283F156C-F740-4140-8C63-69007828F5B1}" srcOrd="1" destOrd="0" presId="urn:microsoft.com/office/officeart/2005/8/layout/list1"/>
    <dgm:cxn modelId="{ABD46461-7F4E-4E41-B056-263B693634A8}" type="presOf" srcId="{268E145E-0805-46CF-AA3D-691FE1CF17C7}" destId="{12C95037-ED90-40DA-8439-25E65BD0E6C6}" srcOrd="0" destOrd="1" presId="urn:microsoft.com/office/officeart/2005/8/layout/list1"/>
    <dgm:cxn modelId="{9A81D762-F2E5-43EE-A2AF-1670A8670932}" type="presOf" srcId="{35F5C2F6-E45F-4317-A069-E2772E7686C7}" destId="{362B057A-7FE5-42C3-8989-DA83B6B2F9D1}" srcOrd="1" destOrd="0" presId="urn:microsoft.com/office/officeart/2005/8/layout/list1"/>
    <dgm:cxn modelId="{8210E763-478A-4168-8DEB-481428A3ABD8}" srcId="{1865B7D2-8325-4100-9A8F-4C94AF31DDE8}" destId="{2D6DE3DC-A24B-4456-86FA-DE978998AA4F}" srcOrd="2" destOrd="0" parTransId="{1555A94D-5412-4E76-93B9-BE5E9212B3FB}" sibTransId="{33E13570-B26C-4311-A772-F34F40116981}"/>
    <dgm:cxn modelId="{8763F743-CB6E-4B86-A324-39F8D35956CD}" type="presOf" srcId="{C90351F4-DDBA-4BD7-8727-4317B35AD059}" destId="{F98790B5-4203-44B4-B0FE-96E4F833CC2A}" srcOrd="0" destOrd="0" presId="urn:microsoft.com/office/officeart/2005/8/layout/list1"/>
    <dgm:cxn modelId="{969FE44B-A3DE-4FC6-8EFA-B13C5CD72A31}" srcId="{2D6DE3DC-A24B-4456-86FA-DE978998AA4F}" destId="{9416956D-132B-461F-BA08-55A6405022AB}" srcOrd="0" destOrd="0" parTransId="{791C5C02-37FB-46C2-88C1-97D50FF6DA4B}" sibTransId="{CE37D333-0B7B-4561-AA69-D4F4F9E8C0CB}"/>
    <dgm:cxn modelId="{84EBF44B-6094-4496-B316-65F431EBC50B}" srcId="{DDAD8D60-5862-4A3B-A2A7-8B7BD8A43CFB}" destId="{F5A51E00-B050-4BCB-B613-E4562C23BF69}" srcOrd="1" destOrd="0" parTransId="{015CF918-BB24-4AFE-ABE5-140BEF553E85}" sibTransId="{315383BB-9EC0-4AA5-B2CE-666624E3F5AB}"/>
    <dgm:cxn modelId="{1520BC70-6F36-4832-B0C8-8974509E79A9}" srcId="{C90351F4-DDBA-4BD7-8727-4317B35AD059}" destId="{E8D31549-A2CF-4AD1-A12B-F37132AA076E}" srcOrd="2" destOrd="0" parTransId="{66CC4F4D-A2B9-453D-A584-049FCB0BA772}" sibTransId="{A1FA85C7-6A98-4CB0-991E-CDCF8F4C3484}"/>
    <dgm:cxn modelId="{C2AA6451-1A9A-4F3D-BA93-63C005F2732B}" srcId="{C90351F4-DDBA-4BD7-8727-4317B35AD059}" destId="{905DABDC-A2DC-40DF-B6D5-1567580A01F9}" srcOrd="1" destOrd="0" parTransId="{FFE1A4B8-4725-49CB-9A5E-17041FF3CB07}" sibTransId="{AE68F287-E8F3-4D87-B00C-D9BB25CAA1A5}"/>
    <dgm:cxn modelId="{C2A0E773-280F-48D2-AA4F-85F2500589DD}" srcId="{C90351F4-DDBA-4BD7-8727-4317B35AD059}" destId="{CA6B9331-E8AF-4211-9A53-0BB583D19D01}" srcOrd="0" destOrd="0" parTransId="{09CDD20A-ABEC-4572-A6F0-F8E5DF0FC09E}" sibTransId="{36AAC4EB-427D-4E72-93F9-DD35B8970017}"/>
    <dgm:cxn modelId="{A3517079-6C68-49B5-90C5-EB7D0348C09D}" type="presOf" srcId="{8512D5D6-6C2F-4FBD-AEA2-F97E24B9D409}" destId="{12C95037-ED90-40DA-8439-25E65BD0E6C6}" srcOrd="0" destOrd="5" presId="urn:microsoft.com/office/officeart/2005/8/layout/list1"/>
    <dgm:cxn modelId="{8A56E382-890E-4095-9AB6-9A799111D9C2}" type="presOf" srcId="{5A6FF8CB-C487-4F22-B6F5-B3E4F6DA0578}" destId="{12C95037-ED90-40DA-8439-25E65BD0E6C6}" srcOrd="0" destOrd="9" presId="urn:microsoft.com/office/officeart/2005/8/layout/list1"/>
    <dgm:cxn modelId="{BD9B9F83-EBD8-4DF8-B868-9600A1F1069F}" type="presOf" srcId="{0289CE0C-8E9F-4AD1-82D9-DBD8C59D724F}" destId="{12C95037-ED90-40DA-8439-25E65BD0E6C6}" srcOrd="0" destOrd="3" presId="urn:microsoft.com/office/officeart/2005/8/layout/list1"/>
    <dgm:cxn modelId="{EDE8B888-39DA-485A-81F7-F36002CF74D8}" type="presOf" srcId="{E8D31549-A2CF-4AD1-A12B-F37132AA076E}" destId="{C1F0E1A1-2A8B-445A-80D9-3E0AF023C28D}" srcOrd="0" destOrd="2" presId="urn:microsoft.com/office/officeart/2005/8/layout/list1"/>
    <dgm:cxn modelId="{F6144B8C-00C0-4614-A878-B7CADB3E2DCE}" type="presOf" srcId="{C90351F4-DDBA-4BD7-8727-4317B35AD059}" destId="{CE8515E7-BFDA-497B-AFB5-836698C8B8E8}" srcOrd="1" destOrd="0" presId="urn:microsoft.com/office/officeart/2005/8/layout/list1"/>
    <dgm:cxn modelId="{1D19BE9E-49AB-4785-92AF-5462C1F7A2A4}" type="presOf" srcId="{1865B7D2-8325-4100-9A8F-4C94AF31DDE8}" destId="{B5F0E85C-0A33-4300-9072-3DB05D9F155F}" srcOrd="0" destOrd="0" presId="urn:microsoft.com/office/officeart/2005/8/layout/list1"/>
    <dgm:cxn modelId="{3C1ACAA5-BF67-4F01-9AFA-3FF9749480DD}" type="presOf" srcId="{2D6DE3DC-A24B-4456-86FA-DE978998AA4F}" destId="{12C95037-ED90-40DA-8439-25E65BD0E6C6}" srcOrd="0" destOrd="6" presId="urn:microsoft.com/office/officeart/2005/8/layout/list1"/>
    <dgm:cxn modelId="{B34E87AE-E60B-450D-9ED6-42F16630DD93}" type="presOf" srcId="{9416956D-132B-461F-BA08-55A6405022AB}" destId="{12C95037-ED90-40DA-8439-25E65BD0E6C6}" srcOrd="0" destOrd="7" presId="urn:microsoft.com/office/officeart/2005/8/layout/list1"/>
    <dgm:cxn modelId="{BD5F9EB4-26E8-481A-A14D-0C4936973330}" srcId="{2D6DE3DC-A24B-4456-86FA-DE978998AA4F}" destId="{0D1BBB51-5AE9-4493-B837-22F64A8FA1E3}" srcOrd="1" destOrd="0" parTransId="{AC6A15C7-166C-4D68-94FD-363F6E53D392}" sibTransId="{A10835B1-2B92-4134-A4AA-F003C0EA1824}"/>
    <dgm:cxn modelId="{A87E48BB-3FB3-421F-9AED-66AB2B3DF9E1}" srcId="{3E07F595-61CC-4E6E-A550-8D13ACE44ADD}" destId="{35F5C2F6-E45F-4317-A069-E2772E7686C7}" srcOrd="0" destOrd="0" parTransId="{8EA71784-658D-49C7-B8E9-8CD6D454ED17}" sibTransId="{7255A2F5-EB69-4EF9-B484-5A70248EB6A4}"/>
    <dgm:cxn modelId="{E8303CBC-D110-4D90-8230-463EC757D611}" type="presOf" srcId="{F5A51E00-B050-4BCB-B613-E4562C23BF69}" destId="{12C95037-ED90-40DA-8439-25E65BD0E6C6}" srcOrd="0" destOrd="2" presId="urn:microsoft.com/office/officeart/2005/8/layout/list1"/>
    <dgm:cxn modelId="{EE201CC8-AC3B-4B4A-A3F8-C97045BA2BC5}" srcId="{3E07F595-61CC-4E6E-A550-8D13ACE44ADD}" destId="{1865B7D2-8325-4100-9A8F-4C94AF31DDE8}" srcOrd="2" destOrd="0" parTransId="{38214C58-FE05-4540-9721-F00A53E6F268}" sibTransId="{CBB73EDB-C97A-421A-A6CD-A4477D4880F2}"/>
    <dgm:cxn modelId="{A9B716C9-58CB-464F-922A-E2396F770292}" srcId="{0289CE0C-8E9F-4AD1-82D9-DBD8C59D724F}" destId="{8512D5D6-6C2F-4FBD-AEA2-F97E24B9D409}" srcOrd="1" destOrd="0" parTransId="{1AC6E80D-B7D9-46A1-B8D2-9211DA99EF4F}" sibTransId="{A19B4650-CABB-48F3-B80E-DAF90F29EC2F}"/>
    <dgm:cxn modelId="{9303CBC9-949F-467C-A943-4B7B2CF90672}" type="presOf" srcId="{34C4C4EB-F264-4DB4-94E0-94D2433BA2BE}" destId="{12C95037-ED90-40DA-8439-25E65BD0E6C6}" srcOrd="0" destOrd="4" presId="urn:microsoft.com/office/officeart/2005/8/layout/list1"/>
    <dgm:cxn modelId="{FC6BB1D0-06A6-4D3B-954D-8C5765DCD866}" type="presOf" srcId="{905DABDC-A2DC-40DF-B6D5-1567580A01F9}" destId="{C1F0E1A1-2A8B-445A-80D9-3E0AF023C28D}" srcOrd="0" destOrd="1" presId="urn:microsoft.com/office/officeart/2005/8/layout/list1"/>
    <dgm:cxn modelId="{BA0CA0D3-1C3F-4F5C-BE9D-11CE789951BD}" type="presOf" srcId="{35F5C2F6-E45F-4317-A069-E2772E7686C7}" destId="{5ECACC32-DB17-45E8-9B08-6D24CB625E09}" srcOrd="0" destOrd="0" presId="urn:microsoft.com/office/officeart/2005/8/layout/list1"/>
    <dgm:cxn modelId="{E20103D5-1AF0-4AA9-B9C9-902F2107B6B7}" srcId="{DDAD8D60-5862-4A3B-A2A7-8B7BD8A43CFB}" destId="{268E145E-0805-46CF-AA3D-691FE1CF17C7}" srcOrd="0" destOrd="0" parTransId="{AEC1D9DB-BA33-4E1A-8417-174C2E6E3883}" sibTransId="{22200D40-1C93-46A4-A392-B97D11D9E08C}"/>
    <dgm:cxn modelId="{4323DEE1-6F53-495F-BB70-1A395452996E}" srcId="{3E07F595-61CC-4E6E-A550-8D13ACE44ADD}" destId="{C90351F4-DDBA-4BD7-8727-4317B35AD059}" srcOrd="1" destOrd="0" parTransId="{B43E0E2A-CCF8-43E5-A6BA-54F215615F82}" sibTransId="{C50CE127-B008-4FF9-827C-B39323B8550F}"/>
    <dgm:cxn modelId="{B7F80BE9-8F58-4901-91C1-86675BB9C41F}" type="presOf" srcId="{DDAD8D60-5862-4A3B-A2A7-8B7BD8A43CFB}" destId="{12C95037-ED90-40DA-8439-25E65BD0E6C6}" srcOrd="0" destOrd="0" presId="urn:microsoft.com/office/officeart/2005/8/layout/list1"/>
    <dgm:cxn modelId="{8B555AEE-3D5F-43BD-BB8E-D96F9CBA5311}" srcId="{1865B7D2-8325-4100-9A8F-4C94AF31DDE8}" destId="{DDAD8D60-5862-4A3B-A2A7-8B7BD8A43CFB}" srcOrd="0" destOrd="0" parTransId="{E6FB0792-FDC6-4406-AB0C-BBD893386EFD}" sibTransId="{6802D39B-56B9-46A5-B860-C7537B877EC7}"/>
    <dgm:cxn modelId="{B44D36F1-3398-4E4A-8C62-EEFB3B237A97}" type="presOf" srcId="{0D1BBB51-5AE9-4493-B837-22F64A8FA1E3}" destId="{12C95037-ED90-40DA-8439-25E65BD0E6C6}" srcOrd="0" destOrd="8" presId="urn:microsoft.com/office/officeart/2005/8/layout/list1"/>
    <dgm:cxn modelId="{1FD898F1-4A76-4716-91BD-6352894A9235}" type="presOf" srcId="{3E07F595-61CC-4E6E-A550-8D13ACE44ADD}" destId="{0E698700-BA63-4CD8-BEE5-AAE46FC6D43C}" srcOrd="0" destOrd="0" presId="urn:microsoft.com/office/officeart/2005/8/layout/list1"/>
    <dgm:cxn modelId="{F8E9134B-5765-4737-B956-D743D8D65B33}" type="presParOf" srcId="{0E698700-BA63-4CD8-BEE5-AAE46FC6D43C}" destId="{CC01B715-CE65-4055-908A-3B3F1883E577}" srcOrd="0" destOrd="0" presId="urn:microsoft.com/office/officeart/2005/8/layout/list1"/>
    <dgm:cxn modelId="{85122748-A430-4EFB-88CB-799C4685AA2E}" type="presParOf" srcId="{CC01B715-CE65-4055-908A-3B3F1883E577}" destId="{5ECACC32-DB17-45E8-9B08-6D24CB625E09}" srcOrd="0" destOrd="0" presId="urn:microsoft.com/office/officeart/2005/8/layout/list1"/>
    <dgm:cxn modelId="{8BE6CAC0-2585-422E-B3F0-A138387B5CDC}" type="presParOf" srcId="{CC01B715-CE65-4055-908A-3B3F1883E577}" destId="{362B057A-7FE5-42C3-8989-DA83B6B2F9D1}" srcOrd="1" destOrd="0" presId="urn:microsoft.com/office/officeart/2005/8/layout/list1"/>
    <dgm:cxn modelId="{5FFE46E5-8A86-4877-8A13-053566BB939E}" type="presParOf" srcId="{0E698700-BA63-4CD8-BEE5-AAE46FC6D43C}" destId="{B5423E2F-9137-42BE-A653-D89AC53930FF}" srcOrd="1" destOrd="0" presId="urn:microsoft.com/office/officeart/2005/8/layout/list1"/>
    <dgm:cxn modelId="{5D05EA78-C7CD-49F9-A03D-FD58470C20D7}" type="presParOf" srcId="{0E698700-BA63-4CD8-BEE5-AAE46FC6D43C}" destId="{EF702D4B-ECBD-4BEC-8890-5B44A629A90D}" srcOrd="2" destOrd="0" presId="urn:microsoft.com/office/officeart/2005/8/layout/list1"/>
    <dgm:cxn modelId="{32C4E8D7-81DD-4B33-B7ED-CDF5F8DEB131}" type="presParOf" srcId="{0E698700-BA63-4CD8-BEE5-AAE46FC6D43C}" destId="{EC7F219B-11A7-4190-BD03-42CF616D89F9}" srcOrd="3" destOrd="0" presId="urn:microsoft.com/office/officeart/2005/8/layout/list1"/>
    <dgm:cxn modelId="{09839FE5-F969-4C56-8E88-427A5E30F9A6}" type="presParOf" srcId="{0E698700-BA63-4CD8-BEE5-AAE46FC6D43C}" destId="{046FDE9A-8310-4D10-A4A3-C407D568AD41}" srcOrd="4" destOrd="0" presId="urn:microsoft.com/office/officeart/2005/8/layout/list1"/>
    <dgm:cxn modelId="{AABF63B2-0911-44EC-ACD7-B25592D06D16}" type="presParOf" srcId="{046FDE9A-8310-4D10-A4A3-C407D568AD41}" destId="{F98790B5-4203-44B4-B0FE-96E4F833CC2A}" srcOrd="0" destOrd="0" presId="urn:microsoft.com/office/officeart/2005/8/layout/list1"/>
    <dgm:cxn modelId="{9F1746C4-D645-40CF-B9BC-1D910470AFFB}" type="presParOf" srcId="{046FDE9A-8310-4D10-A4A3-C407D568AD41}" destId="{CE8515E7-BFDA-497B-AFB5-836698C8B8E8}" srcOrd="1" destOrd="0" presId="urn:microsoft.com/office/officeart/2005/8/layout/list1"/>
    <dgm:cxn modelId="{78886165-CCAA-49B3-85D6-9A5711FA813F}" type="presParOf" srcId="{0E698700-BA63-4CD8-BEE5-AAE46FC6D43C}" destId="{C76A0CE4-33D4-45A9-B991-42F11033E315}" srcOrd="5" destOrd="0" presId="urn:microsoft.com/office/officeart/2005/8/layout/list1"/>
    <dgm:cxn modelId="{373FC445-81FE-44E8-A16B-D7B6A527EAFF}" type="presParOf" srcId="{0E698700-BA63-4CD8-BEE5-AAE46FC6D43C}" destId="{C1F0E1A1-2A8B-445A-80D9-3E0AF023C28D}" srcOrd="6" destOrd="0" presId="urn:microsoft.com/office/officeart/2005/8/layout/list1"/>
    <dgm:cxn modelId="{C8149E19-97F2-4FC5-A865-66D60D3B571D}" type="presParOf" srcId="{0E698700-BA63-4CD8-BEE5-AAE46FC6D43C}" destId="{4F281C76-AFBB-4CAC-ADB9-5274584ADA23}" srcOrd="7" destOrd="0" presId="urn:microsoft.com/office/officeart/2005/8/layout/list1"/>
    <dgm:cxn modelId="{B6C9D4B9-5DB6-4764-9802-29883F80B293}" type="presParOf" srcId="{0E698700-BA63-4CD8-BEE5-AAE46FC6D43C}" destId="{47E9552E-48A4-4D55-9F82-A94F345AF6F0}" srcOrd="8" destOrd="0" presId="urn:microsoft.com/office/officeart/2005/8/layout/list1"/>
    <dgm:cxn modelId="{FF019C11-A1C8-4A89-B203-D44B9A6FFFE6}" type="presParOf" srcId="{47E9552E-48A4-4D55-9F82-A94F345AF6F0}" destId="{B5F0E85C-0A33-4300-9072-3DB05D9F155F}" srcOrd="0" destOrd="0" presId="urn:microsoft.com/office/officeart/2005/8/layout/list1"/>
    <dgm:cxn modelId="{906B014D-794F-4FB3-96C6-930516901BD8}" type="presParOf" srcId="{47E9552E-48A4-4D55-9F82-A94F345AF6F0}" destId="{283F156C-F740-4140-8C63-69007828F5B1}" srcOrd="1" destOrd="0" presId="urn:microsoft.com/office/officeart/2005/8/layout/list1"/>
    <dgm:cxn modelId="{5189730B-20B7-40A4-8C9B-93CE188129E7}" type="presParOf" srcId="{0E698700-BA63-4CD8-BEE5-AAE46FC6D43C}" destId="{5118A867-8D55-4A1E-B79C-B4A9FE0089BD}" srcOrd="9" destOrd="0" presId="urn:microsoft.com/office/officeart/2005/8/layout/list1"/>
    <dgm:cxn modelId="{55486D5E-E36A-47A9-8FC0-BBF4CE9F71B1}" type="presParOf" srcId="{0E698700-BA63-4CD8-BEE5-AAE46FC6D43C}" destId="{12C95037-ED90-40DA-8439-25E65BD0E6C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44CBBF5-86A0-49F9-A3FA-EA2998814184}" type="doc">
      <dgm:prSet loTypeId="urn:microsoft.com/office/officeart/2005/8/layout/vList2" loCatId="list" qsTypeId="urn:microsoft.com/office/officeart/2005/8/quickstyle/simple4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DF6CB36E-7885-419F-B2A6-7ABDA377B6E1}">
      <dgm:prSet/>
      <dgm:spPr/>
      <dgm:t>
        <a:bodyPr/>
        <a:lstStyle/>
        <a:p>
          <a:r>
            <a:rPr lang="cs-CZ"/>
            <a:t>není o </a:t>
          </a:r>
          <a:r>
            <a:rPr lang="cs-CZ" b="1"/>
            <a:t>učivu</a:t>
          </a:r>
          <a:r>
            <a:rPr lang="cs-CZ"/>
            <a:t>, ale o </a:t>
          </a:r>
          <a:r>
            <a:rPr lang="cs-CZ" b="1"/>
            <a:t>čtenářské a interpretační kompetenci</a:t>
          </a:r>
          <a:r>
            <a:rPr lang="cs-CZ"/>
            <a:t> </a:t>
          </a:r>
          <a:endParaRPr lang="en-US"/>
        </a:p>
      </dgm:t>
    </dgm:pt>
    <dgm:pt modelId="{9D82D281-97B8-4238-A91B-5D8D43276A47}" type="parTrans" cxnId="{1A0F377A-72BE-4EB0-9AAC-3EEB32300157}">
      <dgm:prSet/>
      <dgm:spPr/>
      <dgm:t>
        <a:bodyPr/>
        <a:lstStyle/>
        <a:p>
          <a:endParaRPr lang="en-US"/>
        </a:p>
      </dgm:t>
    </dgm:pt>
    <dgm:pt modelId="{705C9410-B7DC-4B39-A497-5A4C62C9B33F}" type="sibTrans" cxnId="{1A0F377A-72BE-4EB0-9AAC-3EEB32300157}">
      <dgm:prSet/>
      <dgm:spPr/>
      <dgm:t>
        <a:bodyPr/>
        <a:lstStyle/>
        <a:p>
          <a:endParaRPr lang="en-US"/>
        </a:p>
      </dgm:t>
    </dgm:pt>
    <dgm:pt modelId="{8FAD529A-5DA7-4FA9-BDA3-943F1599D6A2}">
      <dgm:prSet/>
      <dgm:spPr/>
      <dgm:t>
        <a:bodyPr/>
        <a:lstStyle/>
        <a:p>
          <a:r>
            <a:rPr lang="cs-CZ"/>
            <a:t>stojí na: </a:t>
          </a:r>
          <a:endParaRPr lang="en-US"/>
        </a:p>
      </dgm:t>
    </dgm:pt>
    <dgm:pt modelId="{2A2D400F-8DCA-4DF6-B336-74BE7467FFC6}" type="parTrans" cxnId="{43826BB0-D05B-423E-B054-341368D41DE2}">
      <dgm:prSet/>
      <dgm:spPr/>
      <dgm:t>
        <a:bodyPr/>
        <a:lstStyle/>
        <a:p>
          <a:endParaRPr lang="en-US"/>
        </a:p>
      </dgm:t>
    </dgm:pt>
    <dgm:pt modelId="{5BE0DDBB-6589-40B1-A2AE-C4A22CFEA02B}" type="sibTrans" cxnId="{43826BB0-D05B-423E-B054-341368D41DE2}">
      <dgm:prSet/>
      <dgm:spPr/>
      <dgm:t>
        <a:bodyPr/>
        <a:lstStyle/>
        <a:p>
          <a:endParaRPr lang="en-US"/>
        </a:p>
      </dgm:t>
    </dgm:pt>
    <dgm:pt modelId="{B689B908-219C-483F-878F-F49801A02D97}">
      <dgm:prSet/>
      <dgm:spPr/>
      <dgm:t>
        <a:bodyPr/>
        <a:lstStyle/>
        <a:p>
          <a:r>
            <a:rPr lang="cs-CZ"/>
            <a:t>práci s textem </a:t>
          </a:r>
          <a:endParaRPr lang="en-US"/>
        </a:p>
      </dgm:t>
    </dgm:pt>
    <dgm:pt modelId="{1A349771-5703-4033-85BA-70697EE1D811}" type="parTrans" cxnId="{C05F86C0-8251-42CD-89FD-D21478C23C1D}">
      <dgm:prSet/>
      <dgm:spPr/>
      <dgm:t>
        <a:bodyPr/>
        <a:lstStyle/>
        <a:p>
          <a:endParaRPr lang="en-US"/>
        </a:p>
      </dgm:t>
    </dgm:pt>
    <dgm:pt modelId="{51834431-0695-4F3F-950B-07B725AF593E}" type="sibTrans" cxnId="{C05F86C0-8251-42CD-89FD-D21478C23C1D}">
      <dgm:prSet/>
      <dgm:spPr/>
      <dgm:t>
        <a:bodyPr/>
        <a:lstStyle/>
        <a:p>
          <a:endParaRPr lang="en-US"/>
        </a:p>
      </dgm:t>
    </dgm:pt>
    <dgm:pt modelId="{9CE44A2D-8907-4BFB-ABBB-12A217A9A0A6}">
      <dgm:prSet/>
      <dgm:spPr/>
      <dgm:t>
        <a:bodyPr/>
        <a:lstStyle/>
        <a:p>
          <a:r>
            <a:rPr lang="cs-CZ"/>
            <a:t>diskusi </a:t>
          </a:r>
          <a:endParaRPr lang="en-US"/>
        </a:p>
      </dgm:t>
    </dgm:pt>
    <dgm:pt modelId="{33ACAF5C-7600-4E47-8AA6-0E26D95D1E41}" type="parTrans" cxnId="{B08B12F9-960D-4C20-B7C9-9944CE02BE00}">
      <dgm:prSet/>
      <dgm:spPr/>
      <dgm:t>
        <a:bodyPr/>
        <a:lstStyle/>
        <a:p>
          <a:endParaRPr lang="en-US"/>
        </a:p>
      </dgm:t>
    </dgm:pt>
    <dgm:pt modelId="{0DC85A79-AFCC-46DD-8DA8-A56865C2FDAD}" type="sibTrans" cxnId="{B08B12F9-960D-4C20-B7C9-9944CE02BE00}">
      <dgm:prSet/>
      <dgm:spPr/>
      <dgm:t>
        <a:bodyPr/>
        <a:lstStyle/>
        <a:p>
          <a:endParaRPr lang="en-US"/>
        </a:p>
      </dgm:t>
    </dgm:pt>
    <dgm:pt modelId="{565E866B-788D-41E7-BE82-9E789B719734}">
      <dgm:prSet/>
      <dgm:spPr/>
      <dgm:t>
        <a:bodyPr/>
        <a:lstStyle/>
        <a:p>
          <a:r>
            <a:rPr lang="cs-CZ"/>
            <a:t>argumentaci </a:t>
          </a:r>
          <a:endParaRPr lang="en-US"/>
        </a:p>
      </dgm:t>
    </dgm:pt>
    <dgm:pt modelId="{DC1680DF-57D9-46E3-9508-BA1689935CCB}" type="parTrans" cxnId="{13618F48-CC34-4690-AE2F-083CD698B2CA}">
      <dgm:prSet/>
      <dgm:spPr/>
      <dgm:t>
        <a:bodyPr/>
        <a:lstStyle/>
        <a:p>
          <a:endParaRPr lang="en-US"/>
        </a:p>
      </dgm:t>
    </dgm:pt>
    <dgm:pt modelId="{1F73E7F6-238D-4222-A1A3-F9EDBCCBC168}" type="sibTrans" cxnId="{13618F48-CC34-4690-AE2F-083CD698B2CA}">
      <dgm:prSet/>
      <dgm:spPr/>
      <dgm:t>
        <a:bodyPr/>
        <a:lstStyle/>
        <a:p>
          <a:endParaRPr lang="en-US"/>
        </a:p>
      </dgm:t>
    </dgm:pt>
    <dgm:pt modelId="{BF2DF303-108D-4181-A338-9553CE91CABA}">
      <dgm:prSet/>
      <dgm:spPr/>
      <dgm:t>
        <a:bodyPr/>
        <a:lstStyle/>
        <a:p>
          <a:r>
            <a:rPr lang="cs-CZ"/>
            <a:t>směřuje k: </a:t>
          </a:r>
          <a:endParaRPr lang="en-US"/>
        </a:p>
      </dgm:t>
    </dgm:pt>
    <dgm:pt modelId="{478631D1-59CE-475D-B7B2-28DA02551083}" type="parTrans" cxnId="{C15F541C-7C62-4DC6-9FDA-B6FEB443E2D3}">
      <dgm:prSet/>
      <dgm:spPr/>
      <dgm:t>
        <a:bodyPr/>
        <a:lstStyle/>
        <a:p>
          <a:endParaRPr lang="en-US"/>
        </a:p>
      </dgm:t>
    </dgm:pt>
    <dgm:pt modelId="{D145674A-3E88-4814-8B26-5825F60912C6}" type="sibTrans" cxnId="{C15F541C-7C62-4DC6-9FDA-B6FEB443E2D3}">
      <dgm:prSet/>
      <dgm:spPr/>
      <dgm:t>
        <a:bodyPr/>
        <a:lstStyle/>
        <a:p>
          <a:endParaRPr lang="en-US"/>
        </a:p>
      </dgm:t>
    </dgm:pt>
    <dgm:pt modelId="{5CE3DF6D-FD1D-4FB1-B4B6-9222BF018EAD}">
      <dgm:prSet/>
      <dgm:spPr/>
      <dgm:t>
        <a:bodyPr/>
        <a:lstStyle/>
        <a:p>
          <a:r>
            <a:rPr lang="cs-CZ"/>
            <a:t>porozumění světu a sobě </a:t>
          </a:r>
          <a:endParaRPr lang="en-US"/>
        </a:p>
      </dgm:t>
    </dgm:pt>
    <dgm:pt modelId="{24171C7D-42D7-44E6-88CF-1EB5048AEF34}" type="parTrans" cxnId="{C4193EE3-CE5D-46F0-91D7-6C70907D8E92}">
      <dgm:prSet/>
      <dgm:spPr/>
      <dgm:t>
        <a:bodyPr/>
        <a:lstStyle/>
        <a:p>
          <a:endParaRPr lang="en-US"/>
        </a:p>
      </dgm:t>
    </dgm:pt>
    <dgm:pt modelId="{0A8EBD34-F1C0-4603-B649-2E1ACF1F4B40}" type="sibTrans" cxnId="{C4193EE3-CE5D-46F0-91D7-6C70907D8E92}">
      <dgm:prSet/>
      <dgm:spPr/>
      <dgm:t>
        <a:bodyPr/>
        <a:lstStyle/>
        <a:p>
          <a:endParaRPr lang="en-US"/>
        </a:p>
      </dgm:t>
    </dgm:pt>
    <dgm:pt modelId="{555BBB8E-1C03-4131-9D83-9C9511C71CAE}">
      <dgm:prSet/>
      <dgm:spPr/>
      <dgm:t>
        <a:bodyPr/>
        <a:lstStyle/>
        <a:p>
          <a:r>
            <a:rPr lang="cs-CZ"/>
            <a:t>kritickému myšlení </a:t>
          </a:r>
          <a:endParaRPr lang="en-US"/>
        </a:p>
      </dgm:t>
    </dgm:pt>
    <dgm:pt modelId="{C6EC0A4C-AD00-4FAC-AE08-7DC21299A555}" type="parTrans" cxnId="{282F05E5-2E0C-4EF2-BE4A-79052560FBB5}">
      <dgm:prSet/>
      <dgm:spPr/>
      <dgm:t>
        <a:bodyPr/>
        <a:lstStyle/>
        <a:p>
          <a:endParaRPr lang="en-US"/>
        </a:p>
      </dgm:t>
    </dgm:pt>
    <dgm:pt modelId="{5A454C0F-599C-4B54-BA3A-3B002D7FD481}" type="sibTrans" cxnId="{282F05E5-2E0C-4EF2-BE4A-79052560FBB5}">
      <dgm:prSet/>
      <dgm:spPr/>
      <dgm:t>
        <a:bodyPr/>
        <a:lstStyle/>
        <a:p>
          <a:endParaRPr lang="en-US"/>
        </a:p>
      </dgm:t>
    </dgm:pt>
    <dgm:pt modelId="{9CE95CF7-16BA-47F5-9B76-B83D56B7342C}">
      <dgm:prSet/>
      <dgm:spPr/>
      <dgm:t>
        <a:bodyPr/>
        <a:lstStyle/>
        <a:p>
          <a:r>
            <a:rPr lang="cs-CZ"/>
            <a:t>tvořivosti</a:t>
          </a:r>
          <a:endParaRPr lang="en-US"/>
        </a:p>
      </dgm:t>
    </dgm:pt>
    <dgm:pt modelId="{3036752E-C701-4395-8583-3BEF2599F658}" type="parTrans" cxnId="{53E19440-7476-4E94-B558-7EF8E15220C5}">
      <dgm:prSet/>
      <dgm:spPr/>
      <dgm:t>
        <a:bodyPr/>
        <a:lstStyle/>
        <a:p>
          <a:endParaRPr lang="en-US"/>
        </a:p>
      </dgm:t>
    </dgm:pt>
    <dgm:pt modelId="{B8F0B41C-D716-415E-B7E2-B2FF429F76E5}" type="sibTrans" cxnId="{53E19440-7476-4E94-B558-7EF8E15220C5}">
      <dgm:prSet/>
      <dgm:spPr/>
      <dgm:t>
        <a:bodyPr/>
        <a:lstStyle/>
        <a:p>
          <a:endParaRPr lang="en-US"/>
        </a:p>
      </dgm:t>
    </dgm:pt>
    <dgm:pt modelId="{BB1A3553-8E77-46B5-B83F-E2FE093AEC98}" type="pres">
      <dgm:prSet presAssocID="{E44CBBF5-86A0-49F9-A3FA-EA2998814184}" presName="linear" presStyleCnt="0">
        <dgm:presLayoutVars>
          <dgm:animLvl val="lvl"/>
          <dgm:resizeHandles val="exact"/>
        </dgm:presLayoutVars>
      </dgm:prSet>
      <dgm:spPr/>
    </dgm:pt>
    <dgm:pt modelId="{DEDFBF54-290E-4D53-AD93-5EC58B05FAE1}" type="pres">
      <dgm:prSet presAssocID="{DF6CB36E-7885-419F-B2A6-7ABDA377B6E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A133798-7866-47CC-BDBF-DAFA7E8CB2BE}" type="pres">
      <dgm:prSet presAssocID="{705C9410-B7DC-4B39-A497-5A4C62C9B33F}" presName="spacer" presStyleCnt="0"/>
      <dgm:spPr/>
    </dgm:pt>
    <dgm:pt modelId="{975FE2AB-0DFA-4B97-98BD-388D51956D77}" type="pres">
      <dgm:prSet presAssocID="{8FAD529A-5DA7-4FA9-BDA3-943F1599D6A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2A78E35-FBD5-48D9-B31F-15987D4B9DF7}" type="pres">
      <dgm:prSet presAssocID="{8FAD529A-5DA7-4FA9-BDA3-943F1599D6A2}" presName="childText" presStyleLbl="revTx" presStyleIdx="0" presStyleCnt="2">
        <dgm:presLayoutVars>
          <dgm:bulletEnabled val="1"/>
        </dgm:presLayoutVars>
      </dgm:prSet>
      <dgm:spPr/>
    </dgm:pt>
    <dgm:pt modelId="{495BDDB0-A3D8-4D26-976C-BF00E97F51E6}" type="pres">
      <dgm:prSet presAssocID="{BF2DF303-108D-4181-A338-9553CE91CAB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09E1E5E-3CD8-438D-A84B-C85F2AC60E9C}" type="pres">
      <dgm:prSet presAssocID="{BF2DF303-108D-4181-A338-9553CE91CAB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15F541C-7C62-4DC6-9FDA-B6FEB443E2D3}" srcId="{E44CBBF5-86A0-49F9-A3FA-EA2998814184}" destId="{BF2DF303-108D-4181-A338-9553CE91CABA}" srcOrd="2" destOrd="0" parTransId="{478631D1-59CE-475D-B7B2-28DA02551083}" sibTransId="{D145674A-3E88-4814-8B26-5825F60912C6}"/>
    <dgm:cxn modelId="{7CE58B1D-3A77-4242-B7FA-4372B4D6F024}" type="presOf" srcId="{565E866B-788D-41E7-BE82-9E789B719734}" destId="{92A78E35-FBD5-48D9-B31F-15987D4B9DF7}" srcOrd="0" destOrd="2" presId="urn:microsoft.com/office/officeart/2005/8/layout/vList2"/>
    <dgm:cxn modelId="{F8495A2C-6623-4BF6-9BED-4AE523D3BD79}" type="presOf" srcId="{5CE3DF6D-FD1D-4FB1-B4B6-9222BF018EAD}" destId="{609E1E5E-3CD8-438D-A84B-C85F2AC60E9C}" srcOrd="0" destOrd="0" presId="urn:microsoft.com/office/officeart/2005/8/layout/vList2"/>
    <dgm:cxn modelId="{53E19440-7476-4E94-B558-7EF8E15220C5}" srcId="{BF2DF303-108D-4181-A338-9553CE91CABA}" destId="{9CE95CF7-16BA-47F5-9B76-B83D56B7342C}" srcOrd="2" destOrd="0" parTransId="{3036752E-C701-4395-8583-3BEF2599F658}" sibTransId="{B8F0B41C-D716-415E-B7E2-B2FF429F76E5}"/>
    <dgm:cxn modelId="{A7993762-0F04-4481-8F93-AE1D0E76BF02}" type="presOf" srcId="{DF6CB36E-7885-419F-B2A6-7ABDA377B6E1}" destId="{DEDFBF54-290E-4D53-AD93-5EC58B05FAE1}" srcOrd="0" destOrd="0" presId="urn:microsoft.com/office/officeart/2005/8/layout/vList2"/>
    <dgm:cxn modelId="{13618F48-CC34-4690-AE2F-083CD698B2CA}" srcId="{8FAD529A-5DA7-4FA9-BDA3-943F1599D6A2}" destId="{565E866B-788D-41E7-BE82-9E789B719734}" srcOrd="2" destOrd="0" parTransId="{DC1680DF-57D9-46E3-9508-BA1689935CCB}" sibTransId="{1F73E7F6-238D-4222-A1A3-F9EDBCCBC168}"/>
    <dgm:cxn modelId="{6B0F666A-4D3E-4B4C-9E34-42083D727A68}" type="presOf" srcId="{BF2DF303-108D-4181-A338-9553CE91CABA}" destId="{495BDDB0-A3D8-4D26-976C-BF00E97F51E6}" srcOrd="0" destOrd="0" presId="urn:microsoft.com/office/officeart/2005/8/layout/vList2"/>
    <dgm:cxn modelId="{24B8E36B-F9A9-4E9D-B0CA-4E63A9637BE0}" type="presOf" srcId="{9CE44A2D-8907-4BFB-ABBB-12A217A9A0A6}" destId="{92A78E35-FBD5-48D9-B31F-15987D4B9DF7}" srcOrd="0" destOrd="1" presId="urn:microsoft.com/office/officeart/2005/8/layout/vList2"/>
    <dgm:cxn modelId="{1901404D-0FDD-4CD7-B848-CD580302EF45}" type="presOf" srcId="{9CE95CF7-16BA-47F5-9B76-B83D56B7342C}" destId="{609E1E5E-3CD8-438D-A84B-C85F2AC60E9C}" srcOrd="0" destOrd="2" presId="urn:microsoft.com/office/officeart/2005/8/layout/vList2"/>
    <dgm:cxn modelId="{B6052A6F-8E11-4B6D-AA89-C359F3FFDF90}" type="presOf" srcId="{E44CBBF5-86A0-49F9-A3FA-EA2998814184}" destId="{BB1A3553-8E77-46B5-B83F-E2FE093AEC98}" srcOrd="0" destOrd="0" presId="urn:microsoft.com/office/officeart/2005/8/layout/vList2"/>
    <dgm:cxn modelId="{1A0F377A-72BE-4EB0-9AAC-3EEB32300157}" srcId="{E44CBBF5-86A0-49F9-A3FA-EA2998814184}" destId="{DF6CB36E-7885-419F-B2A6-7ABDA377B6E1}" srcOrd="0" destOrd="0" parTransId="{9D82D281-97B8-4238-A91B-5D8D43276A47}" sibTransId="{705C9410-B7DC-4B39-A497-5A4C62C9B33F}"/>
    <dgm:cxn modelId="{F0641198-5A58-42C2-A503-9CC30B9AD6AE}" type="presOf" srcId="{555BBB8E-1C03-4131-9D83-9C9511C71CAE}" destId="{609E1E5E-3CD8-438D-A84B-C85F2AC60E9C}" srcOrd="0" destOrd="1" presId="urn:microsoft.com/office/officeart/2005/8/layout/vList2"/>
    <dgm:cxn modelId="{43826BB0-D05B-423E-B054-341368D41DE2}" srcId="{E44CBBF5-86A0-49F9-A3FA-EA2998814184}" destId="{8FAD529A-5DA7-4FA9-BDA3-943F1599D6A2}" srcOrd="1" destOrd="0" parTransId="{2A2D400F-8DCA-4DF6-B336-74BE7467FFC6}" sibTransId="{5BE0DDBB-6589-40B1-A2AE-C4A22CFEA02B}"/>
    <dgm:cxn modelId="{C05F86C0-8251-42CD-89FD-D21478C23C1D}" srcId="{8FAD529A-5DA7-4FA9-BDA3-943F1599D6A2}" destId="{B689B908-219C-483F-878F-F49801A02D97}" srcOrd="0" destOrd="0" parTransId="{1A349771-5703-4033-85BA-70697EE1D811}" sibTransId="{51834431-0695-4F3F-950B-07B725AF593E}"/>
    <dgm:cxn modelId="{C18CC2D5-03BE-4BEB-95DA-051266D922AA}" type="presOf" srcId="{8FAD529A-5DA7-4FA9-BDA3-943F1599D6A2}" destId="{975FE2AB-0DFA-4B97-98BD-388D51956D77}" srcOrd="0" destOrd="0" presId="urn:microsoft.com/office/officeart/2005/8/layout/vList2"/>
    <dgm:cxn modelId="{C4193EE3-CE5D-46F0-91D7-6C70907D8E92}" srcId="{BF2DF303-108D-4181-A338-9553CE91CABA}" destId="{5CE3DF6D-FD1D-4FB1-B4B6-9222BF018EAD}" srcOrd="0" destOrd="0" parTransId="{24171C7D-42D7-44E6-88CF-1EB5048AEF34}" sibTransId="{0A8EBD34-F1C0-4603-B649-2E1ACF1F4B40}"/>
    <dgm:cxn modelId="{282F05E5-2E0C-4EF2-BE4A-79052560FBB5}" srcId="{BF2DF303-108D-4181-A338-9553CE91CABA}" destId="{555BBB8E-1C03-4131-9D83-9C9511C71CAE}" srcOrd="1" destOrd="0" parTransId="{C6EC0A4C-AD00-4FAC-AE08-7DC21299A555}" sibTransId="{5A454C0F-599C-4B54-BA3A-3B002D7FD481}"/>
    <dgm:cxn modelId="{EC8F97F6-F35C-4043-83F2-CBE37CD8DB66}" type="presOf" srcId="{B689B908-219C-483F-878F-F49801A02D97}" destId="{92A78E35-FBD5-48D9-B31F-15987D4B9DF7}" srcOrd="0" destOrd="0" presId="urn:microsoft.com/office/officeart/2005/8/layout/vList2"/>
    <dgm:cxn modelId="{B08B12F9-960D-4C20-B7C9-9944CE02BE00}" srcId="{8FAD529A-5DA7-4FA9-BDA3-943F1599D6A2}" destId="{9CE44A2D-8907-4BFB-ABBB-12A217A9A0A6}" srcOrd="1" destOrd="0" parTransId="{33ACAF5C-7600-4E47-8AA6-0E26D95D1E41}" sibTransId="{0DC85A79-AFCC-46DD-8DA8-A56865C2FDAD}"/>
    <dgm:cxn modelId="{B446779B-5CC5-4812-980C-4976FFCEB2E7}" type="presParOf" srcId="{BB1A3553-8E77-46B5-B83F-E2FE093AEC98}" destId="{DEDFBF54-290E-4D53-AD93-5EC58B05FAE1}" srcOrd="0" destOrd="0" presId="urn:microsoft.com/office/officeart/2005/8/layout/vList2"/>
    <dgm:cxn modelId="{F8415418-1EB1-4F8B-B0FA-AFDBA475FFF6}" type="presParOf" srcId="{BB1A3553-8E77-46B5-B83F-E2FE093AEC98}" destId="{2A133798-7866-47CC-BDBF-DAFA7E8CB2BE}" srcOrd="1" destOrd="0" presId="urn:microsoft.com/office/officeart/2005/8/layout/vList2"/>
    <dgm:cxn modelId="{D24C5978-438E-471E-A3A4-6D5AB0768EB8}" type="presParOf" srcId="{BB1A3553-8E77-46B5-B83F-E2FE093AEC98}" destId="{975FE2AB-0DFA-4B97-98BD-388D51956D77}" srcOrd="2" destOrd="0" presId="urn:microsoft.com/office/officeart/2005/8/layout/vList2"/>
    <dgm:cxn modelId="{3ACAD43F-9FC6-473D-B446-04E2C69A5227}" type="presParOf" srcId="{BB1A3553-8E77-46B5-B83F-E2FE093AEC98}" destId="{92A78E35-FBD5-48D9-B31F-15987D4B9DF7}" srcOrd="3" destOrd="0" presId="urn:microsoft.com/office/officeart/2005/8/layout/vList2"/>
    <dgm:cxn modelId="{3DB56C0C-14D4-497B-AC47-B71407674BCA}" type="presParOf" srcId="{BB1A3553-8E77-46B5-B83F-E2FE093AEC98}" destId="{495BDDB0-A3D8-4D26-976C-BF00E97F51E6}" srcOrd="4" destOrd="0" presId="urn:microsoft.com/office/officeart/2005/8/layout/vList2"/>
    <dgm:cxn modelId="{3225101F-E69D-4DDB-8D01-3D18C5B64B75}" type="presParOf" srcId="{BB1A3553-8E77-46B5-B83F-E2FE093AEC98}" destId="{609E1E5E-3CD8-438D-A84B-C85F2AC60E9C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A9088A-7E92-4E99-8233-CD272F9D87E4}">
      <dsp:nvSpPr>
        <dsp:cNvPr id="0" name=""/>
        <dsp:cNvSpPr/>
      </dsp:nvSpPr>
      <dsp:spPr>
        <a:xfrm>
          <a:off x="3286" y="15372"/>
          <a:ext cx="3203971" cy="58859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Základní posuny</a:t>
          </a:r>
          <a:endParaRPr lang="en-US" sz="1700" kern="1200"/>
        </a:p>
      </dsp:txBody>
      <dsp:txXfrm>
        <a:off x="3286" y="15372"/>
        <a:ext cx="3203971" cy="588598"/>
      </dsp:txXfrm>
    </dsp:sp>
    <dsp:sp modelId="{71C4ABA0-7C3E-419E-82E7-137D870B1D1F}">
      <dsp:nvSpPr>
        <dsp:cNvPr id="0" name=""/>
        <dsp:cNvSpPr/>
      </dsp:nvSpPr>
      <dsp:spPr>
        <a:xfrm>
          <a:off x="3286" y="603971"/>
          <a:ext cx="3203971" cy="3733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1" kern="1200" dirty="0"/>
            <a:t>od poznávání </a:t>
          </a:r>
          <a:r>
            <a:rPr lang="cs-CZ" sz="1700" b="1" i="1" kern="1200" dirty="0"/>
            <a:t>o literatuře </a:t>
          </a:r>
          <a:r>
            <a:rPr lang="cs-CZ" sz="1700" kern="1200" dirty="0"/>
            <a:t>→ k </a:t>
          </a:r>
          <a:r>
            <a:rPr lang="cs-CZ" sz="1700" b="1" kern="1200" dirty="0"/>
            <a:t>poznávání </a:t>
          </a:r>
          <a:r>
            <a:rPr lang="cs-CZ" sz="1700" b="1" i="1" kern="1200" dirty="0"/>
            <a:t>literatury </a:t>
          </a:r>
          <a:r>
            <a:rPr lang="cs-CZ" sz="1700" i="1" kern="1200" dirty="0"/>
            <a:t>(živá práce s textem, nejen fakta)</a:t>
          </a:r>
          <a:r>
            <a:rPr lang="cs-CZ" sz="1700" kern="1200" dirty="0"/>
            <a:t> 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1" kern="1200"/>
            <a:t>od encyklopedického přístupu </a:t>
          </a:r>
          <a:r>
            <a:rPr lang="cs-CZ" sz="1700" kern="1200"/>
            <a:t>→ k přístupům: recepční teorie, hermeneutika, fenomenologie, kognitivní vědy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b="1" kern="1200" dirty="0"/>
            <a:t>od učiva ke čtenáři </a:t>
          </a:r>
          <a:r>
            <a:rPr lang="cs-CZ" sz="1700" kern="1200" dirty="0"/>
            <a:t>→ žák i učitel jako: čtenáři a interpreti (učitel je poučený čtenář a interpret)</a:t>
          </a:r>
          <a:br>
            <a:rPr lang="cs-CZ" sz="1700" kern="1200" dirty="0"/>
          </a:br>
          <a:endParaRPr lang="en-US" sz="1700" kern="1200" dirty="0"/>
        </a:p>
      </dsp:txBody>
      <dsp:txXfrm>
        <a:off x="3286" y="603971"/>
        <a:ext cx="3203971" cy="3733200"/>
      </dsp:txXfrm>
    </dsp:sp>
    <dsp:sp modelId="{458D9FF3-7D96-4846-9FA7-D440E629A736}">
      <dsp:nvSpPr>
        <dsp:cNvPr id="0" name=""/>
        <dsp:cNvSpPr/>
      </dsp:nvSpPr>
      <dsp:spPr>
        <a:xfrm>
          <a:off x="3655814" y="15372"/>
          <a:ext cx="3203971" cy="58859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Co je v centru výuky</a:t>
          </a:r>
          <a:endParaRPr lang="en-US" sz="1700" kern="1200"/>
        </a:p>
      </dsp:txBody>
      <dsp:txXfrm>
        <a:off x="3655814" y="15372"/>
        <a:ext cx="3203971" cy="588598"/>
      </dsp:txXfrm>
    </dsp:sp>
    <dsp:sp modelId="{10674E88-C3FF-4536-BB1B-1D0379C04194}">
      <dsp:nvSpPr>
        <dsp:cNvPr id="0" name=""/>
        <dsp:cNvSpPr/>
      </dsp:nvSpPr>
      <dsp:spPr>
        <a:xfrm>
          <a:off x="3655814" y="603971"/>
          <a:ext cx="3203971" cy="3733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čtenářský zážitek + jeho reflexe (obohacená o znalost kontextu)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interpretační dovednosti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kritické myšlení (prostřednictvím čtení a psaní)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vlastní tvorba </a:t>
          </a:r>
          <a:r>
            <a:rPr lang="cs-CZ" sz="1700" i="1" kern="1200"/>
            <a:t>(pokud vede k porozumění)</a:t>
          </a:r>
          <a:r>
            <a:rPr lang="cs-CZ" sz="1700" kern="1200"/>
            <a:t>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práce s kontextem </a:t>
          </a:r>
          <a:br>
            <a:rPr lang="cs-CZ" sz="1700" kern="1200"/>
          </a:br>
          <a:endParaRPr lang="en-US" sz="1700" kern="1200"/>
        </a:p>
      </dsp:txBody>
      <dsp:txXfrm>
        <a:off x="3655814" y="603971"/>
        <a:ext cx="3203971" cy="3733200"/>
      </dsp:txXfrm>
    </dsp:sp>
    <dsp:sp modelId="{9D2C4AD1-DAC5-441B-8934-A6F95D51AC36}">
      <dsp:nvSpPr>
        <dsp:cNvPr id="0" name=""/>
        <dsp:cNvSpPr/>
      </dsp:nvSpPr>
      <dsp:spPr>
        <a:xfrm>
          <a:off x="7308342" y="15372"/>
          <a:ext cx="3203971" cy="58859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Klíčový princip - didaktická transformace </a:t>
          </a:r>
          <a:r>
            <a:rPr lang="cs-CZ" sz="1700" kern="1200"/>
            <a:t>(převod):</a:t>
          </a:r>
          <a:endParaRPr lang="en-US" sz="1700" kern="1200"/>
        </a:p>
      </dsp:txBody>
      <dsp:txXfrm>
        <a:off x="7308342" y="15372"/>
        <a:ext cx="3203971" cy="588598"/>
      </dsp:txXfrm>
    </dsp:sp>
    <dsp:sp modelId="{EE0B6C3D-182C-492E-904F-80E34BC3CEF1}">
      <dsp:nvSpPr>
        <dsp:cNvPr id="0" name=""/>
        <dsp:cNvSpPr/>
      </dsp:nvSpPr>
      <dsp:spPr>
        <a:xfrm>
          <a:off x="7308342" y="603971"/>
          <a:ext cx="3203971" cy="3733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700" kern="1200"/>
            <a:t>Textů, kontextů, pojmů do podoby, která je pro žáka smysluplná</a:t>
          </a:r>
          <a:endParaRPr lang="en-US" sz="1700" kern="1200"/>
        </a:p>
      </dsp:txBody>
      <dsp:txXfrm>
        <a:off x="7308342" y="603971"/>
        <a:ext cx="3203971" cy="3733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38703-8CBB-4CE0-9B8D-82862F3CD9DD}">
      <dsp:nvSpPr>
        <dsp:cNvPr id="0" name=""/>
        <dsp:cNvSpPr/>
      </dsp:nvSpPr>
      <dsp:spPr>
        <a:xfrm>
          <a:off x="0" y="3276390"/>
          <a:ext cx="10515600" cy="10753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Konkrétně:</a:t>
          </a:r>
          <a:endParaRPr lang="en-US" sz="2100" kern="1200"/>
        </a:p>
      </dsp:txBody>
      <dsp:txXfrm>
        <a:off x="0" y="3276390"/>
        <a:ext cx="10515600" cy="580707"/>
      </dsp:txXfrm>
    </dsp:sp>
    <dsp:sp modelId="{F28D5D9F-7BDD-4CC6-A5D7-3F57BB5B13E2}">
      <dsp:nvSpPr>
        <dsp:cNvPr id="0" name=""/>
        <dsp:cNvSpPr/>
      </dsp:nvSpPr>
      <dsp:spPr>
        <a:xfrm>
          <a:off x="0" y="3835590"/>
          <a:ext cx="2628899" cy="49467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vybírat texty podle </a:t>
          </a:r>
          <a:r>
            <a:rPr lang="cs-CZ" sz="1100" b="1" kern="1200"/>
            <a:t>čtenářské úrovně a zájmu žáků</a:t>
          </a:r>
          <a:r>
            <a:rPr lang="cs-CZ" sz="1100" kern="1200"/>
            <a:t> </a:t>
          </a:r>
          <a:endParaRPr lang="en-US" sz="1100" kern="1200"/>
        </a:p>
      </dsp:txBody>
      <dsp:txXfrm>
        <a:off x="0" y="3835590"/>
        <a:ext cx="2628899" cy="494676"/>
      </dsp:txXfrm>
    </dsp:sp>
    <dsp:sp modelId="{C83FD767-3CFB-4DE0-A3A3-B8B5EAD278AC}">
      <dsp:nvSpPr>
        <dsp:cNvPr id="0" name=""/>
        <dsp:cNvSpPr/>
      </dsp:nvSpPr>
      <dsp:spPr>
        <a:xfrm>
          <a:off x="2628900" y="3835590"/>
          <a:ext cx="2628899" cy="49467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vést k </a:t>
          </a:r>
          <a:r>
            <a:rPr lang="cs-CZ" sz="1100" b="1" kern="1200"/>
            <a:t>argumentované interpretaci (opora v textu)</a:t>
          </a:r>
          <a:r>
            <a:rPr lang="cs-CZ" sz="1100" kern="1200"/>
            <a:t> </a:t>
          </a:r>
          <a:endParaRPr lang="en-US" sz="1100" kern="1200"/>
        </a:p>
      </dsp:txBody>
      <dsp:txXfrm>
        <a:off x="2628900" y="3835590"/>
        <a:ext cx="2628899" cy="494676"/>
      </dsp:txXfrm>
    </dsp:sp>
    <dsp:sp modelId="{44DBF244-2386-4699-8A3C-275BF3851C8A}">
      <dsp:nvSpPr>
        <dsp:cNvPr id="0" name=""/>
        <dsp:cNvSpPr/>
      </dsp:nvSpPr>
      <dsp:spPr>
        <a:xfrm>
          <a:off x="5257800" y="3835590"/>
          <a:ext cx="2628899" cy="49467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pracovat s </a:t>
          </a:r>
          <a:r>
            <a:rPr lang="cs-CZ" sz="1100" b="1" kern="1200"/>
            <a:t>různými médii</a:t>
          </a:r>
          <a:r>
            <a:rPr lang="cs-CZ" sz="1100" kern="1200"/>
            <a:t> (film, audiokniha, adaptace) </a:t>
          </a:r>
          <a:endParaRPr lang="en-US" sz="1100" kern="1200"/>
        </a:p>
      </dsp:txBody>
      <dsp:txXfrm>
        <a:off x="5257800" y="3835590"/>
        <a:ext cx="2628899" cy="494676"/>
      </dsp:txXfrm>
    </dsp:sp>
    <dsp:sp modelId="{253A9C0F-743A-4224-BA9F-2D4D65B42593}">
      <dsp:nvSpPr>
        <dsp:cNvPr id="0" name=""/>
        <dsp:cNvSpPr/>
      </dsp:nvSpPr>
      <dsp:spPr>
        <a:xfrm>
          <a:off x="7886700" y="3835590"/>
          <a:ext cx="2628899" cy="49467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zapojovat i </a:t>
          </a:r>
          <a:r>
            <a:rPr lang="cs-CZ" sz="1100" b="1" kern="1200"/>
            <a:t>AI a digitální texty</a:t>
          </a:r>
          <a:r>
            <a:rPr lang="cs-CZ" sz="1100" kern="1200"/>
            <a:t> (kriticky, kontrolovaně)</a:t>
          </a:r>
          <a:endParaRPr lang="en-US" sz="1100" kern="1200"/>
        </a:p>
      </dsp:txBody>
      <dsp:txXfrm>
        <a:off x="7886700" y="3835590"/>
        <a:ext cx="2628899" cy="494676"/>
      </dsp:txXfrm>
    </dsp:sp>
    <dsp:sp modelId="{2ACB2326-5AED-47D7-A368-B4B70F063636}">
      <dsp:nvSpPr>
        <dsp:cNvPr id="0" name=""/>
        <dsp:cNvSpPr/>
      </dsp:nvSpPr>
      <dsp:spPr>
        <a:xfrm rot="10800000">
          <a:off x="0" y="1638579"/>
          <a:ext cx="10515600" cy="1653941"/>
        </a:xfrm>
        <a:prstGeom prst="upArrow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Pro výuku literatury to znamená: </a:t>
          </a:r>
          <a:endParaRPr lang="en-US" sz="2100" kern="1200"/>
        </a:p>
      </dsp:txBody>
      <dsp:txXfrm rot="-10800000">
        <a:off x="0" y="1638579"/>
        <a:ext cx="10515600" cy="580533"/>
      </dsp:txXfrm>
    </dsp:sp>
    <dsp:sp modelId="{336890F7-B70F-4AE3-8FD9-D42E493B0CA2}">
      <dsp:nvSpPr>
        <dsp:cNvPr id="0" name=""/>
        <dsp:cNvSpPr/>
      </dsp:nvSpPr>
      <dsp:spPr>
        <a:xfrm>
          <a:off x="0" y="2219113"/>
          <a:ext cx="2628899" cy="49452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důraz na </a:t>
          </a:r>
          <a:r>
            <a:rPr lang="cs-CZ" sz="1100" b="1" kern="1200"/>
            <a:t>interpretaci, ne reprodukci dějin literatury</a:t>
          </a:r>
          <a:r>
            <a:rPr lang="cs-CZ" sz="1100" kern="1200"/>
            <a:t> </a:t>
          </a:r>
          <a:endParaRPr lang="en-US" sz="1100" kern="1200"/>
        </a:p>
      </dsp:txBody>
      <dsp:txXfrm>
        <a:off x="0" y="2219113"/>
        <a:ext cx="2628899" cy="494528"/>
      </dsp:txXfrm>
    </dsp:sp>
    <dsp:sp modelId="{5AC33A20-B3B1-4182-A771-8AA79509A8B0}">
      <dsp:nvSpPr>
        <dsp:cNvPr id="0" name=""/>
        <dsp:cNvSpPr/>
      </dsp:nvSpPr>
      <dsp:spPr>
        <a:xfrm>
          <a:off x="2628900" y="2219113"/>
          <a:ext cx="2628899" cy="49452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práce s </a:t>
          </a:r>
          <a:r>
            <a:rPr lang="cs-CZ" sz="1100" b="1" kern="1200" dirty="0"/>
            <a:t>živou literaturou a současnými texty</a:t>
          </a:r>
          <a:r>
            <a:rPr lang="cs-CZ" sz="1100" kern="1200" dirty="0"/>
            <a:t> </a:t>
          </a:r>
          <a:endParaRPr lang="en-US" sz="1100" kern="1200" dirty="0"/>
        </a:p>
      </dsp:txBody>
      <dsp:txXfrm>
        <a:off x="2628900" y="2219113"/>
        <a:ext cx="2628899" cy="494528"/>
      </dsp:txXfrm>
    </dsp:sp>
    <dsp:sp modelId="{AE5B82AA-0CE0-4795-B63C-7155D1FB12CC}">
      <dsp:nvSpPr>
        <dsp:cNvPr id="0" name=""/>
        <dsp:cNvSpPr/>
      </dsp:nvSpPr>
      <dsp:spPr>
        <a:xfrm>
          <a:off x="5257800" y="2219113"/>
          <a:ext cx="2628899" cy="49452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učitel jako </a:t>
          </a:r>
          <a:r>
            <a:rPr lang="cs-CZ" sz="1100" b="1" kern="1200"/>
            <a:t>čtenářský model</a:t>
          </a:r>
          <a:r>
            <a:rPr lang="cs-CZ" sz="1100" kern="1200"/>
            <a:t> </a:t>
          </a:r>
          <a:endParaRPr lang="en-US" sz="1100" kern="1200"/>
        </a:p>
      </dsp:txBody>
      <dsp:txXfrm>
        <a:off x="5257800" y="2219113"/>
        <a:ext cx="2628899" cy="494528"/>
      </dsp:txXfrm>
    </dsp:sp>
    <dsp:sp modelId="{F3A15D1C-AEB8-433C-BD23-A8D62229F116}">
      <dsp:nvSpPr>
        <dsp:cNvPr id="0" name=""/>
        <dsp:cNvSpPr/>
      </dsp:nvSpPr>
      <dsp:spPr>
        <a:xfrm>
          <a:off x="7886700" y="2219113"/>
          <a:ext cx="2628899" cy="49452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/>
            <a:t>literatura jako: </a:t>
          </a:r>
          <a:endParaRPr lang="en-US" sz="11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nástroj porozumění světu 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nástroj identity a zkušenosti </a:t>
          </a:r>
          <a:endParaRPr lang="en-US" sz="900" kern="1200"/>
        </a:p>
      </dsp:txBody>
      <dsp:txXfrm>
        <a:off x="7886700" y="2219113"/>
        <a:ext cx="2628899" cy="494528"/>
      </dsp:txXfrm>
    </dsp:sp>
    <dsp:sp modelId="{4894B290-9236-4443-B05A-7370DB987467}">
      <dsp:nvSpPr>
        <dsp:cNvPr id="0" name=""/>
        <dsp:cNvSpPr/>
      </dsp:nvSpPr>
      <dsp:spPr>
        <a:xfrm rot="10800000">
          <a:off x="0" y="769"/>
          <a:ext cx="10515600" cy="1653941"/>
        </a:xfrm>
        <a:prstGeom prst="upArrowCallou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Literatura není „obsah k předání“, ale </a:t>
          </a:r>
          <a:r>
            <a:rPr lang="cs-CZ" sz="2100" b="1" kern="1200"/>
            <a:t>prostředek rozvoje čtenářství, interpretace a myšlení</a:t>
          </a:r>
          <a:r>
            <a:rPr lang="cs-CZ" sz="2100" kern="1200"/>
            <a:t>.</a:t>
          </a:r>
          <a:endParaRPr lang="en-US" sz="2100" kern="1200"/>
        </a:p>
      </dsp:txBody>
      <dsp:txXfrm rot="10800000">
        <a:off x="0" y="769"/>
        <a:ext cx="10515600" cy="10746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8D4AFE-3162-4691-8310-623F7FF082D5}">
      <dsp:nvSpPr>
        <dsp:cNvPr id="0" name=""/>
        <dsp:cNvSpPr/>
      </dsp:nvSpPr>
      <dsp:spPr>
        <a:xfrm>
          <a:off x="0" y="3289"/>
          <a:ext cx="10515600" cy="444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Výuka se plánuje </a:t>
          </a:r>
          <a:r>
            <a:rPr lang="cs-CZ" sz="1900" b="1" kern="1200"/>
            <a:t>od cílů učení (co se žák naučí dělat)</a:t>
          </a:r>
          <a:r>
            <a:rPr lang="cs-CZ" sz="1900" kern="1200"/>
            <a:t>, ne od učiva.</a:t>
          </a:r>
          <a:endParaRPr lang="en-US" sz="1900" kern="1200"/>
        </a:p>
      </dsp:txBody>
      <dsp:txXfrm>
        <a:off x="21704" y="24993"/>
        <a:ext cx="10472192" cy="401192"/>
      </dsp:txXfrm>
    </dsp:sp>
    <dsp:sp modelId="{5E759A92-B1E1-4153-8E7A-B278C095B09F}">
      <dsp:nvSpPr>
        <dsp:cNvPr id="0" name=""/>
        <dsp:cNvSpPr/>
      </dsp:nvSpPr>
      <dsp:spPr>
        <a:xfrm>
          <a:off x="0" y="502609"/>
          <a:ext cx="10515600" cy="444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cíle typu: </a:t>
          </a:r>
          <a:endParaRPr lang="en-US" sz="1900" kern="1200"/>
        </a:p>
      </dsp:txBody>
      <dsp:txXfrm>
        <a:off x="21704" y="524313"/>
        <a:ext cx="10472192" cy="401192"/>
      </dsp:txXfrm>
    </dsp:sp>
    <dsp:sp modelId="{54125E4A-5E04-4D9F-AF50-1F217C815992}">
      <dsp:nvSpPr>
        <dsp:cNvPr id="0" name=""/>
        <dsp:cNvSpPr/>
      </dsp:nvSpPr>
      <dsp:spPr>
        <a:xfrm>
          <a:off x="0" y="947209"/>
          <a:ext cx="10515600" cy="727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„žák interpretuje text“ (konkrétní interpretační dovednosti!)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„formuluje vlastní výklad“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„porovnává interpretace“ </a:t>
          </a:r>
          <a:endParaRPr lang="en-US" sz="1500" kern="1200"/>
        </a:p>
      </dsp:txBody>
      <dsp:txXfrm>
        <a:off x="0" y="947209"/>
        <a:ext cx="10515600" cy="727605"/>
      </dsp:txXfrm>
    </dsp:sp>
    <dsp:sp modelId="{B9715347-D67D-4FF2-8A1D-B44B474A902F}">
      <dsp:nvSpPr>
        <dsp:cNvPr id="0" name=""/>
        <dsp:cNvSpPr/>
      </dsp:nvSpPr>
      <dsp:spPr>
        <a:xfrm>
          <a:off x="0" y="1674814"/>
          <a:ext cx="10515600" cy="444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ne: „zná autora a dílo“ </a:t>
          </a:r>
          <a:endParaRPr lang="en-US" sz="1900" kern="1200"/>
        </a:p>
      </dsp:txBody>
      <dsp:txXfrm>
        <a:off x="21704" y="1696518"/>
        <a:ext cx="10472192" cy="401192"/>
      </dsp:txXfrm>
    </dsp:sp>
    <dsp:sp modelId="{633F1672-99FC-40AA-BB9E-0C07730C942F}">
      <dsp:nvSpPr>
        <dsp:cNvPr id="0" name=""/>
        <dsp:cNvSpPr/>
      </dsp:nvSpPr>
      <dsp:spPr>
        <a:xfrm>
          <a:off x="0" y="2174134"/>
          <a:ext cx="10515600" cy="4446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Konkrétně:</a:t>
          </a:r>
          <a:endParaRPr lang="en-US" sz="1900" kern="1200"/>
        </a:p>
      </dsp:txBody>
      <dsp:txXfrm>
        <a:off x="21704" y="2195838"/>
        <a:ext cx="10472192" cy="401192"/>
      </dsp:txXfrm>
    </dsp:sp>
    <dsp:sp modelId="{1F21DB63-11E9-470A-89C2-294F3E222962}">
      <dsp:nvSpPr>
        <dsp:cNvPr id="0" name=""/>
        <dsp:cNvSpPr/>
      </dsp:nvSpPr>
      <dsp:spPr>
        <a:xfrm>
          <a:off x="0" y="2618734"/>
          <a:ext cx="10515600" cy="1730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práce s </a:t>
          </a:r>
          <a:r>
            <a:rPr lang="cs-CZ" sz="1500" b="1" kern="1200"/>
            <a:t>třífázovým modelem (E-U-R)</a:t>
          </a:r>
          <a:r>
            <a:rPr lang="cs-CZ" sz="1500" kern="1200"/>
            <a:t>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strukturování hodin: 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vstup → čtení → interpretace → reflexe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důkazy o učení: 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krátké psaní 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diskuse 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500" kern="1200"/>
            <a:t>interpretace </a:t>
          </a:r>
          <a:endParaRPr lang="en-US" sz="1500" kern="1200"/>
        </a:p>
      </dsp:txBody>
      <dsp:txXfrm>
        <a:off x="0" y="2618734"/>
        <a:ext cx="10515600" cy="17305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EFFAC-7C3B-4DFC-ADFA-A243D0580C3B}">
      <dsp:nvSpPr>
        <dsp:cNvPr id="0" name=""/>
        <dsp:cNvSpPr/>
      </dsp:nvSpPr>
      <dsp:spPr>
        <a:xfrm>
          <a:off x="0" y="358992"/>
          <a:ext cx="10515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FB2F60-9B96-4CCC-A128-44F988E7456F}">
      <dsp:nvSpPr>
        <dsp:cNvPr id="0" name=""/>
        <dsp:cNvSpPr/>
      </dsp:nvSpPr>
      <dsp:spPr>
        <a:xfrm>
          <a:off x="525780" y="122832"/>
          <a:ext cx="736092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Výuka literatury = </a:t>
          </a:r>
          <a:r>
            <a:rPr lang="cs-CZ" sz="1600" b="1" kern="1200"/>
            <a:t>komunikační prostor</a:t>
          </a:r>
          <a:endParaRPr lang="en-US" sz="1600" kern="1200"/>
        </a:p>
      </dsp:txBody>
      <dsp:txXfrm>
        <a:off x="548837" y="145889"/>
        <a:ext cx="7314806" cy="426206"/>
      </dsp:txXfrm>
    </dsp:sp>
    <dsp:sp modelId="{7B571084-334F-4303-83F8-0144B6A84073}">
      <dsp:nvSpPr>
        <dsp:cNvPr id="0" name=""/>
        <dsp:cNvSpPr/>
      </dsp:nvSpPr>
      <dsp:spPr>
        <a:xfrm>
          <a:off x="0" y="1084752"/>
          <a:ext cx="1051560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33248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/>
            <a:t>prostor sdílení interpretací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/>
            <a:t>bezpečné prostředí pro názor </a:t>
          </a:r>
          <a:endParaRPr lang="en-US" sz="1600" kern="1200"/>
        </a:p>
      </dsp:txBody>
      <dsp:txXfrm>
        <a:off x="0" y="1084752"/>
        <a:ext cx="10515600" cy="907200"/>
      </dsp:txXfrm>
    </dsp:sp>
    <dsp:sp modelId="{ADD12C8B-A07C-487E-873F-9988BE137C65}">
      <dsp:nvSpPr>
        <dsp:cNvPr id="0" name=""/>
        <dsp:cNvSpPr/>
      </dsp:nvSpPr>
      <dsp:spPr>
        <a:xfrm>
          <a:off x="525780" y="848592"/>
          <a:ext cx="736092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třída jako: </a:t>
          </a:r>
          <a:endParaRPr lang="en-US" sz="1600" kern="1200"/>
        </a:p>
      </dsp:txBody>
      <dsp:txXfrm>
        <a:off x="548837" y="871649"/>
        <a:ext cx="7314806" cy="426206"/>
      </dsp:txXfrm>
    </dsp:sp>
    <dsp:sp modelId="{D483F2CD-79AA-4E69-9187-A028F3C5A30A}">
      <dsp:nvSpPr>
        <dsp:cNvPr id="0" name=""/>
        <dsp:cNvSpPr/>
      </dsp:nvSpPr>
      <dsp:spPr>
        <a:xfrm>
          <a:off x="0" y="2314512"/>
          <a:ext cx="10515600" cy="191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33248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/>
            <a:t>podporovat</a:t>
          </a:r>
          <a:endParaRPr lang="en-US" sz="1600" kern="120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/>
            <a:t>diskusi </a:t>
          </a:r>
          <a:endParaRPr lang="en-US" sz="1600" kern="120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/>
            <a:t>nesouhlas (ale argumentovaný)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/>
            <a:t>práce s čtenářskou zkušeností žáků </a:t>
          </a:r>
          <a:endParaRPr lang="en-US" sz="1600" kern="120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/>
            <a:t>digitální prostředí: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600" kern="1200"/>
            <a:t>kritická práce s texty, médii, AI </a:t>
          </a:r>
          <a:endParaRPr lang="en-US" sz="1600" kern="1200"/>
        </a:p>
      </dsp:txBody>
      <dsp:txXfrm>
        <a:off x="0" y="2314512"/>
        <a:ext cx="10515600" cy="1915200"/>
      </dsp:txXfrm>
    </dsp:sp>
    <dsp:sp modelId="{CA0BAD22-DC7C-4939-B57F-AD2207028438}">
      <dsp:nvSpPr>
        <dsp:cNvPr id="0" name=""/>
        <dsp:cNvSpPr/>
      </dsp:nvSpPr>
      <dsp:spPr>
        <a:xfrm>
          <a:off x="525780" y="2078352"/>
          <a:ext cx="736092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/>
            <a:t>Konkrétně:</a:t>
          </a:r>
          <a:endParaRPr lang="en-US" sz="1600" kern="1200"/>
        </a:p>
      </dsp:txBody>
      <dsp:txXfrm>
        <a:off x="548837" y="2101409"/>
        <a:ext cx="7314806" cy="42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64209-C6EB-46D6-9936-046E33395F0D}">
      <dsp:nvSpPr>
        <dsp:cNvPr id="0" name=""/>
        <dsp:cNvSpPr/>
      </dsp:nvSpPr>
      <dsp:spPr>
        <a:xfrm>
          <a:off x="0" y="354446"/>
          <a:ext cx="10515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0766FB-4BB3-45AB-ACAD-D599308A06E5}">
      <dsp:nvSpPr>
        <dsp:cNvPr id="0" name=""/>
        <dsp:cNvSpPr/>
      </dsp:nvSpPr>
      <dsp:spPr>
        <a:xfrm>
          <a:off x="525780" y="133046"/>
          <a:ext cx="7360920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Hodnotí se </a:t>
          </a:r>
          <a:r>
            <a:rPr lang="cs-CZ" sz="1500" b="1" kern="1200"/>
            <a:t>myšlení a práce s textem</a:t>
          </a:r>
          <a:r>
            <a:rPr lang="cs-CZ" sz="1500" kern="1200"/>
            <a:t>, ne „správná odpověď“.</a:t>
          </a:r>
          <a:endParaRPr lang="en-US" sz="1500" kern="1200"/>
        </a:p>
      </dsp:txBody>
      <dsp:txXfrm>
        <a:off x="547396" y="154662"/>
        <a:ext cx="7317688" cy="399568"/>
      </dsp:txXfrm>
    </dsp:sp>
    <dsp:sp modelId="{CEA4DC17-9376-4FCA-AB74-8A2C93A4AEDB}">
      <dsp:nvSpPr>
        <dsp:cNvPr id="0" name=""/>
        <dsp:cNvSpPr/>
      </dsp:nvSpPr>
      <dsp:spPr>
        <a:xfrm>
          <a:off x="0" y="1034846"/>
          <a:ext cx="10515600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16127" tIns="312420" rIns="81612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interpretaci (opřenou o text)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argumentaci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čtenářský posun </a:t>
          </a:r>
          <a:endParaRPr lang="en-US" sz="1500" kern="1200"/>
        </a:p>
      </dsp:txBody>
      <dsp:txXfrm>
        <a:off x="0" y="1034846"/>
        <a:ext cx="10515600" cy="1086750"/>
      </dsp:txXfrm>
    </dsp:sp>
    <dsp:sp modelId="{09C39757-F3EF-45A6-A89F-C94CF1918F89}">
      <dsp:nvSpPr>
        <dsp:cNvPr id="0" name=""/>
        <dsp:cNvSpPr/>
      </dsp:nvSpPr>
      <dsp:spPr>
        <a:xfrm>
          <a:off x="525780" y="813446"/>
          <a:ext cx="7360920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hodnotit: </a:t>
          </a:r>
          <a:endParaRPr lang="en-US" sz="1500" kern="1200"/>
        </a:p>
      </dsp:txBody>
      <dsp:txXfrm>
        <a:off x="547396" y="835062"/>
        <a:ext cx="7317688" cy="399568"/>
      </dsp:txXfrm>
    </dsp:sp>
    <dsp:sp modelId="{77CBB712-EE65-4D14-A047-15E11B8B1FC0}">
      <dsp:nvSpPr>
        <dsp:cNvPr id="0" name=""/>
        <dsp:cNvSpPr/>
      </dsp:nvSpPr>
      <dsp:spPr>
        <a:xfrm>
          <a:off x="0" y="2423996"/>
          <a:ext cx="10515600" cy="179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16127" tIns="312420" rIns="81612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kriteriální hodnocení: 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opora v textu 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srozumitelnost výkladu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formativní přístup: 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průběžná zpětná vazba 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reflexe vlastního čtení </a:t>
          </a:r>
          <a:endParaRPr lang="en-US" sz="1500" kern="1200"/>
        </a:p>
      </dsp:txBody>
      <dsp:txXfrm>
        <a:off x="0" y="2423996"/>
        <a:ext cx="10515600" cy="1795500"/>
      </dsp:txXfrm>
    </dsp:sp>
    <dsp:sp modelId="{6CA483E1-66EB-4B3F-AC39-1FD355D5D661}">
      <dsp:nvSpPr>
        <dsp:cNvPr id="0" name=""/>
        <dsp:cNvSpPr/>
      </dsp:nvSpPr>
      <dsp:spPr>
        <a:xfrm>
          <a:off x="525780" y="2202597"/>
          <a:ext cx="7360920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/>
            <a:t>Konkrétně:</a:t>
          </a:r>
          <a:endParaRPr lang="en-US" sz="1500" kern="1200"/>
        </a:p>
      </dsp:txBody>
      <dsp:txXfrm>
        <a:off x="547396" y="2224213"/>
        <a:ext cx="7317688" cy="399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EB4703-E363-4035-A96E-554C2ED78ED9}">
      <dsp:nvSpPr>
        <dsp:cNvPr id="0" name=""/>
        <dsp:cNvSpPr/>
      </dsp:nvSpPr>
      <dsp:spPr>
        <a:xfrm>
          <a:off x="0" y="236321"/>
          <a:ext cx="105156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A4D92D-3C23-4766-8615-E13924E8C8E9}">
      <dsp:nvSpPr>
        <dsp:cNvPr id="0" name=""/>
        <dsp:cNvSpPr/>
      </dsp:nvSpPr>
      <dsp:spPr>
        <a:xfrm>
          <a:off x="525780" y="14921"/>
          <a:ext cx="7360920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Literatura není izolovaný předmět.</a:t>
          </a:r>
          <a:endParaRPr lang="en-US" sz="1500" kern="1200"/>
        </a:p>
      </dsp:txBody>
      <dsp:txXfrm>
        <a:off x="547396" y="36537"/>
        <a:ext cx="7317688" cy="399568"/>
      </dsp:txXfrm>
    </dsp:sp>
    <dsp:sp modelId="{EDB37B25-BB64-48E4-A4E5-F1324B0363F9}">
      <dsp:nvSpPr>
        <dsp:cNvPr id="0" name=""/>
        <dsp:cNvSpPr/>
      </dsp:nvSpPr>
      <dsp:spPr>
        <a:xfrm>
          <a:off x="0" y="916721"/>
          <a:ext cx="10515600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12420" rIns="81612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dějepis (kontext)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Společenské vědy (etika, morálka, psychologie)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média (interpretace) </a:t>
          </a:r>
          <a:endParaRPr lang="en-US" sz="1500" kern="1200"/>
        </a:p>
      </dsp:txBody>
      <dsp:txXfrm>
        <a:off x="0" y="916721"/>
        <a:ext cx="10515600" cy="1086750"/>
      </dsp:txXfrm>
    </dsp:sp>
    <dsp:sp modelId="{FDEA95E3-AB22-4BA0-8C46-8434C6B5E54F}">
      <dsp:nvSpPr>
        <dsp:cNvPr id="0" name=""/>
        <dsp:cNvSpPr/>
      </dsp:nvSpPr>
      <dsp:spPr>
        <a:xfrm>
          <a:off x="525780" y="695321"/>
          <a:ext cx="7360920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propojení: </a:t>
          </a:r>
          <a:endParaRPr lang="en-US" sz="1500" kern="1200"/>
        </a:p>
      </dsp:txBody>
      <dsp:txXfrm>
        <a:off x="547396" y="716937"/>
        <a:ext cx="7317688" cy="399568"/>
      </dsp:txXfrm>
    </dsp:sp>
    <dsp:sp modelId="{24D46175-4843-4DC1-A6F6-4713317CDDDD}">
      <dsp:nvSpPr>
        <dsp:cNvPr id="0" name=""/>
        <dsp:cNvSpPr/>
      </dsp:nvSpPr>
      <dsp:spPr>
        <a:xfrm>
          <a:off x="0" y="2305871"/>
          <a:ext cx="10515600" cy="2031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12420" rIns="81612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mezioborové projekty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práce s tématy: 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láska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identita 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moc 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manipulace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/>
            <a:t>literatura jako prostor pro diskusi o hodnotách (charakteru, ctnostech)</a:t>
          </a:r>
          <a:endParaRPr lang="en-US" sz="1500" kern="1200"/>
        </a:p>
      </dsp:txBody>
      <dsp:txXfrm>
        <a:off x="0" y="2305871"/>
        <a:ext cx="10515600" cy="2031750"/>
      </dsp:txXfrm>
    </dsp:sp>
    <dsp:sp modelId="{5A61F6C6-BF6E-4AC2-87A1-146B8835DD50}">
      <dsp:nvSpPr>
        <dsp:cNvPr id="0" name=""/>
        <dsp:cNvSpPr/>
      </dsp:nvSpPr>
      <dsp:spPr>
        <a:xfrm>
          <a:off x="525780" y="2084472"/>
          <a:ext cx="7360920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b="1" kern="1200"/>
            <a:t>Konkrétně:</a:t>
          </a:r>
          <a:endParaRPr lang="en-US" sz="1500" kern="1200"/>
        </a:p>
      </dsp:txBody>
      <dsp:txXfrm>
        <a:off x="547396" y="2106088"/>
        <a:ext cx="7317688" cy="39956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702D4B-ECBD-4BEC-8890-5B44A629A90D}">
      <dsp:nvSpPr>
        <dsp:cNvPr id="0" name=""/>
        <dsp:cNvSpPr/>
      </dsp:nvSpPr>
      <dsp:spPr>
        <a:xfrm>
          <a:off x="0" y="208331"/>
          <a:ext cx="105156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2B057A-7FE5-42C3-8989-DA83B6B2F9D1}">
      <dsp:nvSpPr>
        <dsp:cNvPr id="0" name=""/>
        <dsp:cNvSpPr/>
      </dsp:nvSpPr>
      <dsp:spPr>
        <a:xfrm>
          <a:off x="525780" y="16451"/>
          <a:ext cx="7360920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Učitel literatury = </a:t>
          </a:r>
          <a:r>
            <a:rPr lang="cs-CZ" sz="1300" b="1" kern="1200"/>
            <a:t>reflektující čtenář</a:t>
          </a:r>
          <a:endParaRPr lang="en-US" sz="1300" kern="1200"/>
        </a:p>
      </dsp:txBody>
      <dsp:txXfrm>
        <a:off x="544514" y="35185"/>
        <a:ext cx="7323452" cy="346292"/>
      </dsp:txXfrm>
    </dsp:sp>
    <dsp:sp modelId="{C1F0E1A1-2A8B-445A-80D9-3E0AF023C28D}">
      <dsp:nvSpPr>
        <dsp:cNvPr id="0" name=""/>
        <dsp:cNvSpPr/>
      </dsp:nvSpPr>
      <dsp:spPr>
        <a:xfrm>
          <a:off x="0" y="798011"/>
          <a:ext cx="10515600" cy="941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70764" rIns="816127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čte 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reflektuje 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sleduje současnou literaturu </a:t>
          </a:r>
          <a:endParaRPr lang="en-US" sz="1300" kern="1200"/>
        </a:p>
      </dsp:txBody>
      <dsp:txXfrm>
        <a:off x="0" y="798011"/>
        <a:ext cx="10515600" cy="941850"/>
      </dsp:txXfrm>
    </dsp:sp>
    <dsp:sp modelId="{CE8515E7-BFDA-497B-AFB5-836698C8B8E8}">
      <dsp:nvSpPr>
        <dsp:cNvPr id="0" name=""/>
        <dsp:cNvSpPr/>
      </dsp:nvSpPr>
      <dsp:spPr>
        <a:xfrm>
          <a:off x="525780" y="606131"/>
          <a:ext cx="7360920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/>
            <a:t>učitel: </a:t>
          </a:r>
          <a:endParaRPr lang="en-US" sz="1300" kern="1200"/>
        </a:p>
      </dsp:txBody>
      <dsp:txXfrm>
        <a:off x="544514" y="624865"/>
        <a:ext cx="7323452" cy="346292"/>
      </dsp:txXfrm>
    </dsp:sp>
    <dsp:sp modelId="{12C95037-ED90-40DA-8439-25E65BD0E6C6}">
      <dsp:nvSpPr>
        <dsp:cNvPr id="0" name=""/>
        <dsp:cNvSpPr/>
      </dsp:nvSpPr>
      <dsp:spPr>
        <a:xfrm>
          <a:off x="0" y="2001942"/>
          <a:ext cx="10515600" cy="2334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70764" rIns="816127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pracuje s: </a:t>
          </a:r>
          <a:endParaRPr lang="en-US" sz="1300" kern="120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novou literaturou </a:t>
          </a:r>
          <a:endParaRPr lang="en-US" sz="1300" kern="120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literaturou pro děti a mládež 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reflektuje: </a:t>
          </a:r>
          <a:endParaRPr lang="en-US" sz="1300" kern="120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vlastní interpretace </a:t>
          </a:r>
          <a:endParaRPr lang="en-US" sz="1300" kern="120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výuku 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etika: </a:t>
          </a:r>
          <a:endParaRPr lang="en-US" sz="1300" kern="120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práce s texty </a:t>
          </a:r>
          <a:endParaRPr lang="en-US" sz="1300" kern="120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AI </a:t>
          </a:r>
          <a:endParaRPr lang="en-US" sz="1300" kern="1200"/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300" kern="1200"/>
            <a:t>citace</a:t>
          </a:r>
          <a:endParaRPr lang="en-US" sz="1300" kern="1200"/>
        </a:p>
      </dsp:txBody>
      <dsp:txXfrm>
        <a:off x="0" y="2001942"/>
        <a:ext cx="10515600" cy="2334150"/>
      </dsp:txXfrm>
    </dsp:sp>
    <dsp:sp modelId="{283F156C-F740-4140-8C63-69007828F5B1}">
      <dsp:nvSpPr>
        <dsp:cNvPr id="0" name=""/>
        <dsp:cNvSpPr/>
      </dsp:nvSpPr>
      <dsp:spPr>
        <a:xfrm>
          <a:off x="525780" y="1810062"/>
          <a:ext cx="7360920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/>
            <a:t>Konkrétně:</a:t>
          </a:r>
          <a:endParaRPr lang="en-US" sz="1300" kern="1200"/>
        </a:p>
      </dsp:txBody>
      <dsp:txXfrm>
        <a:off x="544514" y="1828796"/>
        <a:ext cx="7323452" cy="3462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DFBF54-290E-4D53-AD93-5EC58B05FAE1}">
      <dsp:nvSpPr>
        <dsp:cNvPr id="0" name=""/>
        <dsp:cNvSpPr/>
      </dsp:nvSpPr>
      <dsp:spPr>
        <a:xfrm>
          <a:off x="0" y="80891"/>
          <a:ext cx="10515600" cy="6552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není o </a:t>
          </a:r>
          <a:r>
            <a:rPr lang="cs-CZ" sz="2800" b="1" kern="1200"/>
            <a:t>učivu</a:t>
          </a:r>
          <a:r>
            <a:rPr lang="cs-CZ" sz="2800" kern="1200"/>
            <a:t>, ale o </a:t>
          </a:r>
          <a:r>
            <a:rPr lang="cs-CZ" sz="2800" b="1" kern="1200"/>
            <a:t>čtenářské a interpretační kompetenci</a:t>
          </a:r>
          <a:r>
            <a:rPr lang="cs-CZ" sz="2800" kern="1200"/>
            <a:t> </a:t>
          </a:r>
          <a:endParaRPr lang="en-US" sz="2800" kern="1200"/>
        </a:p>
      </dsp:txBody>
      <dsp:txXfrm>
        <a:off x="31984" y="112875"/>
        <a:ext cx="10451632" cy="591232"/>
      </dsp:txXfrm>
    </dsp:sp>
    <dsp:sp modelId="{975FE2AB-0DFA-4B97-98BD-388D51956D77}">
      <dsp:nvSpPr>
        <dsp:cNvPr id="0" name=""/>
        <dsp:cNvSpPr/>
      </dsp:nvSpPr>
      <dsp:spPr>
        <a:xfrm>
          <a:off x="0" y="816731"/>
          <a:ext cx="10515600" cy="6552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stojí na: </a:t>
          </a:r>
          <a:endParaRPr lang="en-US" sz="2800" kern="1200"/>
        </a:p>
      </dsp:txBody>
      <dsp:txXfrm>
        <a:off x="31984" y="848715"/>
        <a:ext cx="10451632" cy="591232"/>
      </dsp:txXfrm>
    </dsp:sp>
    <dsp:sp modelId="{92A78E35-FBD5-48D9-B31F-15987D4B9DF7}">
      <dsp:nvSpPr>
        <dsp:cNvPr id="0" name=""/>
        <dsp:cNvSpPr/>
      </dsp:nvSpPr>
      <dsp:spPr>
        <a:xfrm>
          <a:off x="0" y="1471931"/>
          <a:ext cx="10515600" cy="107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200" kern="1200"/>
            <a:t>práci s textem 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200" kern="1200"/>
            <a:t>diskusi 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200" kern="1200"/>
            <a:t>argumentaci </a:t>
          </a:r>
          <a:endParaRPr lang="en-US" sz="2200" kern="1200"/>
        </a:p>
      </dsp:txBody>
      <dsp:txXfrm>
        <a:off x="0" y="1471931"/>
        <a:ext cx="10515600" cy="1072260"/>
      </dsp:txXfrm>
    </dsp:sp>
    <dsp:sp modelId="{495BDDB0-A3D8-4D26-976C-BF00E97F51E6}">
      <dsp:nvSpPr>
        <dsp:cNvPr id="0" name=""/>
        <dsp:cNvSpPr/>
      </dsp:nvSpPr>
      <dsp:spPr>
        <a:xfrm>
          <a:off x="0" y="2544192"/>
          <a:ext cx="10515600" cy="6552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směřuje k: </a:t>
          </a:r>
          <a:endParaRPr lang="en-US" sz="2800" kern="1200"/>
        </a:p>
      </dsp:txBody>
      <dsp:txXfrm>
        <a:off x="31984" y="2576176"/>
        <a:ext cx="10451632" cy="591232"/>
      </dsp:txXfrm>
    </dsp:sp>
    <dsp:sp modelId="{609E1E5E-3CD8-438D-A84B-C85F2AC60E9C}">
      <dsp:nvSpPr>
        <dsp:cNvPr id="0" name=""/>
        <dsp:cNvSpPr/>
      </dsp:nvSpPr>
      <dsp:spPr>
        <a:xfrm>
          <a:off x="0" y="3199392"/>
          <a:ext cx="10515600" cy="107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200" kern="1200"/>
            <a:t>porozumění světu a sobě 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200" kern="1200"/>
            <a:t>kritickému myšlení 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200" kern="1200"/>
            <a:t>tvořivosti</a:t>
          </a:r>
          <a:endParaRPr lang="en-US" sz="2200" kern="1200"/>
        </a:p>
      </dsp:txBody>
      <dsp:txXfrm>
        <a:off x="0" y="3199392"/>
        <a:ext cx="10515600" cy="1072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4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4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4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5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5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/>
          <p:nvPr/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algn="l"/>
            <a:r>
              <a:rPr lang="cs-CZ" dirty="0"/>
              <a:t>Výuka literatury pohledem oborově specifického kompetenčního rámce (ČJL)</a:t>
            </a:r>
            <a:endParaRPr dirty="0"/>
          </a:p>
        </p:txBody>
      </p:sp>
      <p:sp>
        <p:nvSpPr>
          <p:cNvPr id="92" name="Google Shape;92;p1"/>
          <p:cNvSpPr txBox="1"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cs-CZ" dirty="0"/>
              <a:t>Didaktika literatury, 4. přednáška (1. část)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cs-CZ" dirty="0"/>
              <a:t>30. dubna 2026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690598-F1AD-4E14-BBF2-8DCA00034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cs-CZ" b="1" dirty="0"/>
              <a:t>6. Profesní rozvoj, etika, </a:t>
            </a:r>
            <a:r>
              <a:rPr lang="cs-CZ" b="1" dirty="0" err="1"/>
              <a:t>wellbeing</a:t>
            </a:r>
            <a:endParaRPr lang="cs-CZ" dirty="0"/>
          </a:p>
        </p:txBody>
      </p:sp>
      <p:graphicFrame>
        <p:nvGraphicFramePr>
          <p:cNvPr id="5" name="Zástupný text 2">
            <a:extLst>
              <a:ext uri="{FF2B5EF4-FFF2-40B4-BE49-F238E27FC236}">
                <a16:creationId xmlns:a16="http://schemas.microsoft.com/office/drawing/2014/main" id="{C0174E83-8208-E192-59BC-B1AF23D480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1284188"/>
              </p:ext>
            </p:extLst>
          </p:nvPr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7443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DB1BCA-0795-BBE3-83DF-E42F28541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cs-CZ" dirty="0"/>
              <a:t>Výuka literatury podle OSKR</a:t>
            </a:r>
          </a:p>
        </p:txBody>
      </p:sp>
      <p:graphicFrame>
        <p:nvGraphicFramePr>
          <p:cNvPr id="5" name="Zástupný text 2">
            <a:extLst>
              <a:ext uri="{FF2B5EF4-FFF2-40B4-BE49-F238E27FC236}">
                <a16:creationId xmlns:a16="http://schemas.microsoft.com/office/drawing/2014/main" id="{8663E110-0CCF-6804-B64A-C6563BED89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9486395"/>
              </p:ext>
            </p:extLst>
          </p:nvPr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3506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BBAE77-4703-3C30-B18B-A96A1DEAD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cs-CZ" dirty="0"/>
              <a:t>Literatura se stává naplno literaturou tehdy…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BC03ADD-2E1B-D08E-245A-74CDAAFF6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 wrap="square" anchor="t">
            <a:normAutofit/>
          </a:bodyPr>
          <a:lstStyle/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200" b="0" i="0" u="none" strike="noStrike" cap="none" dirty="0"/>
              <a:t>„</a:t>
            </a:r>
            <a:r>
              <a:rPr lang="en-US" sz="2200" b="0" i="0" u="none" strike="noStrike" cap="none" dirty="0" err="1"/>
              <a:t>Báseň</a:t>
            </a:r>
            <a:r>
              <a:rPr lang="en-US" sz="2200" b="0" i="0" u="none" strike="noStrike" cap="none" dirty="0"/>
              <a:t> se </a:t>
            </a:r>
            <a:r>
              <a:rPr lang="en-US" sz="2200" b="0" i="0" u="none" strike="noStrike" cap="none" dirty="0" err="1"/>
              <a:t>podle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mého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názoru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stává</a:t>
            </a:r>
            <a:r>
              <a:rPr lang="en-US" sz="2200" b="0" i="0" u="none" strike="noStrike" cap="none" dirty="0"/>
              <a:t> pro </a:t>
            </a:r>
            <a:r>
              <a:rPr lang="en-US" sz="2200" b="0" i="0" u="none" strike="noStrike" cap="none" dirty="0" err="1"/>
              <a:t>nás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naplno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básní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tehdy</a:t>
            </a:r>
            <a:r>
              <a:rPr lang="en-US" sz="2200" b="0" i="0" u="none" strike="noStrike" cap="none" dirty="0"/>
              <a:t>, </a:t>
            </a:r>
            <a:endParaRPr lang="cs-CZ" sz="2200" b="0" i="0" u="none" strike="noStrike" cap="none" dirty="0"/>
          </a:p>
          <a:p>
            <a:pPr lvl="2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200" b="0" i="0" u="none" strike="noStrike" cap="none" dirty="0" err="1"/>
              <a:t>když</a:t>
            </a:r>
            <a:r>
              <a:rPr lang="en-US" sz="2200" b="0" i="0" u="none" strike="noStrike" cap="none" dirty="0"/>
              <a:t> pro </a:t>
            </a:r>
            <a:r>
              <a:rPr lang="en-US" sz="2200" b="0" i="0" u="none" strike="noStrike" cap="none" dirty="0" err="1"/>
              <a:t>nás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něco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podstatného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znamená</a:t>
            </a:r>
            <a:r>
              <a:rPr lang="en-US" sz="2200" b="0" i="0" u="none" strike="noStrike" cap="none" dirty="0"/>
              <a:t>, </a:t>
            </a:r>
            <a:endParaRPr lang="cs-CZ" sz="2200" b="0" i="0" u="none" strike="noStrike" cap="none" dirty="0"/>
          </a:p>
          <a:p>
            <a:pPr lvl="2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200" b="0" i="0" u="none" strike="noStrike" cap="none" dirty="0" err="1"/>
              <a:t>když</a:t>
            </a:r>
            <a:r>
              <a:rPr lang="en-US" sz="2200" b="0" i="0" u="none" strike="noStrike" cap="none" dirty="0"/>
              <a:t> se </a:t>
            </a:r>
            <a:r>
              <a:rPr lang="en-US" sz="2200" b="0" i="0" u="none" strike="noStrike" cap="none" dirty="0" err="1"/>
              <a:t>včleňuje</a:t>
            </a:r>
            <a:r>
              <a:rPr lang="en-US" sz="2200" b="0" i="0" u="none" strike="noStrike" cap="none" dirty="0"/>
              <a:t> do </a:t>
            </a:r>
            <a:r>
              <a:rPr lang="en-US" sz="2200" b="0" i="0" u="none" strike="noStrike" cap="none" dirty="0" err="1"/>
              <a:t>našich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reflexí</a:t>
            </a:r>
            <a:r>
              <a:rPr lang="en-US" sz="2200" b="0" i="0" u="none" strike="noStrike" cap="none" dirty="0"/>
              <a:t> o </a:t>
            </a:r>
            <a:r>
              <a:rPr lang="en-US" sz="2200" b="0" i="0" u="none" strike="noStrike" cap="none" dirty="0" err="1"/>
              <a:t>světě</a:t>
            </a:r>
            <a:r>
              <a:rPr lang="en-US" sz="2200" b="0" i="0" u="none" strike="noStrike" cap="none" dirty="0"/>
              <a:t>, </a:t>
            </a:r>
            <a:r>
              <a:rPr lang="en-US" sz="2200" b="0" i="0" u="none" strike="noStrike" cap="none" dirty="0" err="1"/>
              <a:t>když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vstupuje</a:t>
            </a:r>
            <a:r>
              <a:rPr lang="en-US" sz="2200" b="0" i="0" u="none" strike="noStrike" cap="none" dirty="0"/>
              <a:t> do </a:t>
            </a:r>
            <a:r>
              <a:rPr lang="en-US" sz="2200" b="0" i="0" u="none" strike="noStrike" cap="none" dirty="0" err="1"/>
              <a:t>naší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vlastní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řeči</a:t>
            </a:r>
            <a:r>
              <a:rPr lang="en-US" sz="2200" b="0" i="0" u="none" strike="noStrike" cap="none" dirty="0"/>
              <a:t>, </a:t>
            </a:r>
            <a:endParaRPr lang="cs-CZ" sz="2200" b="0" i="0" u="none" strike="noStrike" cap="none" dirty="0"/>
          </a:p>
          <a:p>
            <a:pPr lvl="2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200" b="0" i="0" u="none" strike="noStrike" cap="none" dirty="0" err="1"/>
              <a:t>když</a:t>
            </a:r>
            <a:r>
              <a:rPr lang="en-US" sz="2200" b="0" i="0" u="none" strike="noStrike" cap="none" dirty="0"/>
              <a:t> je pro </a:t>
            </a:r>
            <a:r>
              <a:rPr lang="en-US" sz="2200" b="0" i="0" u="none" strike="noStrike" cap="none" dirty="0" err="1"/>
              <a:t>nás</a:t>
            </a:r>
            <a:r>
              <a:rPr lang="en-US" sz="2200" b="0" i="0" u="none" strike="noStrike" cap="none" dirty="0"/>
              <a:t> jak </a:t>
            </a:r>
            <a:r>
              <a:rPr lang="en-US" sz="2200" b="0" i="0" u="none" strike="noStrike" cap="none" dirty="0" err="1"/>
              <a:t>objevem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nového</a:t>
            </a:r>
            <a:r>
              <a:rPr lang="en-US" sz="2200" b="0" i="0" u="none" strike="noStrike" cap="none" dirty="0"/>
              <a:t>, </a:t>
            </a:r>
            <a:r>
              <a:rPr lang="en-US" sz="2200" b="0" i="0" u="none" strike="noStrike" cap="none" dirty="0" err="1"/>
              <a:t>tak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i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potvrzením</a:t>
            </a:r>
            <a:r>
              <a:rPr lang="en-US" sz="2200" b="0" i="0" u="none" strike="noStrike" cap="none" dirty="0"/>
              <a:t> a </a:t>
            </a:r>
            <a:r>
              <a:rPr lang="en-US" sz="2200" b="0" i="0" u="none" strike="noStrike" cap="none" dirty="0" err="1"/>
              <a:t>osvětlením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našich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zkušeností</a:t>
            </a:r>
            <a:r>
              <a:rPr lang="en-US" sz="2200" b="0" i="0" u="none" strike="noStrike" cap="none" dirty="0"/>
              <a:t>. </a:t>
            </a:r>
            <a:endParaRPr lang="cs-CZ" sz="2200" b="0" i="0" u="none" strike="noStrike" cap="none" dirty="0"/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200" b="0" i="0" u="none" strike="noStrike" cap="none" dirty="0" err="1"/>
              <a:t>Báseň</a:t>
            </a:r>
            <a:r>
              <a:rPr lang="en-US" sz="2200" b="0" i="0" u="none" strike="noStrike" cap="none" dirty="0"/>
              <a:t> je </a:t>
            </a:r>
            <a:r>
              <a:rPr lang="en-US" sz="2200" b="0" i="0" u="none" strike="noStrike" cap="none" dirty="0" err="1"/>
              <a:t>naplno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básní</a:t>
            </a:r>
            <a:r>
              <a:rPr lang="en-US" sz="2200" b="0" i="0" u="none" strike="noStrike" cap="none" dirty="0"/>
              <a:t>, </a:t>
            </a:r>
            <a:endParaRPr lang="cs-CZ" sz="2200" b="0" i="0" u="none" strike="noStrike" cap="none" dirty="0"/>
          </a:p>
          <a:p>
            <a:pPr lvl="2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200" b="0" i="0" u="none" strike="noStrike" cap="none" dirty="0"/>
              <a:t>je-li </a:t>
            </a:r>
            <a:r>
              <a:rPr lang="en-US" sz="2200" b="0" i="0" u="none" strike="noStrike" cap="none" dirty="0" err="1"/>
              <a:t>i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inspirací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našeho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niterného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života</a:t>
            </a:r>
            <a:r>
              <a:rPr lang="en-US" sz="2200" b="0" i="0" u="none" strike="noStrike" cap="none" dirty="0"/>
              <a:t>. </a:t>
            </a:r>
            <a:endParaRPr lang="cs-CZ" sz="2200" b="0" i="0" u="none" strike="noStrike" cap="none" dirty="0"/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200" b="0" i="0" u="none" strike="noStrike" cap="none" dirty="0"/>
              <a:t>Proto je </a:t>
            </a:r>
            <a:r>
              <a:rPr lang="en-US" sz="2200" b="0" i="0" u="none" strike="noStrike" cap="none" dirty="0" err="1"/>
              <a:t>tak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důležité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mít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své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básníky</a:t>
            </a:r>
            <a:r>
              <a:rPr lang="en-US" sz="2200" b="0" i="0" u="none" strike="noStrike" cap="none" dirty="0"/>
              <a:t>, </a:t>
            </a:r>
            <a:r>
              <a:rPr lang="en-US" sz="2200" b="0" i="0" u="none" strike="noStrike" cap="none" dirty="0" err="1"/>
              <a:t>své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básně</a:t>
            </a:r>
            <a:r>
              <a:rPr lang="en-US" sz="2200" b="0" i="0" u="none" strike="noStrike" cap="none" dirty="0"/>
              <a:t>, </a:t>
            </a:r>
            <a:r>
              <a:rPr lang="en-US" sz="2200" b="0" i="0" u="none" strike="noStrike" cap="none" dirty="0" err="1"/>
              <a:t>svou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poezii</a:t>
            </a:r>
            <a:r>
              <a:rPr lang="en-US" sz="2200" b="0" i="0" u="none" strike="noStrike" cap="none" dirty="0"/>
              <a:t>, </a:t>
            </a:r>
            <a:endParaRPr lang="cs-CZ" sz="2200" b="0" i="0" u="none" strike="noStrike" cap="none" dirty="0"/>
          </a:p>
          <a:p>
            <a:pPr lvl="2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200" b="0" i="0" u="none" strike="noStrike" cap="none" dirty="0" err="1"/>
              <a:t>přičemž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slovo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svou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znamená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zde</a:t>
            </a:r>
            <a:r>
              <a:rPr lang="en-US" sz="2200" b="0" i="0" u="none" strike="noStrike" cap="none" dirty="0"/>
              <a:t> </a:t>
            </a:r>
            <a:r>
              <a:rPr lang="en-US" sz="2200" b="0" i="0" u="none" strike="noStrike" cap="none" dirty="0" err="1"/>
              <a:t>osvojenou</a:t>
            </a:r>
            <a:r>
              <a:rPr lang="en-US" sz="2200" b="0" i="0" u="none" strike="noStrike" cap="none" dirty="0"/>
              <a:t> a </a:t>
            </a:r>
            <a:r>
              <a:rPr lang="en-US" sz="2200" b="0" i="0" u="none" strike="noStrike" cap="none" dirty="0" err="1"/>
              <a:t>žitou</a:t>
            </a:r>
            <a:r>
              <a:rPr lang="cs-CZ" sz="2200" dirty="0"/>
              <a:t>.</a:t>
            </a:r>
          </a:p>
          <a:p>
            <a:pPr lvl="3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r>
              <a:rPr lang="en-US" sz="2200" b="0" i="0" u="none" strike="noStrike" cap="none" dirty="0"/>
              <a:t>(</a:t>
            </a:r>
            <a:r>
              <a:rPr lang="en-US" sz="2200" b="0" i="0" u="none" strike="noStrike" cap="none" dirty="0" err="1"/>
              <a:t>Kožmín</a:t>
            </a:r>
            <a:r>
              <a:rPr lang="en-US" sz="2200" b="0" i="0" u="none" strike="noStrike" cap="none" dirty="0"/>
              <a:t>, </a:t>
            </a:r>
            <a:r>
              <a:rPr lang="en-US" sz="2200" b="0" i="1" u="none" strike="noStrike" cap="none" dirty="0" err="1"/>
              <a:t>Umění</a:t>
            </a:r>
            <a:r>
              <a:rPr lang="en-US" sz="2200" b="0" i="1" u="none" strike="noStrike" cap="none" dirty="0"/>
              <a:t> </a:t>
            </a:r>
            <a:r>
              <a:rPr lang="en-US" sz="2200" b="0" i="1" u="none" strike="noStrike" cap="none" dirty="0" err="1"/>
              <a:t>básně</a:t>
            </a:r>
            <a:r>
              <a:rPr lang="en-US" sz="2200" b="0" i="0" u="none" strike="noStrike" cap="none" dirty="0"/>
              <a:t>, 1990, s. 13). </a:t>
            </a:r>
            <a:endParaRPr lang="cs-CZ" sz="2200" b="0" i="0" u="none" strike="noStrike" cap="none" dirty="0"/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</a:pPr>
            <a:endParaRPr lang="en-US" sz="2200" b="0" i="0" u="none" strike="noStrike" cap="none" dirty="0"/>
          </a:p>
        </p:txBody>
      </p:sp>
    </p:spTree>
    <p:extLst>
      <p:ext uri="{BB962C8B-B14F-4D97-AF65-F5344CB8AC3E}">
        <p14:creationId xmlns:p14="http://schemas.microsoft.com/office/powerpoint/2010/main" val="3427294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04E27-47BE-3D69-296B-8BB51A190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RVP ZV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4F6EA33-DF9F-9FE2-DDAB-EDC495FB23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„V Literární výchově žáci poznávají prostřednictvím četby základní literární druhy, učí se vnímat jejich specifické znaky, postihovat umělecké záměry autora a formulovat vlastní názory o přečteném díle. Učí se také rozlišovat literární fikci od skutečnosti. Postupně získávají a rozvíjejí základní čtenářské návyky i schopnosti tvořivé recepce, interpretace a produkce literárního textu. Žáci dospívají k takovým poznatkům a prožitkům, které mohou pozitivně ovlivnit jejich postoje, životní hodnotové orientace a obohatit jejich duchovní život.“ (RVP ZV, 2023, [2005!], s. 13)</a:t>
            </a:r>
          </a:p>
        </p:txBody>
      </p:sp>
    </p:spTree>
    <p:extLst>
      <p:ext uri="{BB962C8B-B14F-4D97-AF65-F5344CB8AC3E}">
        <p14:creationId xmlns:p14="http://schemas.microsoft.com/office/powerpoint/2010/main" val="354891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691370-891B-C3DE-AAC4-6F25B5354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cs-CZ" dirty="0"/>
              <a:t>Současné pojetí výuky literatury</a:t>
            </a:r>
          </a:p>
        </p:txBody>
      </p:sp>
      <p:graphicFrame>
        <p:nvGraphicFramePr>
          <p:cNvPr id="7" name="Zástupný text 2">
            <a:extLst>
              <a:ext uri="{FF2B5EF4-FFF2-40B4-BE49-F238E27FC236}">
                <a16:creationId xmlns:a16="http://schemas.microsoft.com/office/drawing/2014/main" id="{9643A3D1-C4FB-F15D-CE3E-A8FE76BD00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7897004"/>
              </p:ext>
            </p:extLst>
          </p:nvPr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7683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A15A73-9F15-DEFB-B85B-BAEAC2B35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cs-CZ" b="1" dirty="0"/>
              <a:t>1. Vyučované obory a jejich zprostředkování</a:t>
            </a:r>
            <a:endParaRPr lang="cs-CZ" dirty="0"/>
          </a:p>
        </p:txBody>
      </p:sp>
      <p:graphicFrame>
        <p:nvGraphicFramePr>
          <p:cNvPr id="7" name="Zástupný text 2">
            <a:extLst>
              <a:ext uri="{FF2B5EF4-FFF2-40B4-BE49-F238E27FC236}">
                <a16:creationId xmlns:a16="http://schemas.microsoft.com/office/drawing/2014/main" id="{C6F65B81-34DB-3D6C-76DF-3937B28095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8295248"/>
              </p:ext>
            </p:extLst>
          </p:nvPr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3093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1BAAD-E8C4-DA38-08F3-26D6D43D5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cs-CZ" b="1" dirty="0"/>
              <a:t>2. Plánování, vedení a reflexe výuky</a:t>
            </a:r>
            <a:endParaRPr lang="cs-CZ" dirty="0"/>
          </a:p>
        </p:txBody>
      </p:sp>
      <p:graphicFrame>
        <p:nvGraphicFramePr>
          <p:cNvPr id="5" name="Zástupný text 2">
            <a:extLst>
              <a:ext uri="{FF2B5EF4-FFF2-40B4-BE49-F238E27FC236}">
                <a16:creationId xmlns:a16="http://schemas.microsoft.com/office/drawing/2014/main" id="{C86A0088-22D9-B23F-C3D8-C4612393E9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6776821"/>
              </p:ext>
            </p:extLst>
          </p:nvPr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1036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F099F7-B479-75AA-B45D-01ED157EE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cs-CZ" b="1" dirty="0"/>
              <a:t>3. Prostředí pro učení</a:t>
            </a:r>
            <a:endParaRPr lang="cs-CZ" dirty="0"/>
          </a:p>
        </p:txBody>
      </p:sp>
      <p:graphicFrame>
        <p:nvGraphicFramePr>
          <p:cNvPr id="5" name="Zástupný text 2">
            <a:extLst>
              <a:ext uri="{FF2B5EF4-FFF2-40B4-BE49-F238E27FC236}">
                <a16:creationId xmlns:a16="http://schemas.microsoft.com/office/drawing/2014/main" id="{4C25DB83-1F97-861B-C2DA-AB676F8155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8678751"/>
              </p:ext>
            </p:extLst>
          </p:nvPr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2830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5A4EB3-4B8A-CCD0-CFD6-532EA6F8B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cs-CZ" b="1" dirty="0"/>
              <a:t>4. Zpětná vazba a hodnocení</a:t>
            </a:r>
            <a:endParaRPr lang="cs-CZ" dirty="0"/>
          </a:p>
        </p:txBody>
      </p:sp>
      <p:graphicFrame>
        <p:nvGraphicFramePr>
          <p:cNvPr id="5" name="Zástupný text 2">
            <a:extLst>
              <a:ext uri="{FF2B5EF4-FFF2-40B4-BE49-F238E27FC236}">
                <a16:creationId xmlns:a16="http://schemas.microsoft.com/office/drawing/2014/main" id="{3DA910C4-4401-C6F8-4C5B-0D988A0739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2501733"/>
              </p:ext>
            </p:extLst>
          </p:nvPr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9822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EA7239-8ED5-A1EE-A9FB-ED1C311E6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cs-CZ" b="1" dirty="0"/>
              <a:t>5. Profesní spolupráce</a:t>
            </a:r>
            <a:endParaRPr lang="cs-CZ" dirty="0"/>
          </a:p>
        </p:txBody>
      </p:sp>
      <p:graphicFrame>
        <p:nvGraphicFramePr>
          <p:cNvPr id="5" name="Zástupný text 2">
            <a:extLst>
              <a:ext uri="{FF2B5EF4-FFF2-40B4-BE49-F238E27FC236}">
                <a16:creationId xmlns:a16="http://schemas.microsoft.com/office/drawing/2014/main" id="{68FD5BF4-E473-BE4A-D6B8-99967A8C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3113796"/>
              </p:ext>
            </p:extLst>
          </p:nvPr>
        </p:nvGraphicFramePr>
        <p:xfrm>
          <a:off x="838200" y="1881188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14615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5071</TotalTime>
  <Words>751</Words>
  <Application>Microsoft Office PowerPoint</Application>
  <PresentationFormat>Širokoúhlá obrazovka</PresentationFormat>
  <Paragraphs>123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Play</vt:lpstr>
      <vt:lpstr>Arial</vt:lpstr>
      <vt:lpstr>Motiv Office</vt:lpstr>
      <vt:lpstr>Výuka literatury pohledem oborově specifického kompetenčního rámce (ČJL)</vt:lpstr>
      <vt:lpstr>Literatura se stává naplno literaturou tehdy…</vt:lpstr>
      <vt:lpstr>RVP ZV</vt:lpstr>
      <vt:lpstr>Současné pojetí výuky literatury</vt:lpstr>
      <vt:lpstr>1. Vyučované obory a jejich zprostředkování</vt:lpstr>
      <vt:lpstr>2. Plánování, vedení a reflexe výuky</vt:lpstr>
      <vt:lpstr>3. Prostředí pro učení</vt:lpstr>
      <vt:lpstr>4. Zpětná vazba a hodnocení</vt:lpstr>
      <vt:lpstr>5. Profesní spolupráce</vt:lpstr>
      <vt:lpstr>6. Profesní rozvoj, etika, wellbeing</vt:lpstr>
      <vt:lpstr>Výuka literatury podle OSKR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Filip Komberec</dc:creator>
  <cp:lastModifiedBy>Filip Komberec</cp:lastModifiedBy>
  <cp:revision>10</cp:revision>
  <dcterms:created xsi:type="dcterms:W3CDTF">2024-05-07T12:54:05Z</dcterms:created>
  <dcterms:modified xsi:type="dcterms:W3CDTF">2026-05-03T14:18:40Z</dcterms:modified>
</cp:coreProperties>
</file>