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0" r:id="rId5"/>
    <p:sldId id="268" r:id="rId6"/>
    <p:sldId id="258" r:id="rId7"/>
    <p:sldId id="260" r:id="rId8"/>
    <p:sldId id="259" r:id="rId9"/>
    <p:sldId id="261" r:id="rId10"/>
    <p:sldId id="262" r:id="rId11"/>
    <p:sldId id="263" r:id="rId12"/>
    <p:sldId id="265" r:id="rId13"/>
    <p:sldId id="264" r:id="rId14"/>
    <p:sldId id="266" r:id="rId15"/>
    <p:sldId id="271" r:id="rId16"/>
    <p:sldId id="272" r:id="rId17"/>
    <p:sldId id="274" r:id="rId18"/>
    <p:sldId id="273" r:id="rId19"/>
    <p:sldId id="26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8AD6E7-3CD4-4AA6-B446-F7B8221A42B3}" type="datetimeFigureOut">
              <a:rPr lang="cs-CZ" smtClean="0"/>
              <a:t>25. 11. 2020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0C8C4A5-0115-425B-96C7-D390852911F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HARRASTUKSET</a:t>
            </a:r>
          </a:p>
          <a:p>
            <a:r>
              <a:rPr lang="cs-CZ" dirty="0" smtClean="0"/>
              <a:t>VERBAALISUBSTANTIIVI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286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MISTÄ OLET KIINNOSTUNUT? + ELA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Olen</a:t>
            </a:r>
            <a:r>
              <a:rPr lang="cs-CZ" i="1" dirty="0" smtClean="0"/>
              <a:t> </a:t>
            </a:r>
            <a:r>
              <a:rPr lang="cs-CZ" i="1" dirty="0" err="1" smtClean="0"/>
              <a:t>kiinnostunut</a:t>
            </a:r>
            <a:r>
              <a:rPr lang="cs-CZ" i="1" dirty="0" smtClean="0"/>
              <a:t> </a:t>
            </a:r>
            <a:r>
              <a:rPr lang="cs-CZ" i="1" dirty="0" err="1" smtClean="0"/>
              <a:t>musiiki</a:t>
            </a:r>
            <a:r>
              <a:rPr lang="cs-CZ" i="1" dirty="0" smtClean="0"/>
              <a:t>-</a:t>
            </a:r>
            <a:r>
              <a:rPr lang="cs-CZ" b="1" i="1" dirty="0" smtClean="0"/>
              <a:t>sta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Olen</a:t>
            </a:r>
            <a:r>
              <a:rPr lang="cs-CZ" i="1" dirty="0" smtClean="0"/>
              <a:t> </a:t>
            </a:r>
            <a:r>
              <a:rPr lang="cs-CZ" i="1" dirty="0" err="1" smtClean="0"/>
              <a:t>kiinnostunut</a:t>
            </a:r>
            <a:r>
              <a:rPr lang="cs-CZ" i="1" dirty="0" smtClean="0"/>
              <a:t> </a:t>
            </a:r>
            <a:r>
              <a:rPr lang="cs-CZ" i="1" dirty="0" err="1" smtClean="0"/>
              <a:t>suomen</a:t>
            </a:r>
            <a:r>
              <a:rPr lang="cs-CZ" i="1" dirty="0" smtClean="0"/>
              <a:t> </a:t>
            </a:r>
            <a:r>
              <a:rPr lang="cs-CZ" i="1" dirty="0" err="1" smtClean="0"/>
              <a:t>kiele-</a:t>
            </a:r>
            <a:r>
              <a:rPr lang="cs-CZ" b="1" i="1" dirty="0" err="1" smtClean="0"/>
              <a:t>stä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Olen</a:t>
            </a:r>
            <a:r>
              <a:rPr lang="cs-CZ" i="1" dirty="0" smtClean="0"/>
              <a:t> </a:t>
            </a:r>
            <a:r>
              <a:rPr lang="cs-CZ" i="1" dirty="0" err="1" smtClean="0"/>
              <a:t>kiinnostunut</a:t>
            </a:r>
            <a:r>
              <a:rPr lang="cs-CZ" i="1" dirty="0" smtClean="0"/>
              <a:t> </a:t>
            </a:r>
            <a:r>
              <a:rPr lang="cs-CZ" i="1" dirty="0" err="1" smtClean="0"/>
              <a:t>laulamise</a:t>
            </a:r>
            <a:r>
              <a:rPr lang="cs-CZ" i="1" dirty="0" smtClean="0"/>
              <a:t>-</a:t>
            </a:r>
            <a:r>
              <a:rPr lang="cs-CZ" b="1" i="1" dirty="0" smtClean="0"/>
              <a:t>sta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Hän</a:t>
            </a:r>
            <a:r>
              <a:rPr lang="cs-CZ" i="1" dirty="0" smtClean="0"/>
              <a:t> on </a:t>
            </a:r>
            <a:r>
              <a:rPr lang="cs-CZ" i="1" dirty="0" err="1" smtClean="0"/>
              <a:t>kiinnostunut</a:t>
            </a:r>
            <a:r>
              <a:rPr lang="cs-CZ" i="1" dirty="0" smtClean="0"/>
              <a:t> </a:t>
            </a:r>
            <a:r>
              <a:rPr lang="cs-CZ" i="1" dirty="0" err="1" smtClean="0"/>
              <a:t>uimise</a:t>
            </a:r>
            <a:r>
              <a:rPr lang="cs-CZ" i="1" dirty="0" smtClean="0"/>
              <a:t>-</a:t>
            </a:r>
            <a:r>
              <a:rPr lang="cs-CZ" b="1" i="1" dirty="0" smtClean="0"/>
              <a:t>sta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10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473" y="274638"/>
            <a:ext cx="8531509" cy="149817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HARJOITUS 2</a:t>
            </a:r>
            <a:br>
              <a:rPr lang="cs-CZ" sz="2400" dirty="0" smtClean="0"/>
            </a:br>
            <a:r>
              <a:rPr lang="cs-CZ" sz="2400" dirty="0" err="1" smtClean="0"/>
              <a:t>Mistä</a:t>
            </a:r>
            <a:r>
              <a:rPr lang="cs-CZ" sz="2400" dirty="0" smtClean="0"/>
              <a:t> </a:t>
            </a:r>
            <a:r>
              <a:rPr lang="cs-CZ" sz="2400" dirty="0" err="1" smtClean="0"/>
              <a:t>pidät</a:t>
            </a:r>
            <a:r>
              <a:rPr lang="cs-CZ" sz="2400" dirty="0" smtClean="0"/>
              <a:t>? </a:t>
            </a:r>
            <a:r>
              <a:rPr lang="cs-CZ" sz="2400" dirty="0" err="1" smtClean="0"/>
              <a:t>Mistä</a:t>
            </a:r>
            <a:r>
              <a:rPr lang="cs-CZ" sz="2400" dirty="0" smtClean="0"/>
              <a:t> et </a:t>
            </a:r>
            <a:r>
              <a:rPr lang="cs-CZ" sz="2400" dirty="0" err="1" smtClean="0"/>
              <a:t>pidä</a:t>
            </a:r>
            <a:r>
              <a:rPr lang="cs-CZ" sz="2400" dirty="0" smtClean="0"/>
              <a:t>? </a:t>
            </a:r>
            <a:r>
              <a:rPr lang="cs-CZ" sz="2400" dirty="0" err="1" smtClean="0"/>
              <a:t>Pidän</a:t>
            </a:r>
            <a:r>
              <a:rPr lang="cs-CZ" sz="2400" dirty="0" smtClean="0"/>
              <a:t> </a:t>
            </a:r>
            <a:r>
              <a:rPr lang="cs-CZ" sz="2400" dirty="0" err="1" smtClean="0"/>
              <a:t>opiskelemise</a:t>
            </a:r>
            <a:r>
              <a:rPr lang="cs-CZ" sz="2400" dirty="0" smtClean="0"/>
              <a:t>-sta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err="1" smtClean="0"/>
              <a:t>Mitä</a:t>
            </a:r>
            <a:r>
              <a:rPr lang="cs-CZ" sz="2400" dirty="0" smtClean="0"/>
              <a:t> </a:t>
            </a:r>
            <a:r>
              <a:rPr lang="cs-CZ" sz="2400" dirty="0" err="1" smtClean="0"/>
              <a:t>harrastat</a:t>
            </a:r>
            <a:r>
              <a:rPr lang="cs-CZ" sz="2400" dirty="0" smtClean="0"/>
              <a:t>? </a:t>
            </a:r>
            <a:r>
              <a:rPr lang="cs-CZ" sz="2400" dirty="0" err="1" smtClean="0"/>
              <a:t>Mitä</a:t>
            </a:r>
            <a:r>
              <a:rPr lang="cs-CZ" sz="2400" dirty="0" smtClean="0"/>
              <a:t> et </a:t>
            </a:r>
            <a:r>
              <a:rPr lang="cs-CZ" sz="2400" dirty="0" err="1" smtClean="0"/>
              <a:t>harrasta</a:t>
            </a:r>
            <a:r>
              <a:rPr lang="cs-CZ" sz="2400" dirty="0" smtClean="0"/>
              <a:t>? </a:t>
            </a:r>
            <a:r>
              <a:rPr lang="cs-CZ" sz="2400" dirty="0" err="1" smtClean="0"/>
              <a:t>Harrastan</a:t>
            </a:r>
            <a:r>
              <a:rPr lang="cs-CZ" sz="2400" dirty="0" smtClean="0"/>
              <a:t> </a:t>
            </a:r>
            <a:r>
              <a:rPr lang="cs-CZ" sz="2400" dirty="0" err="1" smtClean="0"/>
              <a:t>opiskelemis</a:t>
            </a:r>
            <a:r>
              <a:rPr lang="cs-CZ" sz="2400" dirty="0" smtClean="0"/>
              <a:t>-ta.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988840"/>
            <a:ext cx="8003232" cy="40309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0" r="9394" b="25892"/>
          <a:stretch/>
        </p:blipFill>
        <p:spPr bwMode="auto">
          <a:xfrm>
            <a:off x="340474" y="1844824"/>
            <a:ext cx="853150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59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VAPAA-AIKA JA HARRASTUKSET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r="6023" b="7121"/>
          <a:stretch/>
        </p:blipFill>
        <p:spPr bwMode="auto">
          <a:xfrm>
            <a:off x="800000" y="1268760"/>
            <a:ext cx="7806259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2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3 - KYSYMYKSET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teet</a:t>
            </a:r>
            <a:r>
              <a:rPr lang="cs-CZ" i="1" dirty="0" smtClean="0"/>
              <a:t> </a:t>
            </a:r>
            <a:r>
              <a:rPr lang="cs-CZ" i="1" dirty="0" err="1" smtClean="0"/>
              <a:t>vapaa-aikana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teet</a:t>
            </a:r>
            <a:r>
              <a:rPr lang="cs-CZ" i="1" dirty="0" smtClean="0"/>
              <a:t> </a:t>
            </a:r>
            <a:r>
              <a:rPr lang="cs-CZ" i="1" dirty="0" err="1" smtClean="0"/>
              <a:t>usein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Mitä</a:t>
            </a:r>
            <a:r>
              <a:rPr lang="cs-CZ" i="1" dirty="0" smtClean="0"/>
              <a:t> et </a:t>
            </a:r>
            <a:r>
              <a:rPr lang="cs-CZ" i="1" dirty="0" err="1" smtClean="0"/>
              <a:t>tee</a:t>
            </a:r>
            <a:r>
              <a:rPr lang="cs-CZ" i="1" dirty="0" smtClean="0"/>
              <a:t> </a:t>
            </a:r>
            <a:r>
              <a:rPr lang="cs-CZ" i="1" dirty="0" err="1" smtClean="0"/>
              <a:t>koskaan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harrastat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haluat</a:t>
            </a:r>
            <a:r>
              <a:rPr lang="cs-CZ" i="1" dirty="0" smtClean="0"/>
              <a:t> </a:t>
            </a:r>
            <a:r>
              <a:rPr lang="cs-CZ" i="1" dirty="0" err="1" smtClean="0"/>
              <a:t>harrastaa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Mistä</a:t>
            </a:r>
            <a:r>
              <a:rPr lang="cs-CZ" i="1" dirty="0" smtClean="0"/>
              <a:t> </a:t>
            </a:r>
            <a:r>
              <a:rPr lang="cs-CZ" i="1" dirty="0" err="1" smtClean="0"/>
              <a:t>pidät</a:t>
            </a:r>
            <a:r>
              <a:rPr lang="cs-CZ" i="1" dirty="0" smtClean="0"/>
              <a:t>/</a:t>
            </a:r>
            <a:r>
              <a:rPr lang="cs-CZ" i="1" dirty="0" err="1" smtClean="0"/>
              <a:t>tykkäät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Mistä</a:t>
            </a:r>
            <a:r>
              <a:rPr lang="cs-CZ" i="1" dirty="0" smtClean="0"/>
              <a:t> </a:t>
            </a:r>
            <a:r>
              <a:rPr lang="cs-CZ" i="1" dirty="0" err="1" smtClean="0"/>
              <a:t>olet</a:t>
            </a:r>
            <a:r>
              <a:rPr lang="cs-CZ" i="1" dirty="0" smtClean="0"/>
              <a:t> </a:t>
            </a:r>
            <a:r>
              <a:rPr lang="cs-CZ" i="1" dirty="0" err="1" smtClean="0"/>
              <a:t>kiinnostunut</a:t>
            </a:r>
            <a:r>
              <a:rPr lang="cs-CZ" i="1" dirty="0" smtClean="0"/>
              <a:t>?</a:t>
            </a:r>
          </a:p>
          <a:p>
            <a:r>
              <a:rPr lang="cs-CZ" i="1" dirty="0" err="1" smtClean="0"/>
              <a:t>Mistä</a:t>
            </a:r>
            <a:r>
              <a:rPr lang="cs-CZ" i="1" dirty="0" smtClean="0"/>
              <a:t> et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 smtClean="0"/>
              <a:t>kiinnostunut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790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892" y="274638"/>
            <a:ext cx="7954908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8003232" cy="5662960"/>
          </a:xfrm>
        </p:spPr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Paljonko</a:t>
            </a:r>
            <a:r>
              <a:rPr lang="cs-CZ" i="1" dirty="0" smtClean="0"/>
              <a:t> </a:t>
            </a:r>
            <a:r>
              <a:rPr lang="cs-CZ" i="1" dirty="0" err="1" smtClean="0"/>
              <a:t>tanssin</a:t>
            </a:r>
            <a:r>
              <a:rPr lang="cs-CZ" i="1" dirty="0" smtClean="0"/>
              <a:t> </a:t>
            </a:r>
            <a:r>
              <a:rPr lang="cs-CZ" i="1" dirty="0" err="1" smtClean="0"/>
              <a:t>kurssi</a:t>
            </a:r>
            <a:r>
              <a:rPr lang="cs-CZ" i="1" dirty="0" smtClean="0"/>
              <a:t> </a:t>
            </a:r>
            <a:r>
              <a:rPr lang="cs-CZ" i="1" dirty="0" err="1" smtClean="0"/>
              <a:t>maksaa</a:t>
            </a:r>
            <a:r>
              <a:rPr lang="cs-CZ" i="1" dirty="0" smtClean="0"/>
              <a:t> </a:t>
            </a:r>
            <a:r>
              <a:rPr lang="cs-CZ" i="1" dirty="0" err="1" smtClean="0"/>
              <a:t>kuukaudessa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smtClean="0"/>
              <a:t>- </a:t>
            </a:r>
            <a:r>
              <a:rPr lang="cs-CZ" i="1" dirty="0" err="1" smtClean="0"/>
              <a:t>Tanssi</a:t>
            </a:r>
            <a:r>
              <a:rPr lang="cs-CZ" i="1" dirty="0" smtClean="0"/>
              <a:t>/ </a:t>
            </a:r>
            <a:r>
              <a:rPr lang="cs-CZ" i="1" dirty="0" err="1" smtClean="0"/>
              <a:t>tanssiminen</a:t>
            </a:r>
            <a:r>
              <a:rPr lang="cs-CZ" i="1" dirty="0" smtClean="0"/>
              <a:t> </a:t>
            </a:r>
            <a:r>
              <a:rPr lang="cs-CZ" i="1" dirty="0" err="1" smtClean="0"/>
              <a:t>maksaa</a:t>
            </a:r>
            <a:r>
              <a:rPr lang="cs-CZ" i="1" dirty="0" smtClean="0"/>
              <a:t> </a:t>
            </a: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2" y="2132856"/>
            <a:ext cx="8012575" cy="4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38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5 – </a:t>
            </a:r>
            <a:r>
              <a:rPr lang="cs-CZ" dirty="0" err="1" smtClean="0"/>
              <a:t>Mitä</a:t>
            </a:r>
            <a:r>
              <a:rPr lang="cs-CZ" dirty="0" smtClean="0"/>
              <a:t> he </a:t>
            </a:r>
            <a:r>
              <a:rPr lang="cs-CZ" dirty="0" err="1" smtClean="0"/>
              <a:t>harrastavat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769" y="1447800"/>
            <a:ext cx="6472220" cy="48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10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RELATIIVIPRONOMINI </a:t>
            </a:r>
            <a:r>
              <a:rPr lang="cs-CZ" i="1" dirty="0" smtClean="0"/>
              <a:t>JOKA</a:t>
            </a:r>
            <a:br>
              <a:rPr lang="cs-CZ" i="1" dirty="0" smtClean="0"/>
            </a:br>
            <a:r>
              <a:rPr lang="cs-CZ" dirty="0" smtClean="0"/>
              <a:t>(vztažné zájmeno který)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rgbClr val="FF0000"/>
                </a:solidFill>
              </a:rPr>
              <a:t>Relatiivipronominin</a:t>
            </a:r>
            <a:r>
              <a:rPr lang="fi-FI" dirty="0"/>
              <a:t> </a:t>
            </a:r>
            <a:r>
              <a:rPr lang="fi-FI" b="1" dirty="0"/>
              <a:t>joka</a:t>
            </a:r>
            <a:r>
              <a:rPr lang="fi-FI" dirty="0"/>
              <a:t> avulla voidaan yhdistää kaksi lausetta toisiinsa seuraavasti: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Tuolla </a:t>
            </a:r>
            <a:r>
              <a:rPr lang="fi-FI" i="1" dirty="0"/>
              <a:t>on poika. Pojan nimi on Matti.</a:t>
            </a:r>
            <a:br>
              <a:rPr lang="fi-FI" i="1" dirty="0"/>
            </a:br>
            <a:r>
              <a:rPr lang="fi-FI" i="1" dirty="0"/>
              <a:t>-&gt; Tuolla on poika, </a:t>
            </a:r>
            <a:r>
              <a:rPr lang="fi-FI" b="1" i="1" dirty="0"/>
              <a:t>jonka</a:t>
            </a:r>
            <a:r>
              <a:rPr lang="fi-FI" i="1" dirty="0"/>
              <a:t> nimi on Matti.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fi-FI" i="1" dirty="0" smtClean="0"/>
              <a:t>Poika </a:t>
            </a:r>
            <a:r>
              <a:rPr lang="fi-FI" i="1" dirty="0"/>
              <a:t>on uusi naapurimme. Pojan nimi on Matti.</a:t>
            </a:r>
            <a:br>
              <a:rPr lang="fi-FI" i="1" dirty="0"/>
            </a:br>
            <a:r>
              <a:rPr lang="fi-FI" i="1" dirty="0"/>
              <a:t>-&gt; Poika, </a:t>
            </a:r>
            <a:r>
              <a:rPr lang="fi-FI" b="1" i="1" dirty="0"/>
              <a:t>jonka</a:t>
            </a:r>
            <a:r>
              <a:rPr lang="fi-FI" i="1" dirty="0"/>
              <a:t> nimi on Matti, on uusi naapurimme</a:t>
            </a:r>
            <a:r>
              <a:rPr lang="fi-FI" i="1" dirty="0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Tämä</a:t>
            </a:r>
            <a:r>
              <a:rPr lang="cs-CZ" i="1" dirty="0" smtClean="0"/>
              <a:t> on </a:t>
            </a:r>
            <a:r>
              <a:rPr lang="cs-CZ" i="1" dirty="0" err="1" smtClean="0"/>
              <a:t>poika</a:t>
            </a:r>
            <a:r>
              <a:rPr lang="cs-CZ" i="1" dirty="0" smtClean="0"/>
              <a:t>, </a:t>
            </a:r>
            <a:r>
              <a:rPr lang="cs-CZ" b="1" i="1" dirty="0" err="1" smtClean="0"/>
              <a:t>josta</a:t>
            </a:r>
            <a:r>
              <a:rPr lang="cs-CZ" i="1" dirty="0" smtClean="0"/>
              <a:t> </a:t>
            </a:r>
            <a:r>
              <a:rPr lang="cs-CZ" i="1" dirty="0" err="1" smtClean="0"/>
              <a:t>olen</a:t>
            </a:r>
            <a:r>
              <a:rPr lang="cs-CZ" i="1" dirty="0" smtClean="0"/>
              <a:t> </a:t>
            </a:r>
            <a:r>
              <a:rPr lang="cs-CZ" i="1" dirty="0" err="1" smtClean="0"/>
              <a:t>kiinnostunut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smtClean="0"/>
              <a:t>Se on </a:t>
            </a:r>
            <a:r>
              <a:rPr lang="cs-CZ" i="1" dirty="0" err="1" smtClean="0"/>
              <a:t>maa</a:t>
            </a:r>
            <a:r>
              <a:rPr lang="cs-CZ" i="1" dirty="0" smtClean="0"/>
              <a:t>, </a:t>
            </a:r>
            <a:r>
              <a:rPr lang="cs-CZ" b="1" i="1" dirty="0" err="1" smtClean="0"/>
              <a:t>johon</a:t>
            </a:r>
            <a:r>
              <a:rPr lang="cs-CZ" i="1" dirty="0" smtClean="0"/>
              <a:t> </a:t>
            </a:r>
            <a:r>
              <a:rPr lang="cs-CZ" i="1" dirty="0" err="1"/>
              <a:t>m</a:t>
            </a:r>
            <a:r>
              <a:rPr lang="cs-CZ" i="1" dirty="0" err="1" smtClean="0"/>
              <a:t>atkustan</a:t>
            </a:r>
            <a:r>
              <a:rPr lang="cs-CZ" i="1" dirty="0" smtClean="0"/>
              <a:t>.</a:t>
            </a:r>
            <a:endParaRPr lang="fi-FI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24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JOKA-PRONOMININ TAIVUTUS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6561"/>
              </p:ext>
            </p:extLst>
          </p:nvPr>
        </p:nvGraphicFramePr>
        <p:xfrm>
          <a:off x="914400" y="1859280"/>
          <a:ext cx="7772400" cy="3749040"/>
        </p:xfrm>
        <a:graphic>
          <a:graphicData uri="http://schemas.openxmlformats.org/drawingml/2006/table">
            <a:tbl>
              <a:tblPr/>
              <a:tblGrid>
                <a:gridCol w="1497360"/>
                <a:gridCol w="1584176"/>
                <a:gridCol w="4690864"/>
              </a:tblGrid>
              <a:tr h="35242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latin typeface="century gothic, arial, helvetica"/>
                        </a:rPr>
                        <a:t>Yksikkö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Monikko</a:t>
                      </a:r>
                      <a:r>
                        <a:rPr lang="cs-CZ" b="1" baseline="0" dirty="0" smtClean="0"/>
                        <a:t> </a:t>
                      </a:r>
                      <a:endParaRPr lang="cs-CZ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76475">
                <a:tc>
                  <a:txBody>
                    <a:bodyPr/>
                    <a:lstStyle/>
                    <a:p>
                      <a:r>
                        <a:rPr lang="cs-CZ">
                          <a:latin typeface="century gothic, arial, helvetica"/>
                        </a:rPr>
                        <a:t>nominatiivi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partitiivi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akkusatiivi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genetiivi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inessiivi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elatiivi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illatiivi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adessiivi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ablatiivi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allatiivi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essiivi</a:t>
                      </a:r>
                      <a:br>
                        <a:rPr lang="cs-CZ">
                          <a:latin typeface="century gothic, arial, helvetica"/>
                        </a:rPr>
                      </a:br>
                      <a:r>
                        <a:rPr lang="cs-CZ">
                          <a:latin typeface="century gothic, arial, helvetica"/>
                        </a:rPr>
                        <a:t>translatiivi</a:t>
                      </a:r>
                      <a:endParaRPr lang="cs-CZ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latin typeface="century gothic, arial, helvetica"/>
                        </a:rPr>
                        <a:t>joka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jota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jonka, joka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jonka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jossa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josta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johon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jolla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jolta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jolle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jona</a:t>
                      </a:r>
                      <a:br>
                        <a:rPr lang="fi-FI" dirty="0">
                          <a:latin typeface="century gothic, arial, helvetica"/>
                        </a:rPr>
                      </a:br>
                      <a:r>
                        <a:rPr lang="fi-FI" dirty="0">
                          <a:latin typeface="century gothic, arial, helvetica"/>
                        </a:rPr>
                        <a:t>joksi</a:t>
                      </a:r>
                      <a:endParaRPr lang="fi-FI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jotka</a:t>
                      </a:r>
                      <a:endParaRPr lang="fi-FI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31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8003232" cy="4933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1. Me olemme koulussa, </a:t>
            </a:r>
            <a:r>
              <a:rPr lang="cs-CZ" b="1" dirty="0" err="1" smtClean="0"/>
              <a:t>joka</a:t>
            </a:r>
            <a:r>
              <a:rPr lang="fi-FI" dirty="0" smtClean="0"/>
              <a:t> </a:t>
            </a:r>
            <a:r>
              <a:rPr lang="fi-FI" dirty="0"/>
              <a:t>sijaitsee Myllymäellä.</a:t>
            </a:r>
          </a:p>
          <a:p>
            <a:pPr marL="0" indent="0">
              <a:buNone/>
            </a:pPr>
            <a:r>
              <a:rPr lang="fi-FI" dirty="0" smtClean="0"/>
              <a:t>2</a:t>
            </a:r>
            <a:r>
              <a:rPr lang="fi-FI" dirty="0"/>
              <a:t>. Tunnetko tuon naisen, </a:t>
            </a:r>
            <a:r>
              <a:rPr lang="cs-CZ" b="1" dirty="0" err="1" smtClean="0"/>
              <a:t>jonka</a:t>
            </a:r>
            <a:r>
              <a:rPr lang="fi-FI" dirty="0" smtClean="0"/>
              <a:t> </a:t>
            </a:r>
            <a:r>
              <a:rPr lang="fi-FI" dirty="0"/>
              <a:t>nimi on Sanna.</a:t>
            </a:r>
          </a:p>
          <a:p>
            <a:pPr marL="0" indent="0">
              <a:buNone/>
            </a:pPr>
            <a:r>
              <a:rPr lang="fi-FI" dirty="0" smtClean="0"/>
              <a:t>3</a:t>
            </a:r>
            <a:r>
              <a:rPr lang="fi-FI" dirty="0"/>
              <a:t>. Hän ei muistanut maata, </a:t>
            </a:r>
            <a:r>
              <a:rPr lang="cs-CZ" b="1" dirty="0" err="1" smtClean="0"/>
              <a:t>johon</a:t>
            </a:r>
            <a:r>
              <a:rPr lang="fi-FI" dirty="0" smtClean="0"/>
              <a:t> </a:t>
            </a:r>
            <a:r>
              <a:rPr lang="fi-FI" dirty="0"/>
              <a:t>he matkustivat viime vuonna.</a:t>
            </a:r>
          </a:p>
          <a:p>
            <a:pPr marL="0" indent="0">
              <a:buNone/>
            </a:pPr>
            <a:r>
              <a:rPr lang="fi-FI" dirty="0" smtClean="0"/>
              <a:t>4</a:t>
            </a:r>
            <a:r>
              <a:rPr lang="fi-FI" dirty="0"/>
              <a:t>. Tässä kaupassa on kahvila, </a:t>
            </a:r>
            <a:r>
              <a:rPr lang="cs-CZ" b="1" dirty="0" err="1" smtClean="0"/>
              <a:t>jossa</a:t>
            </a:r>
            <a:r>
              <a:rPr lang="cs-CZ" dirty="0" smtClean="0"/>
              <a:t> </a:t>
            </a:r>
            <a:r>
              <a:rPr lang="fi-FI" dirty="0" smtClean="0"/>
              <a:t>voimme </a:t>
            </a:r>
            <a:r>
              <a:rPr lang="fi-FI" dirty="0"/>
              <a:t>juoda kahvia.</a:t>
            </a:r>
          </a:p>
          <a:p>
            <a:pPr marL="0" indent="0">
              <a:buNone/>
            </a:pPr>
            <a:r>
              <a:rPr lang="fi-FI" dirty="0" smtClean="0"/>
              <a:t>5</a:t>
            </a:r>
            <a:r>
              <a:rPr lang="fi-FI" dirty="0"/>
              <a:t>. Mustikka on marja, </a:t>
            </a:r>
            <a:r>
              <a:rPr lang="cs-CZ" b="1" dirty="0" err="1" smtClean="0"/>
              <a:t>josta</a:t>
            </a:r>
            <a:r>
              <a:rPr lang="fi-FI" dirty="0" smtClean="0"/>
              <a:t> </a:t>
            </a:r>
            <a:r>
              <a:rPr lang="fi-FI" dirty="0"/>
              <a:t>pidän eniten.</a:t>
            </a:r>
          </a:p>
          <a:p>
            <a:pPr marL="0" indent="0">
              <a:buNone/>
            </a:pPr>
            <a:r>
              <a:rPr lang="fi-FI" dirty="0" smtClean="0"/>
              <a:t>6</a:t>
            </a:r>
            <a:r>
              <a:rPr lang="fi-FI" dirty="0"/>
              <a:t>. Turistit käyvät usein torilla, </a:t>
            </a:r>
            <a:r>
              <a:rPr lang="cs-CZ" b="1" dirty="0" err="1" smtClean="0"/>
              <a:t>jolla</a:t>
            </a:r>
            <a:r>
              <a:rPr lang="cs-CZ" dirty="0" smtClean="0"/>
              <a:t> </a:t>
            </a:r>
            <a:r>
              <a:rPr lang="fi-FI" dirty="0" smtClean="0"/>
              <a:t> </a:t>
            </a:r>
            <a:r>
              <a:rPr lang="fi-FI" dirty="0"/>
              <a:t>myydään kalaa, lihaa ja vihanneksia.</a:t>
            </a:r>
          </a:p>
          <a:p>
            <a:pPr marL="0" indent="0">
              <a:buNone/>
            </a:pPr>
            <a:r>
              <a:rPr lang="fi-FI" dirty="0" smtClean="0"/>
              <a:t>7</a:t>
            </a:r>
            <a:r>
              <a:rPr lang="fi-FI" dirty="0"/>
              <a:t>. Siellä asuvat ihmiset, </a:t>
            </a:r>
            <a:r>
              <a:rPr lang="cs-CZ" b="1" dirty="0" err="1" smtClean="0"/>
              <a:t>jotka</a:t>
            </a:r>
            <a:r>
              <a:rPr lang="fi-FI" dirty="0" smtClean="0"/>
              <a:t> </a:t>
            </a:r>
            <a:r>
              <a:rPr lang="fi-FI" dirty="0"/>
              <a:t>ovat tärkeitä minulle.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644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OPPIKIRJA </a:t>
            </a:r>
            <a:r>
              <a:rPr lang="cs-CZ" dirty="0"/>
              <a:t>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</a:t>
            </a:r>
            <a:r>
              <a:rPr lang="cs-CZ" i="1" dirty="0" err="1" smtClean="0"/>
              <a:t>minen</a:t>
            </a:r>
            <a:r>
              <a:rPr lang="cs-CZ" dirty="0" smtClean="0"/>
              <a:t> (s. </a:t>
            </a:r>
            <a:r>
              <a:rPr lang="cs-CZ" dirty="0" smtClean="0"/>
              <a:t>211-212)</a:t>
            </a:r>
            <a:endParaRPr lang="cs-CZ" dirty="0"/>
          </a:p>
          <a:p>
            <a:pPr marL="0" indent="0">
              <a:buNone/>
            </a:pPr>
            <a:r>
              <a:rPr lang="cs-CZ" i="1" dirty="0" err="1"/>
              <a:t>j</a:t>
            </a:r>
            <a:r>
              <a:rPr lang="cs-CZ" i="1" dirty="0" err="1" smtClean="0"/>
              <a:t>oka</a:t>
            </a:r>
            <a:r>
              <a:rPr lang="cs-CZ" dirty="0" err="1" smtClean="0"/>
              <a:t>-pronomini</a:t>
            </a:r>
            <a:r>
              <a:rPr lang="cs-CZ" dirty="0" smtClean="0"/>
              <a:t> (s. 92)</a:t>
            </a:r>
          </a:p>
        </p:txBody>
      </p:sp>
    </p:spTree>
    <p:extLst>
      <p:ext uri="{BB962C8B-B14F-4D97-AF65-F5344CB8AC3E}">
        <p14:creationId xmlns:p14="http://schemas.microsoft.com/office/powerpoint/2010/main" val="44933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/>
          <a:lstStyle/>
          <a:p>
            <a:r>
              <a:rPr lang="cs-CZ" dirty="0" smtClean="0"/>
              <a:t>HARRASTUS (koníček, hobby)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5077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i="1" dirty="0" err="1" smtClean="0"/>
              <a:t>harrastaa</a:t>
            </a:r>
            <a:r>
              <a:rPr lang="cs-CZ" dirty="0" smtClean="0"/>
              <a:t> + PAR </a:t>
            </a:r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elata</a:t>
            </a:r>
            <a:r>
              <a:rPr lang="cs-CZ" dirty="0" smtClean="0"/>
              <a:t> + PAR</a:t>
            </a:r>
          </a:p>
          <a:p>
            <a:pPr marL="0" indent="0">
              <a:buNone/>
            </a:pPr>
            <a:r>
              <a:rPr lang="cs-CZ" i="1" dirty="0" err="1"/>
              <a:t>s</a:t>
            </a:r>
            <a:r>
              <a:rPr lang="cs-CZ" i="1" dirty="0" err="1" smtClean="0"/>
              <a:t>oittaa</a:t>
            </a:r>
            <a:r>
              <a:rPr lang="cs-CZ" dirty="0" smtClean="0"/>
              <a:t> + PAR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/>
              <a:t>Minä</a:t>
            </a:r>
            <a:r>
              <a:rPr lang="cs-CZ" i="1" dirty="0"/>
              <a:t> </a:t>
            </a:r>
            <a:r>
              <a:rPr lang="cs-CZ" i="1" dirty="0" err="1"/>
              <a:t>harrastan</a:t>
            </a:r>
            <a:r>
              <a:rPr lang="cs-CZ" i="1" dirty="0"/>
              <a:t> </a:t>
            </a:r>
            <a:r>
              <a:rPr lang="cs-CZ" i="1" dirty="0" err="1" smtClean="0"/>
              <a:t>teatteri</a:t>
            </a:r>
            <a:r>
              <a:rPr lang="cs-CZ" i="1" dirty="0" smtClean="0"/>
              <a:t>-</a:t>
            </a:r>
            <a:r>
              <a:rPr lang="cs-CZ" b="1" i="1" dirty="0" smtClean="0"/>
              <a:t>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lukemis</a:t>
            </a:r>
            <a:r>
              <a:rPr lang="cs-CZ" i="1" dirty="0" smtClean="0"/>
              <a:t>-</a:t>
            </a:r>
            <a:r>
              <a:rPr lang="cs-CZ" b="1" i="1" dirty="0" smtClean="0"/>
              <a:t>ta.</a:t>
            </a: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pelaa</a:t>
            </a:r>
            <a:r>
              <a:rPr lang="cs-CZ" i="1" dirty="0" smtClean="0"/>
              <a:t> </a:t>
            </a:r>
            <a:r>
              <a:rPr lang="cs-CZ" i="1" dirty="0" err="1" smtClean="0"/>
              <a:t>jalkapallo</a:t>
            </a:r>
            <a:r>
              <a:rPr lang="cs-CZ" i="1" dirty="0" smtClean="0"/>
              <a:t>-</a:t>
            </a:r>
            <a:r>
              <a:rPr lang="cs-CZ" b="1" i="1" dirty="0" smtClean="0"/>
              <a:t>a, </a:t>
            </a:r>
            <a:r>
              <a:rPr lang="cs-CZ" i="1" dirty="0" err="1" smtClean="0"/>
              <a:t>mutta</a:t>
            </a:r>
            <a:r>
              <a:rPr lang="cs-CZ" i="1" dirty="0" smtClean="0"/>
              <a:t> </a:t>
            </a: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pelaan</a:t>
            </a:r>
            <a:r>
              <a:rPr lang="cs-CZ" i="1" dirty="0" smtClean="0"/>
              <a:t> </a:t>
            </a:r>
            <a:r>
              <a:rPr lang="cs-CZ" i="1" dirty="0" err="1" smtClean="0"/>
              <a:t>šakki</a:t>
            </a:r>
            <a:r>
              <a:rPr lang="cs-CZ" i="1" dirty="0" smtClean="0"/>
              <a:t>-</a:t>
            </a:r>
            <a:r>
              <a:rPr lang="cs-CZ" b="1" i="1" dirty="0" smtClean="0"/>
              <a:t>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Me</a:t>
            </a:r>
            <a:r>
              <a:rPr lang="cs-CZ" i="1" dirty="0" smtClean="0"/>
              <a:t> </a:t>
            </a:r>
            <a:r>
              <a:rPr lang="cs-CZ" i="1" dirty="0" err="1" smtClean="0"/>
              <a:t>soitamme</a:t>
            </a:r>
            <a:r>
              <a:rPr lang="cs-CZ" i="1" dirty="0" smtClean="0"/>
              <a:t> </a:t>
            </a:r>
            <a:r>
              <a:rPr lang="cs-CZ" i="1" dirty="0" err="1" smtClean="0"/>
              <a:t>kitara</a:t>
            </a:r>
            <a:r>
              <a:rPr lang="cs-CZ" i="1" dirty="0" smtClean="0"/>
              <a:t>-</a:t>
            </a:r>
            <a:r>
              <a:rPr lang="cs-CZ" b="1" i="1" dirty="0" smtClean="0"/>
              <a:t>a</a:t>
            </a:r>
            <a:r>
              <a:rPr lang="cs-CZ" i="1" dirty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te</a:t>
            </a:r>
            <a:r>
              <a:rPr lang="cs-CZ" i="1" dirty="0" smtClean="0"/>
              <a:t> </a:t>
            </a:r>
            <a:r>
              <a:rPr lang="cs-CZ" i="1" dirty="0" err="1" smtClean="0"/>
              <a:t>soitatte</a:t>
            </a:r>
            <a:r>
              <a:rPr lang="cs-CZ" i="1" dirty="0" smtClean="0"/>
              <a:t> piano-</a:t>
            </a:r>
            <a:r>
              <a:rPr lang="cs-CZ" b="1" i="1" dirty="0" smtClean="0"/>
              <a:t>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fi-FI" i="1" dirty="0"/>
              <a:t>Minä harrastan </a:t>
            </a:r>
            <a:r>
              <a:rPr lang="fi-FI" i="1" dirty="0" smtClean="0"/>
              <a:t>hiihto</a:t>
            </a:r>
            <a:r>
              <a:rPr lang="cs-CZ" i="1" dirty="0" smtClean="0"/>
              <a:t>-</a:t>
            </a:r>
            <a:r>
              <a:rPr lang="fi-FI" b="1" i="1" dirty="0" smtClean="0"/>
              <a:t>a</a:t>
            </a:r>
            <a:r>
              <a:rPr lang="fi-FI" i="1" dirty="0"/>
              <a:t>. </a:t>
            </a: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Ville </a:t>
            </a:r>
            <a:r>
              <a:rPr lang="fi-FI" i="1" dirty="0"/>
              <a:t>harrastaa </a:t>
            </a:r>
            <a:r>
              <a:rPr lang="fi-FI" i="1" dirty="0" smtClean="0"/>
              <a:t>jääkiekko</a:t>
            </a:r>
            <a:r>
              <a:rPr lang="fi-FI" b="1" i="1" dirty="0" smtClean="0"/>
              <a:t>a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fi-FI" i="1" dirty="0" smtClean="0"/>
              <a:t> </a:t>
            </a:r>
            <a:r>
              <a:rPr lang="fi-FI" i="1" dirty="0"/>
              <a:t>Kirsi harrastaa </a:t>
            </a:r>
            <a:r>
              <a:rPr lang="fi-FI" i="1" dirty="0" smtClean="0"/>
              <a:t>jooga</a:t>
            </a:r>
            <a:r>
              <a:rPr lang="cs-CZ" i="1" dirty="0" smtClean="0"/>
              <a:t>-</a:t>
            </a:r>
            <a:r>
              <a:rPr lang="fi-FI" b="1" i="1" dirty="0" smtClean="0"/>
              <a:t>a</a:t>
            </a:r>
            <a:r>
              <a:rPr lang="fi-FI" i="1" dirty="0"/>
              <a:t>. </a:t>
            </a:r>
            <a:endParaRPr lang="cs-CZ" i="1" dirty="0" smtClean="0"/>
          </a:p>
          <a:p>
            <a:pPr marL="0" indent="0">
              <a:buNone/>
            </a:pPr>
            <a:r>
              <a:rPr lang="fi-FI" i="1" dirty="0" smtClean="0"/>
              <a:t>Timo </a:t>
            </a:r>
            <a:r>
              <a:rPr lang="fi-FI" i="1" dirty="0"/>
              <a:t>harrastaa </a:t>
            </a:r>
            <a:r>
              <a:rPr lang="fi-FI" i="1" dirty="0" smtClean="0"/>
              <a:t>kalastus</a:t>
            </a:r>
            <a:r>
              <a:rPr lang="cs-CZ" i="1" dirty="0" smtClean="0"/>
              <a:t>-</a:t>
            </a:r>
            <a:r>
              <a:rPr lang="fi-FI" b="1" i="1" dirty="0" smtClean="0"/>
              <a:t>ta</a:t>
            </a:r>
            <a:r>
              <a:rPr lang="fi-FI" i="1" dirty="0" smtClean="0"/>
              <a:t> </a:t>
            </a:r>
            <a:r>
              <a:rPr lang="fi-FI" i="1" dirty="0"/>
              <a:t>ja </a:t>
            </a:r>
            <a:r>
              <a:rPr lang="fi-FI" i="1" dirty="0" smtClean="0"/>
              <a:t>valokuvaus</a:t>
            </a:r>
            <a:r>
              <a:rPr lang="cs-CZ" i="1" dirty="0" smtClean="0"/>
              <a:t>-</a:t>
            </a:r>
            <a:r>
              <a:rPr lang="fi-FI" b="1" i="1" dirty="0" smtClean="0"/>
              <a:t>ta</a:t>
            </a:r>
            <a:r>
              <a:rPr lang="cs-CZ" b="1" i="1" dirty="0" smtClean="0"/>
              <a:t>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Mi</a:t>
            </a:r>
            <a:r>
              <a:rPr lang="cs-CZ" b="1" i="1" dirty="0" err="1" smtClean="0"/>
              <a:t>tä</a:t>
            </a:r>
            <a:r>
              <a:rPr lang="cs-CZ" i="1" dirty="0" smtClean="0"/>
              <a:t>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pelaat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Mi</a:t>
            </a:r>
            <a:r>
              <a:rPr lang="cs-CZ" b="1" i="1" dirty="0" err="1" smtClean="0"/>
              <a:t>tä</a:t>
            </a:r>
            <a:r>
              <a:rPr lang="cs-CZ" i="1" dirty="0" smtClean="0"/>
              <a:t> </a:t>
            </a:r>
            <a:r>
              <a:rPr lang="cs-CZ" i="1" dirty="0" err="1" smtClean="0"/>
              <a:t>harrastat</a:t>
            </a:r>
            <a:r>
              <a:rPr lang="cs-CZ" i="1" dirty="0" smtClean="0"/>
              <a:t>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8391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cs-CZ" dirty="0" smtClean="0"/>
              <a:t>PELATA + PAR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85384" cy="47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04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dirty="0" smtClean="0"/>
              <a:t>PELATA + PAR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6008"/>
            <a:ext cx="6552728" cy="505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7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cs-CZ" dirty="0" smtClean="0"/>
              <a:t>SOITTAA + PAR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99592" y="1196752"/>
            <a:ext cx="7787208" cy="5256584"/>
          </a:xfrm>
        </p:spPr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Tonttu</a:t>
            </a:r>
            <a:r>
              <a:rPr lang="cs-CZ" i="1" dirty="0" smtClean="0"/>
              <a:t> </a:t>
            </a:r>
            <a:r>
              <a:rPr lang="cs-CZ" i="1" dirty="0" err="1" smtClean="0"/>
              <a:t>soittaa</a:t>
            </a:r>
            <a:r>
              <a:rPr lang="cs-CZ" i="1" dirty="0" smtClean="0"/>
              <a:t> </a:t>
            </a:r>
            <a:r>
              <a:rPr lang="cs-CZ" i="1" dirty="0" err="1" smtClean="0"/>
              <a:t>viulu</a:t>
            </a:r>
            <a:r>
              <a:rPr lang="cs-CZ" i="1" dirty="0" smtClean="0"/>
              <a:t>-</a:t>
            </a:r>
            <a:r>
              <a:rPr lang="cs-CZ" b="1" i="1" dirty="0" smtClean="0"/>
              <a:t>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i="1" dirty="0" err="1" smtClean="0"/>
              <a:t>Kissa</a:t>
            </a:r>
            <a:r>
              <a:rPr lang="cs-CZ" i="1" dirty="0" smtClean="0"/>
              <a:t> </a:t>
            </a:r>
            <a:r>
              <a:rPr lang="cs-CZ" i="1" dirty="0" err="1" smtClean="0"/>
              <a:t>soittaa</a:t>
            </a:r>
            <a:r>
              <a:rPr lang="cs-CZ" i="1" dirty="0" smtClean="0"/>
              <a:t> </a:t>
            </a:r>
            <a:r>
              <a:rPr lang="cs-CZ" i="1" dirty="0" err="1" smtClean="0"/>
              <a:t>huilu</a:t>
            </a:r>
            <a:r>
              <a:rPr lang="cs-CZ" i="1" dirty="0" smtClean="0"/>
              <a:t>-</a:t>
            </a:r>
            <a:r>
              <a:rPr lang="cs-CZ" b="1" i="1" dirty="0" smtClean="0"/>
              <a:t>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 err="1" smtClean="0"/>
              <a:t>Tyttö</a:t>
            </a:r>
            <a:r>
              <a:rPr lang="cs-CZ" i="1" dirty="0" smtClean="0"/>
              <a:t> </a:t>
            </a:r>
            <a:r>
              <a:rPr lang="cs-CZ" i="1" dirty="0" err="1" smtClean="0"/>
              <a:t>soittaa</a:t>
            </a:r>
            <a:r>
              <a:rPr lang="cs-CZ" i="1" dirty="0" smtClean="0"/>
              <a:t> piano-</a:t>
            </a:r>
            <a:r>
              <a:rPr lang="cs-CZ" b="1" i="1" dirty="0" smtClean="0"/>
              <a:t>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		</a:t>
            </a:r>
            <a:r>
              <a:rPr lang="cs-CZ" i="1" dirty="0" err="1" smtClean="0"/>
              <a:t>Poika</a:t>
            </a:r>
            <a:r>
              <a:rPr lang="cs-CZ" i="1" dirty="0" smtClean="0"/>
              <a:t> </a:t>
            </a:r>
            <a:r>
              <a:rPr lang="cs-CZ" i="1" dirty="0" err="1" smtClean="0"/>
              <a:t>soittaa</a:t>
            </a:r>
            <a:r>
              <a:rPr lang="cs-CZ" i="1" dirty="0" smtClean="0"/>
              <a:t> </a:t>
            </a:r>
            <a:r>
              <a:rPr lang="cs-CZ" i="1" dirty="0" err="1" smtClean="0"/>
              <a:t>kitara</a:t>
            </a:r>
            <a:r>
              <a:rPr lang="cs-CZ" i="1" dirty="0" smtClean="0"/>
              <a:t>-</a:t>
            </a:r>
            <a:r>
              <a:rPr lang="cs-CZ" b="1" i="1" dirty="0" smtClean="0"/>
              <a:t>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</a:t>
            </a:r>
            <a:r>
              <a:rPr lang="cs-CZ" i="1" dirty="0" err="1" smtClean="0"/>
              <a:t>Minäkin</a:t>
            </a:r>
            <a:r>
              <a:rPr lang="cs-CZ" i="1" dirty="0" smtClean="0"/>
              <a:t> </a:t>
            </a:r>
            <a:r>
              <a:rPr lang="cs-CZ" i="1" dirty="0" err="1" smtClean="0"/>
              <a:t>soitan</a:t>
            </a:r>
            <a:r>
              <a:rPr lang="cs-CZ" i="1" dirty="0" smtClean="0"/>
              <a:t> </a:t>
            </a:r>
            <a:r>
              <a:rPr lang="cs-CZ" i="1" dirty="0" err="1" smtClean="0"/>
              <a:t>kitara</a:t>
            </a:r>
            <a:r>
              <a:rPr lang="cs-CZ" i="1" dirty="0" smtClean="0"/>
              <a:t>-a,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7" t="21647"/>
          <a:stretch/>
        </p:blipFill>
        <p:spPr bwMode="auto">
          <a:xfrm>
            <a:off x="1331640" y="1760632"/>
            <a:ext cx="1512169" cy="126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04337"/>
            <a:ext cx="107873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92" y="4221088"/>
            <a:ext cx="1642864" cy="16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610494" cy="164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79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04448" cy="908720"/>
          </a:xfrm>
        </p:spPr>
        <p:txBody>
          <a:bodyPr>
            <a:normAutofit/>
          </a:bodyPr>
          <a:lstStyle/>
          <a:p>
            <a:r>
              <a:rPr lang="cs-CZ" dirty="0" smtClean="0"/>
              <a:t>VERBAALISUBSTANTIIVI </a:t>
            </a:r>
            <a:r>
              <a:rPr lang="cs-CZ" i="1" dirty="0" smtClean="0"/>
              <a:t>-MINEN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052736"/>
            <a:ext cx="8204448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VERBITYYPPI 1 </a:t>
            </a:r>
            <a:r>
              <a:rPr lang="cs-CZ" dirty="0" smtClean="0"/>
              <a:t>– (</a:t>
            </a:r>
            <a:r>
              <a:rPr lang="cs-CZ" dirty="0" smtClean="0">
                <a:solidFill>
                  <a:srgbClr val="FF0000"/>
                </a:solidFill>
              </a:rPr>
              <a:t>VAHVA</a:t>
            </a:r>
            <a:r>
              <a:rPr lang="cs-CZ" dirty="0" smtClean="0"/>
              <a:t>) VOKAALIVARTALO</a:t>
            </a:r>
          </a:p>
          <a:p>
            <a:pPr marL="0" indent="0">
              <a:buNone/>
            </a:pPr>
            <a:r>
              <a:rPr lang="cs-CZ" i="1" dirty="0"/>
              <a:t>PUHUA			</a:t>
            </a:r>
            <a:r>
              <a:rPr lang="cs-CZ" i="1" dirty="0" smtClean="0"/>
              <a:t>PUHU-MINEN	PUHUMISE- 	PUHUMIS-</a:t>
            </a:r>
            <a:endParaRPr lang="cs-CZ" i="1" dirty="0"/>
          </a:p>
          <a:p>
            <a:pPr marL="0" indent="0">
              <a:buNone/>
            </a:pPr>
            <a:r>
              <a:rPr lang="cs-CZ" i="1" dirty="0" smtClean="0"/>
              <a:t>LUKEA</a:t>
            </a:r>
            <a:r>
              <a:rPr lang="cs-CZ" i="1" dirty="0" smtClean="0"/>
              <a:t>			</a:t>
            </a:r>
            <a:r>
              <a:rPr lang="cs-CZ" i="1" dirty="0" smtClean="0"/>
              <a:t>LU</a:t>
            </a:r>
            <a:r>
              <a:rPr lang="cs-CZ" i="1" dirty="0" smtClean="0">
                <a:solidFill>
                  <a:srgbClr val="FF0000"/>
                </a:solidFill>
              </a:rPr>
              <a:t>K</a:t>
            </a:r>
            <a:r>
              <a:rPr lang="cs-CZ" i="1" dirty="0" smtClean="0"/>
              <a:t>E-MINEN	LUKEMISE-	LUKEMIS-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KIRJOITTAA		KIRJOI</a:t>
            </a:r>
            <a:r>
              <a:rPr lang="cs-CZ" i="1" dirty="0" smtClean="0">
                <a:solidFill>
                  <a:srgbClr val="FF0000"/>
                </a:solidFill>
              </a:rPr>
              <a:t>TT</a:t>
            </a:r>
            <a:r>
              <a:rPr lang="cs-CZ" i="1" dirty="0" smtClean="0"/>
              <a:t>A-MINEN</a:t>
            </a:r>
          </a:p>
          <a:p>
            <a:pPr marL="0" indent="0">
              <a:buNone/>
            </a:pPr>
            <a:r>
              <a:rPr lang="cs-CZ" b="1" dirty="0" smtClean="0"/>
              <a:t>VERBITYYPPI </a:t>
            </a:r>
            <a:r>
              <a:rPr lang="cs-CZ" b="1" dirty="0" smtClean="0"/>
              <a:t>2 </a:t>
            </a:r>
            <a:r>
              <a:rPr lang="cs-CZ" dirty="0" smtClean="0"/>
              <a:t>– VOKAALIVARTALO </a:t>
            </a:r>
          </a:p>
          <a:p>
            <a:pPr marL="0" indent="0">
              <a:buNone/>
            </a:pPr>
            <a:r>
              <a:rPr lang="cs-CZ" i="1" dirty="0" smtClean="0"/>
              <a:t>UIDA			</a:t>
            </a:r>
            <a:r>
              <a:rPr lang="cs-CZ" i="1" dirty="0" smtClean="0"/>
              <a:t>UI-MINEN		UINTI = UIMINEN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JUODA			</a:t>
            </a:r>
            <a:r>
              <a:rPr lang="cs-CZ" i="1" dirty="0" smtClean="0"/>
              <a:t>JUO-MINEN		</a:t>
            </a:r>
            <a:endParaRPr lang="cs-CZ" i="1" dirty="0" smtClean="0"/>
          </a:p>
          <a:p>
            <a:pPr marL="0" indent="0">
              <a:buNone/>
            </a:pPr>
            <a:r>
              <a:rPr lang="cs-CZ" b="1" dirty="0" smtClean="0"/>
              <a:t>VERBITYYPPI 3 </a:t>
            </a:r>
            <a:r>
              <a:rPr lang="cs-CZ" dirty="0" smtClean="0"/>
              <a:t>– VOKAALIVARTALO</a:t>
            </a:r>
          </a:p>
          <a:p>
            <a:pPr marL="0" indent="0">
              <a:buNone/>
            </a:pPr>
            <a:r>
              <a:rPr lang="cs-CZ" i="1" dirty="0" smtClean="0"/>
              <a:t>OPISKELLA		OPISKELE-MINEN</a:t>
            </a:r>
          </a:p>
          <a:p>
            <a:pPr marL="0" indent="0">
              <a:buNone/>
            </a:pPr>
            <a:r>
              <a:rPr lang="cs-CZ" i="1" dirty="0" smtClean="0"/>
              <a:t>URHEILLA		</a:t>
            </a:r>
            <a:r>
              <a:rPr lang="cs-CZ" i="1" dirty="0" smtClean="0"/>
              <a:t>URHEILE-MINEN	URHEILU (SPORT)</a:t>
            </a:r>
            <a:endParaRPr lang="cs-CZ" i="1" dirty="0" smtClean="0"/>
          </a:p>
          <a:p>
            <a:pPr marL="0" indent="0">
              <a:buNone/>
            </a:pPr>
            <a:r>
              <a:rPr lang="cs-CZ" b="1" dirty="0" smtClean="0"/>
              <a:t>VERBITYYPPI 4</a:t>
            </a:r>
            <a:r>
              <a:rPr lang="cs-CZ" dirty="0" smtClean="0"/>
              <a:t> – </a:t>
            </a:r>
            <a:r>
              <a:rPr lang="cs-CZ" dirty="0" smtClean="0"/>
              <a:t>VOKAALIVARTALO</a:t>
            </a:r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PELATA		PELAA-MINEN</a:t>
            </a:r>
          </a:p>
          <a:p>
            <a:pPr marL="0" indent="0">
              <a:buNone/>
            </a:pPr>
            <a:r>
              <a:rPr lang="cs-CZ" i="1" dirty="0" smtClean="0"/>
              <a:t>HYPÄTÄ		</a:t>
            </a:r>
            <a:r>
              <a:rPr lang="cs-CZ" i="1" dirty="0" smtClean="0"/>
              <a:t>HY</a:t>
            </a:r>
            <a:r>
              <a:rPr lang="cs-CZ" i="1" dirty="0" smtClean="0">
                <a:solidFill>
                  <a:srgbClr val="FF0000"/>
                </a:solidFill>
              </a:rPr>
              <a:t>PP</a:t>
            </a:r>
            <a:r>
              <a:rPr lang="cs-CZ" i="1" dirty="0" smtClean="0"/>
              <a:t>ÄÄ-MINEN	HYPPY (SKOK)</a:t>
            </a:r>
            <a:endParaRPr lang="cs-CZ" i="1" dirty="0" smtClean="0"/>
          </a:p>
          <a:p>
            <a:pPr marL="0" indent="0">
              <a:buNone/>
            </a:pPr>
            <a:r>
              <a:rPr lang="cs-CZ" b="1" dirty="0" smtClean="0"/>
              <a:t>VERBITYYPPI 5</a:t>
            </a:r>
            <a:r>
              <a:rPr lang="cs-CZ" dirty="0" smtClean="0"/>
              <a:t> - VOKAALIVARTALO</a:t>
            </a:r>
          </a:p>
          <a:p>
            <a:pPr marL="0" indent="0">
              <a:buNone/>
            </a:pPr>
            <a:r>
              <a:rPr lang="cs-CZ" i="1" dirty="0" smtClean="0"/>
              <a:t>HÄIRITÄ		HÄIRITSE-MINEN</a:t>
            </a:r>
          </a:p>
          <a:p>
            <a:pPr marL="0" indent="0">
              <a:buNone/>
            </a:pPr>
            <a:r>
              <a:rPr lang="cs-CZ" b="1" dirty="0" smtClean="0"/>
              <a:t>VERBITYYPPI 6</a:t>
            </a:r>
            <a:r>
              <a:rPr lang="cs-CZ" dirty="0" smtClean="0"/>
              <a:t> - VOKAALIVARTALO</a:t>
            </a:r>
          </a:p>
          <a:p>
            <a:pPr marL="0" indent="0">
              <a:buNone/>
            </a:pPr>
            <a:r>
              <a:rPr lang="cs-CZ" i="1" dirty="0" smtClean="0"/>
              <a:t>VANHETA		VANHENE-MINEN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1206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t="15534" r="12269" b="12801"/>
          <a:stretch/>
        </p:blipFill>
        <p:spPr bwMode="auto">
          <a:xfrm>
            <a:off x="613916" y="827722"/>
            <a:ext cx="3814068" cy="258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9461" r="13978" b="12194"/>
          <a:stretch/>
        </p:blipFill>
        <p:spPr bwMode="auto">
          <a:xfrm>
            <a:off x="4844627" y="548680"/>
            <a:ext cx="3860847" cy="292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" t="10371" r="8735" b="11890"/>
          <a:stretch/>
        </p:blipFill>
        <p:spPr bwMode="auto">
          <a:xfrm>
            <a:off x="467544" y="3717032"/>
            <a:ext cx="3960440" cy="26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10676" r="11243" b="12497"/>
          <a:stretch/>
        </p:blipFill>
        <p:spPr bwMode="auto">
          <a:xfrm>
            <a:off x="4694016" y="3659156"/>
            <a:ext cx="4011458" cy="27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24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24936" cy="86409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HARJOITUS 1 – </a:t>
            </a:r>
            <a:r>
              <a:rPr lang="cs-CZ" dirty="0" err="1" smtClean="0"/>
              <a:t>Tee</a:t>
            </a:r>
            <a:r>
              <a:rPr lang="cs-CZ" dirty="0" smtClean="0"/>
              <a:t> </a:t>
            </a:r>
            <a:r>
              <a:rPr lang="cs-CZ" dirty="0" err="1" smtClean="0"/>
              <a:t>verbaalisubstantiivi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8956"/>
            <a:ext cx="6984776" cy="52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243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MISTÄ PIDÄT / TYKKÄÄT? - ELA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Pidän</a:t>
            </a:r>
            <a:r>
              <a:rPr lang="cs-CZ" i="1" dirty="0" smtClean="0"/>
              <a:t> </a:t>
            </a:r>
            <a:r>
              <a:rPr lang="cs-CZ" i="1" dirty="0" err="1" smtClean="0"/>
              <a:t>laulamise</a:t>
            </a:r>
            <a:r>
              <a:rPr lang="cs-CZ" i="1" dirty="0" smtClean="0"/>
              <a:t>-</a:t>
            </a:r>
            <a:r>
              <a:rPr lang="cs-CZ" b="1" i="1" dirty="0" smtClean="0"/>
              <a:t>sta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Tykkään</a:t>
            </a:r>
            <a:r>
              <a:rPr lang="cs-CZ" i="1" dirty="0" smtClean="0"/>
              <a:t> </a:t>
            </a:r>
            <a:r>
              <a:rPr lang="cs-CZ" i="1" dirty="0" err="1" smtClean="0"/>
              <a:t>urhelemise</a:t>
            </a:r>
            <a:r>
              <a:rPr lang="cs-CZ" i="1" dirty="0" smtClean="0"/>
              <a:t>-</a:t>
            </a:r>
            <a:r>
              <a:rPr lang="cs-CZ" b="1" i="1" dirty="0" smtClean="0"/>
              <a:t>sta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He </a:t>
            </a:r>
            <a:r>
              <a:rPr lang="cs-CZ" i="1" dirty="0" err="1" smtClean="0"/>
              <a:t>pitävät</a:t>
            </a:r>
            <a:r>
              <a:rPr lang="cs-CZ" i="1" dirty="0" smtClean="0"/>
              <a:t> </a:t>
            </a:r>
            <a:r>
              <a:rPr lang="cs-CZ" i="1" dirty="0" err="1" smtClean="0"/>
              <a:t>piano</a:t>
            </a:r>
            <a:r>
              <a:rPr lang="cs-CZ" b="1" i="1" dirty="0" err="1" smtClean="0"/>
              <a:t>n</a:t>
            </a:r>
            <a:r>
              <a:rPr lang="cs-CZ" i="1" dirty="0" smtClean="0"/>
              <a:t> </a:t>
            </a:r>
            <a:r>
              <a:rPr lang="cs-CZ" i="1" dirty="0" err="1" smtClean="0"/>
              <a:t>soittamise</a:t>
            </a:r>
            <a:r>
              <a:rPr lang="cs-CZ" i="1" dirty="0" smtClean="0"/>
              <a:t>-</a:t>
            </a:r>
            <a:r>
              <a:rPr lang="cs-CZ" b="1" i="1" dirty="0" smtClean="0"/>
              <a:t>sta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(vrt. </a:t>
            </a:r>
            <a:r>
              <a:rPr lang="cs-CZ" i="1" dirty="0" smtClean="0"/>
              <a:t>He </a:t>
            </a:r>
            <a:r>
              <a:rPr lang="cs-CZ" i="1" dirty="0" err="1" smtClean="0"/>
              <a:t>soittavat</a:t>
            </a:r>
            <a:r>
              <a:rPr lang="cs-CZ" i="1" dirty="0" smtClean="0"/>
              <a:t> piano-</a:t>
            </a:r>
            <a:r>
              <a:rPr lang="cs-CZ" b="1" i="1" dirty="0" smtClean="0"/>
              <a:t>a</a:t>
            </a:r>
            <a:r>
              <a:rPr lang="cs-CZ" dirty="0" smtClean="0"/>
              <a:t>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Me</a:t>
            </a:r>
            <a:r>
              <a:rPr lang="cs-CZ" i="1" dirty="0" smtClean="0"/>
              <a:t> </a:t>
            </a:r>
            <a:r>
              <a:rPr lang="cs-CZ" i="1" dirty="0" err="1" smtClean="0"/>
              <a:t>tykkäämme</a:t>
            </a:r>
            <a:r>
              <a:rPr lang="cs-CZ" i="1" dirty="0" smtClean="0"/>
              <a:t> </a:t>
            </a:r>
            <a:r>
              <a:rPr lang="cs-CZ" i="1" dirty="0" err="1" smtClean="0"/>
              <a:t>tennikse</a:t>
            </a:r>
            <a:r>
              <a:rPr lang="cs-CZ" b="1" i="1" dirty="0" err="1" smtClean="0"/>
              <a:t>n</a:t>
            </a:r>
            <a:r>
              <a:rPr lang="cs-CZ" i="1" dirty="0" smtClean="0"/>
              <a:t> </a:t>
            </a:r>
            <a:r>
              <a:rPr lang="cs-CZ" i="1" dirty="0" err="1" smtClean="0"/>
              <a:t>pelaamise</a:t>
            </a:r>
            <a:r>
              <a:rPr lang="cs-CZ" i="1" dirty="0" smtClean="0"/>
              <a:t>-</a:t>
            </a:r>
            <a:r>
              <a:rPr lang="cs-CZ" b="1" i="1" dirty="0" smtClean="0"/>
              <a:t>sta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(vrt. </a:t>
            </a:r>
            <a:r>
              <a:rPr lang="cs-CZ" i="1" dirty="0" err="1" smtClean="0"/>
              <a:t>Me</a:t>
            </a:r>
            <a:r>
              <a:rPr lang="cs-CZ" i="1" dirty="0" smtClean="0"/>
              <a:t> </a:t>
            </a:r>
            <a:r>
              <a:rPr lang="cs-CZ" i="1" dirty="0" err="1" smtClean="0"/>
              <a:t>pelaamme</a:t>
            </a:r>
            <a:r>
              <a:rPr lang="cs-CZ" i="1" dirty="0" smtClean="0"/>
              <a:t> </a:t>
            </a:r>
            <a:r>
              <a:rPr lang="cs-CZ" i="1" dirty="0" err="1" smtClean="0"/>
              <a:t>tennis-</a:t>
            </a:r>
            <a:r>
              <a:rPr lang="cs-CZ" b="1" i="1" dirty="0" err="1" smtClean="0"/>
              <a:t>tä</a:t>
            </a:r>
            <a:r>
              <a:rPr lang="cs-CZ" dirty="0" smtClean="0"/>
              <a:t>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023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765</TotalTime>
  <Words>336</Words>
  <Application>Microsoft Office PowerPoint</Application>
  <PresentationFormat>Předvádění na obrazovce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Jmění</vt:lpstr>
      <vt:lpstr>KIELI I</vt:lpstr>
      <vt:lpstr>HARRASTUS (koníček, hobby)</vt:lpstr>
      <vt:lpstr>PELATA + PAR</vt:lpstr>
      <vt:lpstr>PELATA + PAR</vt:lpstr>
      <vt:lpstr>SOITTAA + PAR</vt:lpstr>
      <vt:lpstr>VERBAALISUBSTANTIIVI -MINEN</vt:lpstr>
      <vt:lpstr>Prezentace aplikace PowerPoint</vt:lpstr>
      <vt:lpstr>HARJOITUS 1 – Tee verbaalisubstantiivi</vt:lpstr>
      <vt:lpstr>MISTÄ PIDÄT / TYKKÄÄT? - ELA</vt:lpstr>
      <vt:lpstr>MISTÄ OLET KIINNOSTUNUT? + ELA</vt:lpstr>
      <vt:lpstr>HARJOITUS 2 Mistä pidät? Mistä et pidä? Pidän opiskelemise-sta Mitä harrastat? Mitä et harrasta? Harrastan opiskelemis-ta.</vt:lpstr>
      <vt:lpstr>VAPAA-AIKA JA HARRASTUKSET</vt:lpstr>
      <vt:lpstr>HARJOITUS 3 - KYSYMYKSET</vt:lpstr>
      <vt:lpstr>HARJOITUS 4</vt:lpstr>
      <vt:lpstr>HARJOITUS 5 – Mitä he harrastavat?</vt:lpstr>
      <vt:lpstr>RELATIIVIPRONOMINI JOKA (vztažné zájmeno který)</vt:lpstr>
      <vt:lpstr>JOKA-PRONOMININ TAIVUTUS</vt:lpstr>
      <vt:lpstr>HARJOITUS 6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22</cp:revision>
  <dcterms:created xsi:type="dcterms:W3CDTF">2020-11-24T14:29:35Z</dcterms:created>
  <dcterms:modified xsi:type="dcterms:W3CDTF">2020-11-25T12:56:24Z</dcterms:modified>
</cp:coreProperties>
</file>