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7E2EA9-489E-4B31-8D26-3F9AFB12B775}"/>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6C180B51-C4C7-4D04-A3B5-C994C405674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1C58A7F1-147A-4C1E-A6B1-8B71983CD41F}"/>
              </a:ext>
            </a:extLst>
          </p:cNvPr>
          <p:cNvSpPr>
            <a:spLocks noGrp="1"/>
          </p:cNvSpPr>
          <p:nvPr>
            <p:ph type="dt" sz="half" idx="10"/>
          </p:nvPr>
        </p:nvSpPr>
        <p:spPr/>
        <p:txBody>
          <a:bodyPr/>
          <a:lstStyle/>
          <a:p>
            <a:fld id="{36821669-C859-422A-A15B-AB1B1A2402ED}" type="datetimeFigureOut">
              <a:rPr lang="cs-CZ" smtClean="0"/>
              <a:t>02.04.2020</a:t>
            </a:fld>
            <a:endParaRPr lang="cs-CZ"/>
          </a:p>
        </p:txBody>
      </p:sp>
      <p:sp>
        <p:nvSpPr>
          <p:cNvPr id="5" name="Zástupný symbol pro zápatí 4">
            <a:extLst>
              <a:ext uri="{FF2B5EF4-FFF2-40B4-BE49-F238E27FC236}">
                <a16:creationId xmlns:a16="http://schemas.microsoft.com/office/drawing/2014/main" id="{E4F26D1D-55AA-433E-BE9C-F4895C51EEDB}"/>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E411BAB-1333-4951-9A64-AAB319671B87}"/>
              </a:ext>
            </a:extLst>
          </p:cNvPr>
          <p:cNvSpPr>
            <a:spLocks noGrp="1"/>
          </p:cNvSpPr>
          <p:nvPr>
            <p:ph type="sldNum" sz="quarter" idx="12"/>
          </p:nvPr>
        </p:nvSpPr>
        <p:spPr/>
        <p:txBody>
          <a:bodyPr/>
          <a:lstStyle/>
          <a:p>
            <a:fld id="{EDCB5977-56FC-4581-BE7C-64E11CCEF6CC}" type="slidenum">
              <a:rPr lang="cs-CZ" smtClean="0"/>
              <a:t>‹#›</a:t>
            </a:fld>
            <a:endParaRPr lang="cs-CZ"/>
          </a:p>
        </p:txBody>
      </p:sp>
    </p:spTree>
    <p:extLst>
      <p:ext uri="{BB962C8B-B14F-4D97-AF65-F5344CB8AC3E}">
        <p14:creationId xmlns:p14="http://schemas.microsoft.com/office/powerpoint/2010/main" val="2026754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29A3EF-EB13-4D81-B12B-8E2394ACC131}"/>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AF591685-CE4B-4E2B-8989-0671A1266E41}"/>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5B82B929-E95F-4839-B0F1-A437B6D3DEA1}"/>
              </a:ext>
            </a:extLst>
          </p:cNvPr>
          <p:cNvSpPr>
            <a:spLocks noGrp="1"/>
          </p:cNvSpPr>
          <p:nvPr>
            <p:ph type="dt" sz="half" idx="10"/>
          </p:nvPr>
        </p:nvSpPr>
        <p:spPr/>
        <p:txBody>
          <a:bodyPr/>
          <a:lstStyle/>
          <a:p>
            <a:fld id="{36821669-C859-422A-A15B-AB1B1A2402ED}" type="datetimeFigureOut">
              <a:rPr lang="cs-CZ" smtClean="0"/>
              <a:t>02.04.2020</a:t>
            </a:fld>
            <a:endParaRPr lang="cs-CZ"/>
          </a:p>
        </p:txBody>
      </p:sp>
      <p:sp>
        <p:nvSpPr>
          <p:cNvPr id="5" name="Zástupný symbol pro zápatí 4">
            <a:extLst>
              <a:ext uri="{FF2B5EF4-FFF2-40B4-BE49-F238E27FC236}">
                <a16:creationId xmlns:a16="http://schemas.microsoft.com/office/drawing/2014/main" id="{0CC4FC28-A108-4448-AB37-00867429CA0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D41C864D-2325-4527-A9A1-E036983A618C}"/>
              </a:ext>
            </a:extLst>
          </p:cNvPr>
          <p:cNvSpPr>
            <a:spLocks noGrp="1"/>
          </p:cNvSpPr>
          <p:nvPr>
            <p:ph type="sldNum" sz="quarter" idx="12"/>
          </p:nvPr>
        </p:nvSpPr>
        <p:spPr/>
        <p:txBody>
          <a:bodyPr/>
          <a:lstStyle/>
          <a:p>
            <a:fld id="{EDCB5977-56FC-4581-BE7C-64E11CCEF6CC}" type="slidenum">
              <a:rPr lang="cs-CZ" smtClean="0"/>
              <a:t>‹#›</a:t>
            </a:fld>
            <a:endParaRPr lang="cs-CZ"/>
          </a:p>
        </p:txBody>
      </p:sp>
    </p:spTree>
    <p:extLst>
      <p:ext uri="{BB962C8B-B14F-4D97-AF65-F5344CB8AC3E}">
        <p14:creationId xmlns:p14="http://schemas.microsoft.com/office/powerpoint/2010/main" val="3604937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32518880-DEBF-42C8-8119-D52EB5F5BFDD}"/>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FF513F77-992E-436B-823B-102715E26D7A}"/>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C3CB708-6177-4A1A-BAED-CCB9F3238387}"/>
              </a:ext>
            </a:extLst>
          </p:cNvPr>
          <p:cNvSpPr>
            <a:spLocks noGrp="1"/>
          </p:cNvSpPr>
          <p:nvPr>
            <p:ph type="dt" sz="half" idx="10"/>
          </p:nvPr>
        </p:nvSpPr>
        <p:spPr/>
        <p:txBody>
          <a:bodyPr/>
          <a:lstStyle/>
          <a:p>
            <a:fld id="{36821669-C859-422A-A15B-AB1B1A2402ED}" type="datetimeFigureOut">
              <a:rPr lang="cs-CZ" smtClean="0"/>
              <a:t>02.04.2020</a:t>
            </a:fld>
            <a:endParaRPr lang="cs-CZ"/>
          </a:p>
        </p:txBody>
      </p:sp>
      <p:sp>
        <p:nvSpPr>
          <p:cNvPr id="5" name="Zástupný symbol pro zápatí 4">
            <a:extLst>
              <a:ext uri="{FF2B5EF4-FFF2-40B4-BE49-F238E27FC236}">
                <a16:creationId xmlns:a16="http://schemas.microsoft.com/office/drawing/2014/main" id="{91725DEE-D8F3-40C3-851E-26111C4F9E69}"/>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1A485D56-B219-4BAE-986E-2DA206FF1598}"/>
              </a:ext>
            </a:extLst>
          </p:cNvPr>
          <p:cNvSpPr>
            <a:spLocks noGrp="1"/>
          </p:cNvSpPr>
          <p:nvPr>
            <p:ph type="sldNum" sz="quarter" idx="12"/>
          </p:nvPr>
        </p:nvSpPr>
        <p:spPr/>
        <p:txBody>
          <a:bodyPr/>
          <a:lstStyle/>
          <a:p>
            <a:fld id="{EDCB5977-56FC-4581-BE7C-64E11CCEF6CC}" type="slidenum">
              <a:rPr lang="cs-CZ" smtClean="0"/>
              <a:t>‹#›</a:t>
            </a:fld>
            <a:endParaRPr lang="cs-CZ"/>
          </a:p>
        </p:txBody>
      </p:sp>
    </p:spTree>
    <p:extLst>
      <p:ext uri="{BB962C8B-B14F-4D97-AF65-F5344CB8AC3E}">
        <p14:creationId xmlns:p14="http://schemas.microsoft.com/office/powerpoint/2010/main" val="3561970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AC2917-C24F-48E1-8217-BCEF20A278CF}"/>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A2D9B096-944E-449F-8BB3-7C7F846F6D61}"/>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9725328-9D26-404F-B581-2235E6727314}"/>
              </a:ext>
            </a:extLst>
          </p:cNvPr>
          <p:cNvSpPr>
            <a:spLocks noGrp="1"/>
          </p:cNvSpPr>
          <p:nvPr>
            <p:ph type="dt" sz="half" idx="10"/>
          </p:nvPr>
        </p:nvSpPr>
        <p:spPr/>
        <p:txBody>
          <a:bodyPr/>
          <a:lstStyle/>
          <a:p>
            <a:fld id="{36821669-C859-422A-A15B-AB1B1A2402ED}" type="datetimeFigureOut">
              <a:rPr lang="cs-CZ" smtClean="0"/>
              <a:t>02.04.2020</a:t>
            </a:fld>
            <a:endParaRPr lang="cs-CZ"/>
          </a:p>
        </p:txBody>
      </p:sp>
      <p:sp>
        <p:nvSpPr>
          <p:cNvPr id="5" name="Zástupný symbol pro zápatí 4">
            <a:extLst>
              <a:ext uri="{FF2B5EF4-FFF2-40B4-BE49-F238E27FC236}">
                <a16:creationId xmlns:a16="http://schemas.microsoft.com/office/drawing/2014/main" id="{A0E7385A-E823-4E0E-8B1A-E69F43917CD6}"/>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371A111-905B-41FE-AACE-D5226162D321}"/>
              </a:ext>
            </a:extLst>
          </p:cNvPr>
          <p:cNvSpPr>
            <a:spLocks noGrp="1"/>
          </p:cNvSpPr>
          <p:nvPr>
            <p:ph type="sldNum" sz="quarter" idx="12"/>
          </p:nvPr>
        </p:nvSpPr>
        <p:spPr/>
        <p:txBody>
          <a:bodyPr/>
          <a:lstStyle/>
          <a:p>
            <a:fld id="{EDCB5977-56FC-4581-BE7C-64E11CCEF6CC}" type="slidenum">
              <a:rPr lang="cs-CZ" smtClean="0"/>
              <a:t>‹#›</a:t>
            </a:fld>
            <a:endParaRPr lang="cs-CZ"/>
          </a:p>
        </p:txBody>
      </p:sp>
    </p:spTree>
    <p:extLst>
      <p:ext uri="{BB962C8B-B14F-4D97-AF65-F5344CB8AC3E}">
        <p14:creationId xmlns:p14="http://schemas.microsoft.com/office/powerpoint/2010/main" val="3127551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DB84AC-594D-4A1B-9A06-8226B8DC0126}"/>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F11EAB23-29B0-4854-B200-4745160F6B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786012F3-F704-4F64-9988-2DB8BBDE007E}"/>
              </a:ext>
            </a:extLst>
          </p:cNvPr>
          <p:cNvSpPr>
            <a:spLocks noGrp="1"/>
          </p:cNvSpPr>
          <p:nvPr>
            <p:ph type="dt" sz="half" idx="10"/>
          </p:nvPr>
        </p:nvSpPr>
        <p:spPr/>
        <p:txBody>
          <a:bodyPr/>
          <a:lstStyle/>
          <a:p>
            <a:fld id="{36821669-C859-422A-A15B-AB1B1A2402ED}" type="datetimeFigureOut">
              <a:rPr lang="cs-CZ" smtClean="0"/>
              <a:t>02.04.2020</a:t>
            </a:fld>
            <a:endParaRPr lang="cs-CZ"/>
          </a:p>
        </p:txBody>
      </p:sp>
      <p:sp>
        <p:nvSpPr>
          <p:cNvPr id="5" name="Zástupný symbol pro zápatí 4">
            <a:extLst>
              <a:ext uri="{FF2B5EF4-FFF2-40B4-BE49-F238E27FC236}">
                <a16:creationId xmlns:a16="http://schemas.microsoft.com/office/drawing/2014/main" id="{9529C976-F403-4E38-99C6-5D85E472AA8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E7D80A31-42ED-480F-9222-886322A2C667}"/>
              </a:ext>
            </a:extLst>
          </p:cNvPr>
          <p:cNvSpPr>
            <a:spLocks noGrp="1"/>
          </p:cNvSpPr>
          <p:nvPr>
            <p:ph type="sldNum" sz="quarter" idx="12"/>
          </p:nvPr>
        </p:nvSpPr>
        <p:spPr/>
        <p:txBody>
          <a:bodyPr/>
          <a:lstStyle/>
          <a:p>
            <a:fld id="{EDCB5977-56FC-4581-BE7C-64E11CCEF6CC}" type="slidenum">
              <a:rPr lang="cs-CZ" smtClean="0"/>
              <a:t>‹#›</a:t>
            </a:fld>
            <a:endParaRPr lang="cs-CZ"/>
          </a:p>
        </p:txBody>
      </p:sp>
    </p:spTree>
    <p:extLst>
      <p:ext uri="{BB962C8B-B14F-4D97-AF65-F5344CB8AC3E}">
        <p14:creationId xmlns:p14="http://schemas.microsoft.com/office/powerpoint/2010/main" val="4059786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6BC8FC-ECCC-4C13-8D64-D9162FDD08FC}"/>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C724F575-6A94-45A4-A5A2-2EE16BA0C2A3}"/>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740B5E70-57D9-47E6-84E2-0AFC0E99D83C}"/>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7E98724D-A346-4783-9582-BC54E174AC22}"/>
              </a:ext>
            </a:extLst>
          </p:cNvPr>
          <p:cNvSpPr>
            <a:spLocks noGrp="1"/>
          </p:cNvSpPr>
          <p:nvPr>
            <p:ph type="dt" sz="half" idx="10"/>
          </p:nvPr>
        </p:nvSpPr>
        <p:spPr/>
        <p:txBody>
          <a:bodyPr/>
          <a:lstStyle/>
          <a:p>
            <a:fld id="{36821669-C859-422A-A15B-AB1B1A2402ED}" type="datetimeFigureOut">
              <a:rPr lang="cs-CZ" smtClean="0"/>
              <a:t>02.04.2020</a:t>
            </a:fld>
            <a:endParaRPr lang="cs-CZ"/>
          </a:p>
        </p:txBody>
      </p:sp>
      <p:sp>
        <p:nvSpPr>
          <p:cNvPr id="6" name="Zástupný symbol pro zápatí 5">
            <a:extLst>
              <a:ext uri="{FF2B5EF4-FFF2-40B4-BE49-F238E27FC236}">
                <a16:creationId xmlns:a16="http://schemas.microsoft.com/office/drawing/2014/main" id="{1ACE45B6-93FF-4C57-9DE2-934BDD03A03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BFA5385D-30C9-4773-A233-50290D37A3D8}"/>
              </a:ext>
            </a:extLst>
          </p:cNvPr>
          <p:cNvSpPr>
            <a:spLocks noGrp="1"/>
          </p:cNvSpPr>
          <p:nvPr>
            <p:ph type="sldNum" sz="quarter" idx="12"/>
          </p:nvPr>
        </p:nvSpPr>
        <p:spPr/>
        <p:txBody>
          <a:bodyPr/>
          <a:lstStyle/>
          <a:p>
            <a:fld id="{EDCB5977-56FC-4581-BE7C-64E11CCEF6CC}" type="slidenum">
              <a:rPr lang="cs-CZ" smtClean="0"/>
              <a:t>‹#›</a:t>
            </a:fld>
            <a:endParaRPr lang="cs-CZ"/>
          </a:p>
        </p:txBody>
      </p:sp>
    </p:spTree>
    <p:extLst>
      <p:ext uri="{BB962C8B-B14F-4D97-AF65-F5344CB8AC3E}">
        <p14:creationId xmlns:p14="http://schemas.microsoft.com/office/powerpoint/2010/main" val="155142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7BFD4A-FE6A-44CA-BA02-98D1C9C805F5}"/>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CC04F516-3DDB-4DB7-BBF2-687BA861A9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352FEF08-7F8E-4BAF-BB0F-FDAF314AAE93}"/>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E8B571F5-4255-42FF-9B5C-DBD10A1D76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7D463BB2-EFBB-45AC-B5BF-496238362043}"/>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38339B68-8CE4-4F40-B28E-498C66F0589E}"/>
              </a:ext>
            </a:extLst>
          </p:cNvPr>
          <p:cNvSpPr>
            <a:spLocks noGrp="1"/>
          </p:cNvSpPr>
          <p:nvPr>
            <p:ph type="dt" sz="half" idx="10"/>
          </p:nvPr>
        </p:nvSpPr>
        <p:spPr/>
        <p:txBody>
          <a:bodyPr/>
          <a:lstStyle/>
          <a:p>
            <a:fld id="{36821669-C859-422A-A15B-AB1B1A2402ED}" type="datetimeFigureOut">
              <a:rPr lang="cs-CZ" smtClean="0"/>
              <a:t>02.04.2020</a:t>
            </a:fld>
            <a:endParaRPr lang="cs-CZ"/>
          </a:p>
        </p:txBody>
      </p:sp>
      <p:sp>
        <p:nvSpPr>
          <p:cNvPr id="8" name="Zástupný symbol pro zápatí 7">
            <a:extLst>
              <a:ext uri="{FF2B5EF4-FFF2-40B4-BE49-F238E27FC236}">
                <a16:creationId xmlns:a16="http://schemas.microsoft.com/office/drawing/2014/main" id="{843D4AC0-644D-4770-831E-575726D36AC8}"/>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75DDB047-0F51-407F-A9DC-AED99A85AD75}"/>
              </a:ext>
            </a:extLst>
          </p:cNvPr>
          <p:cNvSpPr>
            <a:spLocks noGrp="1"/>
          </p:cNvSpPr>
          <p:nvPr>
            <p:ph type="sldNum" sz="quarter" idx="12"/>
          </p:nvPr>
        </p:nvSpPr>
        <p:spPr/>
        <p:txBody>
          <a:bodyPr/>
          <a:lstStyle/>
          <a:p>
            <a:fld id="{EDCB5977-56FC-4581-BE7C-64E11CCEF6CC}" type="slidenum">
              <a:rPr lang="cs-CZ" smtClean="0"/>
              <a:t>‹#›</a:t>
            </a:fld>
            <a:endParaRPr lang="cs-CZ"/>
          </a:p>
        </p:txBody>
      </p:sp>
    </p:spTree>
    <p:extLst>
      <p:ext uri="{BB962C8B-B14F-4D97-AF65-F5344CB8AC3E}">
        <p14:creationId xmlns:p14="http://schemas.microsoft.com/office/powerpoint/2010/main" val="201306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D90651-B5C1-4B76-B1F2-97B44AD2C9EC}"/>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8324F0E2-37E7-4A07-B526-892D284F9328}"/>
              </a:ext>
            </a:extLst>
          </p:cNvPr>
          <p:cNvSpPr>
            <a:spLocks noGrp="1"/>
          </p:cNvSpPr>
          <p:nvPr>
            <p:ph type="dt" sz="half" idx="10"/>
          </p:nvPr>
        </p:nvSpPr>
        <p:spPr/>
        <p:txBody>
          <a:bodyPr/>
          <a:lstStyle/>
          <a:p>
            <a:fld id="{36821669-C859-422A-A15B-AB1B1A2402ED}" type="datetimeFigureOut">
              <a:rPr lang="cs-CZ" smtClean="0"/>
              <a:t>02.04.2020</a:t>
            </a:fld>
            <a:endParaRPr lang="cs-CZ"/>
          </a:p>
        </p:txBody>
      </p:sp>
      <p:sp>
        <p:nvSpPr>
          <p:cNvPr id="4" name="Zástupný symbol pro zápatí 3">
            <a:extLst>
              <a:ext uri="{FF2B5EF4-FFF2-40B4-BE49-F238E27FC236}">
                <a16:creationId xmlns:a16="http://schemas.microsoft.com/office/drawing/2014/main" id="{D0E72C34-6A78-4B0D-9A0B-39C57054453A}"/>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BD4D43AE-C36F-4D53-BFD9-BE9933137CC2}"/>
              </a:ext>
            </a:extLst>
          </p:cNvPr>
          <p:cNvSpPr>
            <a:spLocks noGrp="1"/>
          </p:cNvSpPr>
          <p:nvPr>
            <p:ph type="sldNum" sz="quarter" idx="12"/>
          </p:nvPr>
        </p:nvSpPr>
        <p:spPr/>
        <p:txBody>
          <a:bodyPr/>
          <a:lstStyle/>
          <a:p>
            <a:fld id="{EDCB5977-56FC-4581-BE7C-64E11CCEF6CC}" type="slidenum">
              <a:rPr lang="cs-CZ" smtClean="0"/>
              <a:t>‹#›</a:t>
            </a:fld>
            <a:endParaRPr lang="cs-CZ"/>
          </a:p>
        </p:txBody>
      </p:sp>
    </p:spTree>
    <p:extLst>
      <p:ext uri="{BB962C8B-B14F-4D97-AF65-F5344CB8AC3E}">
        <p14:creationId xmlns:p14="http://schemas.microsoft.com/office/powerpoint/2010/main" val="3304032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5A5ECCB-2189-428E-BFF5-8DCC3BD4C478}"/>
              </a:ext>
            </a:extLst>
          </p:cNvPr>
          <p:cNvSpPr>
            <a:spLocks noGrp="1"/>
          </p:cNvSpPr>
          <p:nvPr>
            <p:ph type="dt" sz="half" idx="10"/>
          </p:nvPr>
        </p:nvSpPr>
        <p:spPr/>
        <p:txBody>
          <a:bodyPr/>
          <a:lstStyle/>
          <a:p>
            <a:fld id="{36821669-C859-422A-A15B-AB1B1A2402ED}" type="datetimeFigureOut">
              <a:rPr lang="cs-CZ" smtClean="0"/>
              <a:t>02.04.2020</a:t>
            </a:fld>
            <a:endParaRPr lang="cs-CZ"/>
          </a:p>
        </p:txBody>
      </p:sp>
      <p:sp>
        <p:nvSpPr>
          <p:cNvPr id="3" name="Zástupný symbol pro zápatí 2">
            <a:extLst>
              <a:ext uri="{FF2B5EF4-FFF2-40B4-BE49-F238E27FC236}">
                <a16:creationId xmlns:a16="http://schemas.microsoft.com/office/drawing/2014/main" id="{028C9442-C59C-48C3-A427-151D02F4C945}"/>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4266507E-C369-4941-B705-509738FCCE62}"/>
              </a:ext>
            </a:extLst>
          </p:cNvPr>
          <p:cNvSpPr>
            <a:spLocks noGrp="1"/>
          </p:cNvSpPr>
          <p:nvPr>
            <p:ph type="sldNum" sz="quarter" idx="12"/>
          </p:nvPr>
        </p:nvSpPr>
        <p:spPr/>
        <p:txBody>
          <a:bodyPr/>
          <a:lstStyle/>
          <a:p>
            <a:fld id="{EDCB5977-56FC-4581-BE7C-64E11CCEF6CC}" type="slidenum">
              <a:rPr lang="cs-CZ" smtClean="0"/>
              <a:t>‹#›</a:t>
            </a:fld>
            <a:endParaRPr lang="cs-CZ"/>
          </a:p>
        </p:txBody>
      </p:sp>
    </p:spTree>
    <p:extLst>
      <p:ext uri="{BB962C8B-B14F-4D97-AF65-F5344CB8AC3E}">
        <p14:creationId xmlns:p14="http://schemas.microsoft.com/office/powerpoint/2010/main" val="3664414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7035C1-C5D1-4EB6-BF28-28F41C5905EC}"/>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6837F727-3B46-4252-9FDF-6B1D510B77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0F62ECE4-425D-483A-8B9F-BF804037FA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1178AB16-AFB9-455A-8B4A-C59E523DAD34}"/>
              </a:ext>
            </a:extLst>
          </p:cNvPr>
          <p:cNvSpPr>
            <a:spLocks noGrp="1"/>
          </p:cNvSpPr>
          <p:nvPr>
            <p:ph type="dt" sz="half" idx="10"/>
          </p:nvPr>
        </p:nvSpPr>
        <p:spPr/>
        <p:txBody>
          <a:bodyPr/>
          <a:lstStyle/>
          <a:p>
            <a:fld id="{36821669-C859-422A-A15B-AB1B1A2402ED}" type="datetimeFigureOut">
              <a:rPr lang="cs-CZ" smtClean="0"/>
              <a:t>02.04.2020</a:t>
            </a:fld>
            <a:endParaRPr lang="cs-CZ"/>
          </a:p>
        </p:txBody>
      </p:sp>
      <p:sp>
        <p:nvSpPr>
          <p:cNvPr id="6" name="Zástupný symbol pro zápatí 5">
            <a:extLst>
              <a:ext uri="{FF2B5EF4-FFF2-40B4-BE49-F238E27FC236}">
                <a16:creationId xmlns:a16="http://schemas.microsoft.com/office/drawing/2014/main" id="{78AE5CE2-ADED-4F66-84A2-88AFE76AA8B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5DE536B8-EAC4-4E6D-98FB-FC4ED7841330}"/>
              </a:ext>
            </a:extLst>
          </p:cNvPr>
          <p:cNvSpPr>
            <a:spLocks noGrp="1"/>
          </p:cNvSpPr>
          <p:nvPr>
            <p:ph type="sldNum" sz="quarter" idx="12"/>
          </p:nvPr>
        </p:nvSpPr>
        <p:spPr/>
        <p:txBody>
          <a:bodyPr/>
          <a:lstStyle/>
          <a:p>
            <a:fld id="{EDCB5977-56FC-4581-BE7C-64E11CCEF6CC}" type="slidenum">
              <a:rPr lang="cs-CZ" smtClean="0"/>
              <a:t>‹#›</a:t>
            </a:fld>
            <a:endParaRPr lang="cs-CZ"/>
          </a:p>
        </p:txBody>
      </p:sp>
    </p:spTree>
    <p:extLst>
      <p:ext uri="{BB962C8B-B14F-4D97-AF65-F5344CB8AC3E}">
        <p14:creationId xmlns:p14="http://schemas.microsoft.com/office/powerpoint/2010/main" val="871664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3CDE63-4CE0-41BF-BCC7-DAE3E3EDF607}"/>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8E4830A4-5CCD-4BAD-AB30-018643B604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E8AACF50-1DFF-4BA7-ACCF-52B218E026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7FFCCCF3-CAE7-4153-B248-5CC4D57C91FB}"/>
              </a:ext>
            </a:extLst>
          </p:cNvPr>
          <p:cNvSpPr>
            <a:spLocks noGrp="1"/>
          </p:cNvSpPr>
          <p:nvPr>
            <p:ph type="dt" sz="half" idx="10"/>
          </p:nvPr>
        </p:nvSpPr>
        <p:spPr/>
        <p:txBody>
          <a:bodyPr/>
          <a:lstStyle/>
          <a:p>
            <a:fld id="{36821669-C859-422A-A15B-AB1B1A2402ED}" type="datetimeFigureOut">
              <a:rPr lang="cs-CZ" smtClean="0"/>
              <a:t>02.04.2020</a:t>
            </a:fld>
            <a:endParaRPr lang="cs-CZ"/>
          </a:p>
        </p:txBody>
      </p:sp>
      <p:sp>
        <p:nvSpPr>
          <p:cNvPr id="6" name="Zástupný symbol pro zápatí 5">
            <a:extLst>
              <a:ext uri="{FF2B5EF4-FFF2-40B4-BE49-F238E27FC236}">
                <a16:creationId xmlns:a16="http://schemas.microsoft.com/office/drawing/2014/main" id="{E4E4B21F-7D4D-48DF-9BFE-C33EE39BDABA}"/>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13357B72-0916-4B99-9D4A-CB1C975F5405}"/>
              </a:ext>
            </a:extLst>
          </p:cNvPr>
          <p:cNvSpPr>
            <a:spLocks noGrp="1"/>
          </p:cNvSpPr>
          <p:nvPr>
            <p:ph type="sldNum" sz="quarter" idx="12"/>
          </p:nvPr>
        </p:nvSpPr>
        <p:spPr/>
        <p:txBody>
          <a:bodyPr/>
          <a:lstStyle/>
          <a:p>
            <a:fld id="{EDCB5977-56FC-4581-BE7C-64E11CCEF6CC}" type="slidenum">
              <a:rPr lang="cs-CZ" smtClean="0"/>
              <a:t>‹#›</a:t>
            </a:fld>
            <a:endParaRPr lang="cs-CZ"/>
          </a:p>
        </p:txBody>
      </p:sp>
    </p:spTree>
    <p:extLst>
      <p:ext uri="{BB962C8B-B14F-4D97-AF65-F5344CB8AC3E}">
        <p14:creationId xmlns:p14="http://schemas.microsoft.com/office/powerpoint/2010/main" val="3168285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D53859D9-FC17-4B5F-8453-DDFD41DEE4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622E7B65-4FFB-4120-AFD5-9EAE443EF0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123952F-B924-4656-8B0F-AF2153FF5A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821669-C859-422A-A15B-AB1B1A2402ED}" type="datetimeFigureOut">
              <a:rPr lang="cs-CZ" smtClean="0"/>
              <a:t>02.04.2020</a:t>
            </a:fld>
            <a:endParaRPr lang="cs-CZ"/>
          </a:p>
        </p:txBody>
      </p:sp>
      <p:sp>
        <p:nvSpPr>
          <p:cNvPr id="5" name="Zástupný symbol pro zápatí 4">
            <a:extLst>
              <a:ext uri="{FF2B5EF4-FFF2-40B4-BE49-F238E27FC236}">
                <a16:creationId xmlns:a16="http://schemas.microsoft.com/office/drawing/2014/main" id="{39F98B74-6692-48FF-99F9-1162969AF8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02458CD4-637E-402D-B090-02E16F7156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CB5977-56FC-4581-BE7C-64E11CCEF6CC}" type="slidenum">
              <a:rPr lang="cs-CZ" smtClean="0"/>
              <a:t>‹#›</a:t>
            </a:fld>
            <a:endParaRPr lang="cs-CZ"/>
          </a:p>
        </p:txBody>
      </p:sp>
    </p:spTree>
    <p:extLst>
      <p:ext uri="{BB962C8B-B14F-4D97-AF65-F5344CB8AC3E}">
        <p14:creationId xmlns:p14="http://schemas.microsoft.com/office/powerpoint/2010/main" val="3119080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AC99A7-3F6A-41E2-9A28-EF8F56A45BBC}"/>
              </a:ext>
            </a:extLst>
          </p:cNvPr>
          <p:cNvSpPr>
            <a:spLocks noGrp="1"/>
          </p:cNvSpPr>
          <p:nvPr>
            <p:ph type="ctrTitle"/>
          </p:nvPr>
        </p:nvSpPr>
        <p:spPr/>
        <p:txBody>
          <a:bodyPr>
            <a:normAutofit/>
          </a:bodyPr>
          <a:lstStyle/>
          <a:p>
            <a:r>
              <a:rPr lang="cs-CZ" sz="2800" dirty="0" err="1"/>
              <a:t>Mo</a:t>
            </a:r>
            <a:r>
              <a:rPr lang="de-DE" sz="2800" dirty="0" err="1"/>
              <a:t>derne</a:t>
            </a:r>
            <a:r>
              <a:rPr lang="de-DE" sz="2800" dirty="0"/>
              <a:t> und Postmoderne - III</a:t>
            </a:r>
            <a:endParaRPr lang="cs-CZ" sz="2800" dirty="0"/>
          </a:p>
        </p:txBody>
      </p:sp>
      <p:sp>
        <p:nvSpPr>
          <p:cNvPr id="3" name="Podnadpis 2">
            <a:extLst>
              <a:ext uri="{FF2B5EF4-FFF2-40B4-BE49-F238E27FC236}">
                <a16:creationId xmlns:a16="http://schemas.microsoft.com/office/drawing/2014/main" id="{DA5641D8-265E-4F58-AB2F-208DF3299EF5}"/>
              </a:ext>
            </a:extLst>
          </p:cNvPr>
          <p:cNvSpPr>
            <a:spLocks noGrp="1"/>
          </p:cNvSpPr>
          <p:nvPr>
            <p:ph type="subTitle" idx="1"/>
          </p:nvPr>
        </p:nvSpPr>
        <p:spPr/>
        <p:txBody>
          <a:bodyPr/>
          <a:lstStyle/>
          <a:p>
            <a:r>
              <a:rPr lang="de-DE" dirty="0"/>
              <a:t>Nicolas Born (1937 – 1979): Ein Foto. Gedicht</a:t>
            </a:r>
          </a:p>
          <a:p>
            <a:r>
              <a:rPr lang="de-DE" dirty="0"/>
              <a:t>In: Gedichte 1967 – 1978 (1978)</a:t>
            </a:r>
            <a:endParaRPr lang="cs-CZ" dirty="0"/>
          </a:p>
        </p:txBody>
      </p:sp>
    </p:spTree>
    <p:extLst>
      <p:ext uri="{BB962C8B-B14F-4D97-AF65-F5344CB8AC3E}">
        <p14:creationId xmlns:p14="http://schemas.microsoft.com/office/powerpoint/2010/main" val="3149977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00DFBF-D540-40C6-8D3E-2E1A03DF442E}"/>
              </a:ext>
            </a:extLst>
          </p:cNvPr>
          <p:cNvSpPr>
            <a:spLocks noGrp="1"/>
          </p:cNvSpPr>
          <p:nvPr>
            <p:ph type="title"/>
          </p:nvPr>
        </p:nvSpPr>
        <p:spPr/>
        <p:txBody>
          <a:bodyPr>
            <a:normAutofit/>
          </a:bodyPr>
          <a:lstStyle/>
          <a:p>
            <a:pPr algn="ctr"/>
            <a:r>
              <a:rPr lang="de-DE" sz="2800" dirty="0"/>
              <a:t>Ein Foto. Gedicht</a:t>
            </a:r>
            <a:endParaRPr lang="cs-CZ" sz="2800" dirty="0"/>
          </a:p>
        </p:txBody>
      </p:sp>
      <p:sp>
        <p:nvSpPr>
          <p:cNvPr id="3" name="Zástupný obsah 2">
            <a:extLst>
              <a:ext uri="{FF2B5EF4-FFF2-40B4-BE49-F238E27FC236}">
                <a16:creationId xmlns:a16="http://schemas.microsoft.com/office/drawing/2014/main" id="{82086DF3-F55B-49BA-B352-D5CB9F546CB7}"/>
              </a:ext>
            </a:extLst>
          </p:cNvPr>
          <p:cNvSpPr>
            <a:spLocks noGrp="1"/>
          </p:cNvSpPr>
          <p:nvPr>
            <p:ph idx="1"/>
          </p:nvPr>
        </p:nvSpPr>
        <p:spPr/>
        <p:txBody>
          <a:bodyPr>
            <a:normAutofit lnSpcReduction="10000"/>
          </a:bodyPr>
          <a:lstStyle/>
          <a:p>
            <a:pPr marL="0" indent="0" algn="ctr">
              <a:buNone/>
            </a:pPr>
            <a:endParaRPr lang="de-DE" dirty="0"/>
          </a:p>
          <a:p>
            <a:pPr marL="0" indent="0" algn="ctr">
              <a:buNone/>
            </a:pPr>
            <a:r>
              <a:rPr lang="de-DE" sz="1600" dirty="0"/>
              <a:t>Vier Soldaten</a:t>
            </a:r>
          </a:p>
          <a:p>
            <a:pPr marL="0" indent="0" algn="ctr">
              <a:buNone/>
            </a:pPr>
            <a:r>
              <a:rPr lang="de-DE" sz="1600" dirty="0"/>
              <a:t>Vier Soldaten</a:t>
            </a:r>
          </a:p>
          <a:p>
            <a:pPr marL="0" indent="0" algn="ctr">
              <a:buNone/>
            </a:pPr>
            <a:r>
              <a:rPr lang="de-DE" sz="1600" dirty="0"/>
              <a:t>(Gesichter wie auch sonst in Fotoalben)</a:t>
            </a:r>
          </a:p>
          <a:p>
            <a:pPr marL="0" indent="0" algn="ctr">
              <a:buNone/>
            </a:pPr>
            <a:r>
              <a:rPr lang="de-DE" sz="1600" dirty="0"/>
              <a:t>(Gesichter wie auch sonst in Fotoalben)</a:t>
            </a:r>
          </a:p>
          <a:p>
            <a:pPr marL="0" indent="0" algn="ctr">
              <a:buNone/>
            </a:pPr>
            <a:r>
              <a:rPr lang="de-DE" sz="1600" dirty="0"/>
              <a:t>warten auf den Auslöser.</a:t>
            </a:r>
          </a:p>
          <a:p>
            <a:pPr marL="0" indent="0" algn="ctr">
              <a:buNone/>
            </a:pPr>
            <a:r>
              <a:rPr lang="de-DE" sz="1600" dirty="0"/>
              <a:t>Warten auf den Auslöser.</a:t>
            </a:r>
          </a:p>
          <a:p>
            <a:pPr marL="0" indent="0" algn="ctr">
              <a:buNone/>
            </a:pPr>
            <a:r>
              <a:rPr lang="de-DE" sz="1600" dirty="0"/>
              <a:t>Zwei halten Köpfe an den Haaren,</a:t>
            </a:r>
          </a:p>
          <a:p>
            <a:pPr marL="0" indent="0" algn="ctr">
              <a:buNone/>
            </a:pPr>
            <a:r>
              <a:rPr lang="de-DE" sz="1600" dirty="0"/>
              <a:t>zwei halten Köpfe an den Haaren,</a:t>
            </a:r>
          </a:p>
          <a:p>
            <a:pPr marL="0" indent="0" algn="ctr">
              <a:buNone/>
            </a:pPr>
            <a:r>
              <a:rPr lang="de-DE" sz="1600" dirty="0"/>
              <a:t>die an zwei Leichen,</a:t>
            </a:r>
          </a:p>
          <a:p>
            <a:pPr marL="0" indent="0" algn="ctr">
              <a:buNone/>
            </a:pPr>
            <a:r>
              <a:rPr lang="de-DE" sz="1600" dirty="0"/>
              <a:t>die an zwei Leichen,</a:t>
            </a:r>
          </a:p>
          <a:p>
            <a:pPr marL="0" indent="0" algn="ctr">
              <a:buNone/>
            </a:pPr>
            <a:r>
              <a:rPr lang="de-DE" sz="1600" dirty="0"/>
              <a:t>die weiter vorne liegen,</a:t>
            </a:r>
          </a:p>
          <a:p>
            <a:pPr marL="0" indent="0" algn="ctr">
              <a:buNone/>
            </a:pPr>
            <a:r>
              <a:rPr lang="de-DE" sz="1600" dirty="0"/>
              <a:t>die weiter vorne liegen, fehlen.</a:t>
            </a:r>
          </a:p>
          <a:p>
            <a:pPr marL="0" indent="0" algn="ctr">
              <a:buNone/>
            </a:pPr>
            <a:endParaRPr lang="de-DE" sz="1600" dirty="0"/>
          </a:p>
          <a:p>
            <a:pPr marL="0" indent="0" algn="ctr">
              <a:buNone/>
            </a:pPr>
            <a:endParaRPr lang="cs-CZ" sz="1800" dirty="0"/>
          </a:p>
        </p:txBody>
      </p:sp>
    </p:spTree>
    <p:extLst>
      <p:ext uri="{BB962C8B-B14F-4D97-AF65-F5344CB8AC3E}">
        <p14:creationId xmlns:p14="http://schemas.microsoft.com/office/powerpoint/2010/main" val="426152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EDED83-89AC-4D3D-AAEA-EA6932E681F8}"/>
              </a:ext>
            </a:extLst>
          </p:cNvPr>
          <p:cNvSpPr>
            <a:spLocks noGrp="1"/>
          </p:cNvSpPr>
          <p:nvPr>
            <p:ph type="title"/>
          </p:nvPr>
        </p:nvSpPr>
        <p:spPr/>
        <p:txBody>
          <a:bodyPr>
            <a:normAutofit/>
          </a:bodyPr>
          <a:lstStyle/>
          <a:p>
            <a:pPr algn="ctr"/>
            <a:r>
              <a:rPr lang="de-DE" sz="2800" dirty="0"/>
              <a:t>Interpretation</a:t>
            </a:r>
            <a:endParaRPr lang="cs-CZ" sz="2800" dirty="0"/>
          </a:p>
        </p:txBody>
      </p:sp>
      <p:sp>
        <p:nvSpPr>
          <p:cNvPr id="3" name="Zástupný obsah 2">
            <a:extLst>
              <a:ext uri="{FF2B5EF4-FFF2-40B4-BE49-F238E27FC236}">
                <a16:creationId xmlns:a16="http://schemas.microsoft.com/office/drawing/2014/main" id="{96EC438F-85D0-48F1-B53F-52356F2019C3}"/>
              </a:ext>
            </a:extLst>
          </p:cNvPr>
          <p:cNvSpPr>
            <a:spLocks noGrp="1"/>
          </p:cNvSpPr>
          <p:nvPr>
            <p:ph idx="1"/>
          </p:nvPr>
        </p:nvSpPr>
        <p:spPr/>
        <p:txBody>
          <a:bodyPr>
            <a:normAutofit/>
          </a:bodyPr>
          <a:lstStyle/>
          <a:p>
            <a:pPr algn="just"/>
            <a:r>
              <a:rPr lang="de-DE" sz="1800" dirty="0"/>
              <a:t>Nüchterne Beschreibungsweise eines Sachverhaltes – der schreibende Widerspruch zur scheinbar unbeteiligten Präsentation</a:t>
            </a:r>
          </a:p>
          <a:p>
            <a:pPr algn="just"/>
            <a:r>
              <a:rPr lang="de-DE" sz="1800" dirty="0"/>
              <a:t>Die Präsentation meint bewusst doppelsinnig die Aufbereitung von Realität für die fotografische Verdoppelung, die der Text beschreibt, wie der Form dieser Beschreibung selbst</a:t>
            </a:r>
          </a:p>
          <a:p>
            <a:pPr algn="just"/>
            <a:r>
              <a:rPr lang="de-DE" sz="1800" dirty="0"/>
              <a:t>Keine Wertung, stattdessen </a:t>
            </a:r>
            <a:r>
              <a:rPr lang="de-DE" sz="1800" b="1" i="1" dirty="0"/>
              <a:t>Wiederholung jener Verdoppelung der Wirklichkeit durch die Fotografie in der Zeilenverdoppelung</a:t>
            </a:r>
          </a:p>
          <a:p>
            <a:pPr algn="just"/>
            <a:r>
              <a:rPr lang="de-DE" sz="1800" dirty="0"/>
              <a:t>Das letzte Wort des Gedichts („fehlen“) ist das einzige Wort, das im Text nicht wiederholt wird. Es fällt zeichenhaft aus dem Verdoppelungsschema heraus. Der von ihm bezeichnete Sachverhalt scheint sich der Verdoppelung zu entziehen</a:t>
            </a:r>
          </a:p>
          <a:p>
            <a:pPr algn="just"/>
            <a:r>
              <a:rPr lang="de-DE" sz="1800" b="1" i="1" dirty="0"/>
              <a:t>In der Leerstelle der fehlenden Verdoppelung steckt der Appell, den der Text sich nicht gestattet.</a:t>
            </a:r>
            <a:endParaRPr lang="cs-CZ" sz="1800" b="1" i="1" dirty="0"/>
          </a:p>
        </p:txBody>
      </p:sp>
    </p:spTree>
    <p:extLst>
      <p:ext uri="{BB962C8B-B14F-4D97-AF65-F5344CB8AC3E}">
        <p14:creationId xmlns:p14="http://schemas.microsoft.com/office/powerpoint/2010/main" val="2917831106"/>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205</Words>
  <Application>Microsoft Office PowerPoint</Application>
  <PresentationFormat>Širokoúhlá obrazovka</PresentationFormat>
  <Paragraphs>23</Paragraphs>
  <Slides>3</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vt:i4>
      </vt:variant>
    </vt:vector>
  </HeadingPairs>
  <TitlesOfParts>
    <vt:vector size="7" baseType="lpstr">
      <vt:lpstr>Arial</vt:lpstr>
      <vt:lpstr>Calibri</vt:lpstr>
      <vt:lpstr>Calibri Light</vt:lpstr>
      <vt:lpstr>Motiv Office</vt:lpstr>
      <vt:lpstr>Moderne und Postmoderne - III</vt:lpstr>
      <vt:lpstr>Ein Foto. Gedicht</vt:lpstr>
      <vt:lpstr>Interpretation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Moderne und Postmoderne - III</dc:title>
  <dc:creator>Milan Tvrdík</dc:creator>
  <cp:lastModifiedBy>Milan Tvrdík</cp:lastModifiedBy>
  <cp:revision>2</cp:revision>
  <dcterms:created xsi:type="dcterms:W3CDTF">2020-04-02T09:54:33Z</dcterms:created>
  <dcterms:modified xsi:type="dcterms:W3CDTF">2020-04-02T10:11:07Z</dcterms:modified>
</cp:coreProperties>
</file>