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81" d="100"/>
          <a:sy n="8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14.12.2021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6056" y="3789040"/>
            <a:ext cx="8458200" cy="1296144"/>
          </a:xfrm>
        </p:spPr>
        <p:txBody>
          <a:bodyPr/>
          <a:lstStyle/>
          <a:p>
            <a:r>
              <a:rPr lang="cs-CZ" dirty="0"/>
              <a:t>Fixní lana – překonávání vodorovných a šikmých napnutých lan 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výuky je opakování a nácvik vytváření fixních přemostění..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Praktická výuka na umělé lezecké stěně.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Budování fixních cest pro postup jednotky.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Flying</a:t>
            </a:r>
            <a:r>
              <a:rPr lang="cs-CZ" dirty="0"/>
              <a:t> fox.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Tyrolský travers.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Improvizovaná via </a:t>
            </a:r>
            <a:r>
              <a:rPr lang="cs-CZ" dirty="0" err="1"/>
              <a:t>ferrata</a:t>
            </a:r>
            <a:r>
              <a:rPr lang="cs-CZ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Francouzský travers.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Travers typu „Tramvaj“ nebo </a:t>
            </a:r>
            <a:r>
              <a:rPr lang="cs-CZ"/>
              <a:t>„Kambodža“.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C4B84C-7793-4D38-8113-4F153B135AC9}"/>
</file>

<file path=customXml/itemProps2.xml><?xml version="1.0" encoding="utf-8"?>
<ds:datastoreItem xmlns:ds="http://schemas.openxmlformats.org/officeDocument/2006/customXml" ds:itemID="{C44100B8-B24C-4C4B-A570-AF64AB4C92A9}"/>
</file>

<file path=customXml/itemProps3.xml><?xml version="1.0" encoding="utf-8"?>
<ds:datastoreItem xmlns:ds="http://schemas.openxmlformats.org/officeDocument/2006/customXml" ds:itemID="{99788C8F-1D74-40FF-A2AA-946E82E48FE9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163</TotalTime>
  <Words>244</Words>
  <Application>Microsoft Office PowerPoint</Application>
  <PresentationFormat>Předvádění na obrazovce (4:3)</PresentationFormat>
  <Paragraphs>30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Vladimír Michalička</cp:lastModifiedBy>
  <cp:revision>43</cp:revision>
  <dcterms:modified xsi:type="dcterms:W3CDTF">2021-12-14T09:31:48Z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