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1" r:id="rId5"/>
    <p:sldId id="262" r:id="rId6"/>
    <p:sldId id="268" r:id="rId7"/>
    <p:sldId id="269" r:id="rId8"/>
    <p:sldId id="263" r:id="rId9"/>
    <p:sldId id="267" r:id="rId10"/>
    <p:sldId id="265" r:id="rId11"/>
    <p:sldId id="266" r:id="rId12"/>
    <p:sldId id="270" r:id="rId13"/>
    <p:sldId id="271"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76045-A731-4BD4-93C0-C188ED4B019F}" v="536" dt="2019-02-03T16:14:21.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lustý Tomáš PhDr. Ph.D." userId="810ca7a4-76fb-422f-9ddc-083509fcc525" providerId="ADAL" clId="{20D76045-A731-4BD4-93C0-C188ED4B019F}"/>
    <pc:docChg chg="undo custSel mod addSld delSld modSld">
      <pc:chgData name="Tlustý Tomáš PhDr. Ph.D." userId="810ca7a4-76fb-422f-9ddc-083509fcc525" providerId="ADAL" clId="{20D76045-A731-4BD4-93C0-C188ED4B019F}" dt="2019-02-03T16:14:21.610" v="520" actId="478"/>
      <pc:docMkLst>
        <pc:docMk/>
      </pc:docMkLst>
      <pc:sldChg chg="modSp">
        <pc:chgData name="Tlustý Tomáš PhDr. Ph.D." userId="810ca7a4-76fb-422f-9ddc-083509fcc525" providerId="ADAL" clId="{20D76045-A731-4BD4-93C0-C188ED4B019F}" dt="2019-02-03T16:08:39.583" v="514" actId="1076"/>
        <pc:sldMkLst>
          <pc:docMk/>
          <pc:sldMk cId="3095618339" sldId="256"/>
        </pc:sldMkLst>
        <pc:spChg chg="mod">
          <ac:chgData name="Tlustý Tomáš PhDr. Ph.D." userId="810ca7a4-76fb-422f-9ddc-083509fcc525" providerId="ADAL" clId="{20D76045-A731-4BD4-93C0-C188ED4B019F}" dt="2019-02-03T16:08:39.583" v="514" actId="1076"/>
          <ac:spMkLst>
            <pc:docMk/>
            <pc:sldMk cId="3095618339" sldId="256"/>
            <ac:spMk id="3" creationId="{D4CC47EC-81AA-4A39-B84C-209BAD8613B5}"/>
          </ac:spMkLst>
        </pc:spChg>
      </pc:sldChg>
      <pc:sldChg chg="modSp">
        <pc:chgData name="Tlustý Tomáš PhDr. Ph.D." userId="810ca7a4-76fb-422f-9ddc-083509fcc525" providerId="ADAL" clId="{20D76045-A731-4BD4-93C0-C188ED4B019F}" dt="2019-02-03T15:11:14.589" v="4"/>
        <pc:sldMkLst>
          <pc:docMk/>
          <pc:sldMk cId="2279573459" sldId="259"/>
        </pc:sldMkLst>
        <pc:spChg chg="mod">
          <ac:chgData name="Tlustý Tomáš PhDr. Ph.D." userId="810ca7a4-76fb-422f-9ddc-083509fcc525" providerId="ADAL" clId="{20D76045-A731-4BD4-93C0-C188ED4B019F}" dt="2019-02-03T15:11:14.589" v="4"/>
          <ac:spMkLst>
            <pc:docMk/>
            <pc:sldMk cId="2279573459" sldId="259"/>
            <ac:spMk id="4" creationId="{C3A001A2-26E7-479B-8458-9F5BB50666E3}"/>
          </ac:spMkLst>
        </pc:spChg>
      </pc:sldChg>
      <pc:sldChg chg="add del">
        <pc:chgData name="Tlustý Tomáš PhDr. Ph.D." userId="810ca7a4-76fb-422f-9ddc-083509fcc525" providerId="ADAL" clId="{20D76045-A731-4BD4-93C0-C188ED4B019F}" dt="2019-02-03T15:11:25.617" v="6" actId="2696"/>
        <pc:sldMkLst>
          <pc:docMk/>
          <pc:sldMk cId="481535968" sldId="260"/>
        </pc:sldMkLst>
      </pc:sldChg>
      <pc:sldChg chg="modSp add del">
        <pc:chgData name="Tlustý Tomáš PhDr. Ph.D." userId="810ca7a4-76fb-422f-9ddc-083509fcc525" providerId="ADAL" clId="{20D76045-A731-4BD4-93C0-C188ED4B019F}" dt="2019-02-03T15:16:33.580" v="33" actId="2696"/>
        <pc:sldMkLst>
          <pc:docMk/>
          <pc:sldMk cId="1349945974" sldId="260"/>
        </pc:sldMkLst>
        <pc:spChg chg="mod">
          <ac:chgData name="Tlustý Tomáš PhDr. Ph.D." userId="810ca7a4-76fb-422f-9ddc-083509fcc525" providerId="ADAL" clId="{20D76045-A731-4BD4-93C0-C188ED4B019F}" dt="2019-02-03T15:12:00.475" v="12" actId="122"/>
          <ac:spMkLst>
            <pc:docMk/>
            <pc:sldMk cId="1349945974" sldId="260"/>
            <ac:spMk id="2" creationId="{31BF6B1A-4FDE-4818-9ADC-15B56F8F15C5}"/>
          </ac:spMkLst>
        </pc:spChg>
        <pc:spChg chg="mod">
          <ac:chgData name="Tlustý Tomáš PhDr. Ph.D." userId="810ca7a4-76fb-422f-9ddc-083509fcc525" providerId="ADAL" clId="{20D76045-A731-4BD4-93C0-C188ED4B019F}" dt="2019-02-03T15:14:42.196" v="21"/>
          <ac:spMkLst>
            <pc:docMk/>
            <pc:sldMk cId="1349945974" sldId="260"/>
            <ac:spMk id="3" creationId="{D4CC47EC-81AA-4A39-B84C-209BAD8613B5}"/>
          </ac:spMkLst>
        </pc:spChg>
      </pc:sldChg>
      <pc:sldChg chg="add del">
        <pc:chgData name="Tlustý Tomáš PhDr. Ph.D." userId="810ca7a4-76fb-422f-9ddc-083509fcc525" providerId="ADAL" clId="{20D76045-A731-4BD4-93C0-C188ED4B019F}" dt="2019-02-03T15:11:39.038" v="9" actId="2696"/>
        <pc:sldMkLst>
          <pc:docMk/>
          <pc:sldMk cId="1045840865" sldId="261"/>
        </pc:sldMkLst>
      </pc:sldChg>
      <pc:sldChg chg="modSp add">
        <pc:chgData name="Tlustý Tomáš PhDr. Ph.D." userId="810ca7a4-76fb-422f-9ddc-083509fcc525" providerId="ADAL" clId="{20D76045-A731-4BD4-93C0-C188ED4B019F}" dt="2019-02-03T16:10:44.118" v="519" actId="20577"/>
        <pc:sldMkLst>
          <pc:docMk/>
          <pc:sldMk cId="2164633733" sldId="261"/>
        </pc:sldMkLst>
        <pc:spChg chg="mod">
          <ac:chgData name="Tlustý Tomáš PhDr. Ph.D." userId="810ca7a4-76fb-422f-9ddc-083509fcc525" providerId="ADAL" clId="{20D76045-A731-4BD4-93C0-C188ED4B019F}" dt="2019-02-03T16:10:44.118" v="519" actId="20577"/>
          <ac:spMkLst>
            <pc:docMk/>
            <pc:sldMk cId="2164633733" sldId="261"/>
            <ac:spMk id="3" creationId="{D4CC47EC-81AA-4A39-B84C-209BAD8613B5}"/>
          </ac:spMkLst>
        </pc:spChg>
      </pc:sldChg>
      <pc:sldChg chg="modSp add">
        <pc:chgData name="Tlustý Tomáš PhDr. Ph.D." userId="810ca7a4-76fb-422f-9ddc-083509fcc525" providerId="ADAL" clId="{20D76045-A731-4BD4-93C0-C188ED4B019F}" dt="2019-02-03T15:19:03.278" v="58" actId="113"/>
        <pc:sldMkLst>
          <pc:docMk/>
          <pc:sldMk cId="3877505875" sldId="262"/>
        </pc:sldMkLst>
        <pc:spChg chg="mod">
          <ac:chgData name="Tlustý Tomáš PhDr. Ph.D." userId="810ca7a4-76fb-422f-9ddc-083509fcc525" providerId="ADAL" clId="{20D76045-A731-4BD4-93C0-C188ED4B019F}" dt="2019-02-03T15:16:56.985" v="36" actId="122"/>
          <ac:spMkLst>
            <pc:docMk/>
            <pc:sldMk cId="3877505875" sldId="262"/>
            <ac:spMk id="2" creationId="{31BF6B1A-4FDE-4818-9ADC-15B56F8F15C5}"/>
          </ac:spMkLst>
        </pc:spChg>
        <pc:spChg chg="mod">
          <ac:chgData name="Tlustý Tomáš PhDr. Ph.D." userId="810ca7a4-76fb-422f-9ddc-083509fcc525" providerId="ADAL" clId="{20D76045-A731-4BD4-93C0-C188ED4B019F}" dt="2019-02-03T15:19:03.278" v="58" actId="113"/>
          <ac:spMkLst>
            <pc:docMk/>
            <pc:sldMk cId="3877505875" sldId="262"/>
            <ac:spMk id="3" creationId="{D4CC47EC-81AA-4A39-B84C-209BAD8613B5}"/>
          </ac:spMkLst>
        </pc:spChg>
      </pc:sldChg>
      <pc:sldChg chg="addSp delSp modSp add mod setBg">
        <pc:chgData name="Tlustý Tomáš PhDr. Ph.D." userId="810ca7a4-76fb-422f-9ddc-083509fcc525" providerId="ADAL" clId="{20D76045-A731-4BD4-93C0-C188ED4B019F}" dt="2019-02-03T15:35:35.751" v="216" actId="27636"/>
        <pc:sldMkLst>
          <pc:docMk/>
          <pc:sldMk cId="3819739527" sldId="263"/>
        </pc:sldMkLst>
        <pc:spChg chg="mod">
          <ac:chgData name="Tlustý Tomáš PhDr. Ph.D." userId="810ca7a4-76fb-422f-9ddc-083509fcc525" providerId="ADAL" clId="{20D76045-A731-4BD4-93C0-C188ED4B019F}" dt="2019-02-03T15:25:23.846" v="139" actId="1076"/>
          <ac:spMkLst>
            <pc:docMk/>
            <pc:sldMk cId="3819739527" sldId="263"/>
            <ac:spMk id="2" creationId="{31BF6B1A-4FDE-4818-9ADC-15B56F8F15C5}"/>
          </ac:spMkLst>
        </pc:spChg>
        <pc:spChg chg="mod ord">
          <ac:chgData name="Tlustý Tomáš PhDr. Ph.D." userId="810ca7a4-76fb-422f-9ddc-083509fcc525" providerId="ADAL" clId="{20D76045-A731-4BD4-93C0-C188ED4B019F}" dt="2019-02-03T15:35:35.751" v="216" actId="27636"/>
          <ac:spMkLst>
            <pc:docMk/>
            <pc:sldMk cId="3819739527" sldId="263"/>
            <ac:spMk id="3" creationId="{D4CC47EC-81AA-4A39-B84C-209BAD8613B5}"/>
          </ac:spMkLst>
        </pc:spChg>
        <pc:spChg chg="add del">
          <ac:chgData name="Tlustý Tomáš PhDr. Ph.D." userId="810ca7a4-76fb-422f-9ddc-083509fcc525" providerId="ADAL" clId="{20D76045-A731-4BD4-93C0-C188ED4B019F}" dt="2019-02-03T15:26:10.617" v="141"/>
          <ac:spMkLst>
            <pc:docMk/>
            <pc:sldMk cId="3819739527" sldId="263"/>
            <ac:spMk id="6" creationId="{4ED0956B-DE68-4D63-9EED-45CBAF1F0C70}"/>
          </ac:spMkLst>
        </pc:spChg>
        <pc:picChg chg="add del mod">
          <ac:chgData name="Tlustý Tomáš PhDr. Ph.D." userId="810ca7a4-76fb-422f-9ddc-083509fcc525" providerId="ADAL" clId="{20D76045-A731-4BD4-93C0-C188ED4B019F}" dt="2019-02-03T15:35:03.440" v="199" actId="478"/>
          <ac:picMkLst>
            <pc:docMk/>
            <pc:sldMk cId="3819739527" sldId="263"/>
            <ac:picMk id="5" creationId="{A19C1315-045D-4393-A258-B41BD504D869}"/>
          </ac:picMkLst>
        </pc:picChg>
        <pc:picChg chg="add del">
          <ac:chgData name="Tlustý Tomáš PhDr. Ph.D." userId="810ca7a4-76fb-422f-9ddc-083509fcc525" providerId="ADAL" clId="{20D76045-A731-4BD4-93C0-C188ED4B019F}" dt="2019-02-03T15:22:13.816" v="85" actId="26606"/>
          <ac:picMkLst>
            <pc:docMk/>
            <pc:sldMk cId="3819739527" sldId="263"/>
            <ac:picMk id="10" creationId="{B177FA9E-5F9F-48BC-9C04-9A7B61FFE5C4}"/>
          </ac:picMkLst>
        </pc:picChg>
      </pc:sldChg>
      <pc:sldChg chg="delSp modSp add del">
        <pc:chgData name="Tlustý Tomáš PhDr. Ph.D." userId="810ca7a4-76fb-422f-9ddc-083509fcc525" providerId="ADAL" clId="{20D76045-A731-4BD4-93C0-C188ED4B019F}" dt="2019-02-03T15:33:24.412" v="180" actId="2696"/>
        <pc:sldMkLst>
          <pc:docMk/>
          <pc:sldMk cId="727723290" sldId="264"/>
        </pc:sldMkLst>
        <pc:spChg chg="mod">
          <ac:chgData name="Tlustý Tomáš PhDr. Ph.D." userId="810ca7a4-76fb-422f-9ddc-083509fcc525" providerId="ADAL" clId="{20D76045-A731-4BD4-93C0-C188ED4B019F}" dt="2019-02-03T15:26:34.358" v="165" actId="1076"/>
          <ac:spMkLst>
            <pc:docMk/>
            <pc:sldMk cId="727723290" sldId="264"/>
            <ac:spMk id="2" creationId="{31BF6B1A-4FDE-4818-9ADC-15B56F8F15C5}"/>
          </ac:spMkLst>
        </pc:spChg>
        <pc:spChg chg="mod">
          <ac:chgData name="Tlustý Tomáš PhDr. Ph.D." userId="810ca7a4-76fb-422f-9ddc-083509fcc525" providerId="ADAL" clId="{20D76045-A731-4BD4-93C0-C188ED4B019F}" dt="2019-02-03T15:29:56.560" v="175"/>
          <ac:spMkLst>
            <pc:docMk/>
            <pc:sldMk cId="727723290" sldId="264"/>
            <ac:spMk id="3" creationId="{D4CC47EC-81AA-4A39-B84C-209BAD8613B5}"/>
          </ac:spMkLst>
        </pc:spChg>
        <pc:picChg chg="del">
          <ac:chgData name="Tlustý Tomáš PhDr. Ph.D." userId="810ca7a4-76fb-422f-9ddc-083509fcc525" providerId="ADAL" clId="{20D76045-A731-4BD4-93C0-C188ED4B019F}" dt="2019-02-03T15:26:38.794" v="166" actId="478"/>
          <ac:picMkLst>
            <pc:docMk/>
            <pc:sldMk cId="727723290" sldId="264"/>
            <ac:picMk id="5" creationId="{A19C1315-045D-4393-A258-B41BD504D869}"/>
          </ac:picMkLst>
        </pc:picChg>
      </pc:sldChg>
      <pc:sldChg chg="modSp add">
        <pc:chgData name="Tlustý Tomáš PhDr. Ph.D." userId="810ca7a4-76fb-422f-9ddc-083509fcc525" providerId="ADAL" clId="{20D76045-A731-4BD4-93C0-C188ED4B019F}" dt="2019-02-03T15:32:21.382" v="179" actId="27636"/>
        <pc:sldMkLst>
          <pc:docMk/>
          <pc:sldMk cId="1701174163" sldId="265"/>
        </pc:sldMkLst>
        <pc:spChg chg="mod">
          <ac:chgData name="Tlustý Tomáš PhDr. Ph.D." userId="810ca7a4-76fb-422f-9ddc-083509fcc525" providerId="ADAL" clId="{20D76045-A731-4BD4-93C0-C188ED4B019F}" dt="2019-02-03T15:32:21.382" v="179" actId="27636"/>
          <ac:spMkLst>
            <pc:docMk/>
            <pc:sldMk cId="1701174163" sldId="265"/>
            <ac:spMk id="3" creationId="{D4CC47EC-81AA-4A39-B84C-209BAD8613B5}"/>
          </ac:spMkLst>
        </pc:spChg>
      </pc:sldChg>
      <pc:sldChg chg="addSp delSp modSp add">
        <pc:chgData name="Tlustý Tomáš PhDr. Ph.D." userId="810ca7a4-76fb-422f-9ddc-083509fcc525" providerId="ADAL" clId="{20D76045-A731-4BD4-93C0-C188ED4B019F}" dt="2019-02-03T15:38:16.168" v="225" actId="1076"/>
        <pc:sldMkLst>
          <pc:docMk/>
          <pc:sldMk cId="2110879615" sldId="266"/>
        </pc:sldMkLst>
        <pc:spChg chg="del">
          <ac:chgData name="Tlustý Tomáš PhDr. Ph.D." userId="810ca7a4-76fb-422f-9ddc-083509fcc525" providerId="ADAL" clId="{20D76045-A731-4BD4-93C0-C188ED4B019F}" dt="2019-02-03T15:33:32.318" v="182" actId="478"/>
          <ac:spMkLst>
            <pc:docMk/>
            <pc:sldMk cId="2110879615" sldId="266"/>
            <ac:spMk id="3" creationId="{D4CC47EC-81AA-4A39-B84C-209BAD8613B5}"/>
          </ac:spMkLst>
        </pc:spChg>
        <pc:spChg chg="add mod">
          <ac:chgData name="Tlustý Tomáš PhDr. Ph.D." userId="810ca7a4-76fb-422f-9ddc-083509fcc525" providerId="ADAL" clId="{20D76045-A731-4BD4-93C0-C188ED4B019F}" dt="2019-02-03T15:33:32.318" v="182" actId="478"/>
          <ac:spMkLst>
            <pc:docMk/>
            <pc:sldMk cId="2110879615" sldId="266"/>
            <ac:spMk id="5" creationId="{92FC6880-D44D-4A25-9476-143B2C4464B4}"/>
          </ac:spMkLst>
        </pc:spChg>
        <pc:picChg chg="add mod">
          <ac:chgData name="Tlustý Tomáš PhDr. Ph.D." userId="810ca7a4-76fb-422f-9ddc-083509fcc525" providerId="ADAL" clId="{20D76045-A731-4BD4-93C0-C188ED4B019F}" dt="2019-02-03T15:34:38.347" v="197" actId="14100"/>
          <ac:picMkLst>
            <pc:docMk/>
            <pc:sldMk cId="2110879615" sldId="266"/>
            <ac:picMk id="7" creationId="{41792CBC-0B6B-463F-9B96-F4997AC813E9}"/>
          </ac:picMkLst>
        </pc:picChg>
        <pc:picChg chg="add mod">
          <ac:chgData name="Tlustý Tomáš PhDr. Ph.D." userId="810ca7a4-76fb-422f-9ddc-083509fcc525" providerId="ADAL" clId="{20D76045-A731-4BD4-93C0-C188ED4B019F}" dt="2019-02-03T15:34:36.128" v="196" actId="14100"/>
          <ac:picMkLst>
            <pc:docMk/>
            <pc:sldMk cId="2110879615" sldId="266"/>
            <ac:picMk id="9" creationId="{30E91E96-2B70-48B9-B6F0-B8C15D62857F}"/>
          </ac:picMkLst>
        </pc:picChg>
        <pc:picChg chg="add mod">
          <ac:chgData name="Tlustý Tomáš PhDr. Ph.D." userId="810ca7a4-76fb-422f-9ddc-083509fcc525" providerId="ADAL" clId="{20D76045-A731-4BD4-93C0-C188ED4B019F}" dt="2019-02-03T15:38:16.168" v="225" actId="1076"/>
          <ac:picMkLst>
            <pc:docMk/>
            <pc:sldMk cId="2110879615" sldId="266"/>
            <ac:picMk id="11" creationId="{98D18C2D-2B36-4841-95C2-4108CEB3B640}"/>
          </ac:picMkLst>
        </pc:picChg>
      </pc:sldChg>
      <pc:sldChg chg="addSp delSp modSp add">
        <pc:chgData name="Tlustý Tomáš PhDr. Ph.D." userId="810ca7a4-76fb-422f-9ddc-083509fcc525" providerId="ADAL" clId="{20D76045-A731-4BD4-93C0-C188ED4B019F}" dt="2019-02-03T15:35:54.704" v="221" actId="1076"/>
        <pc:sldMkLst>
          <pc:docMk/>
          <pc:sldMk cId="1446987966" sldId="267"/>
        </pc:sldMkLst>
        <pc:spChg chg="del">
          <ac:chgData name="Tlustý Tomáš PhDr. Ph.D." userId="810ca7a4-76fb-422f-9ddc-083509fcc525" providerId="ADAL" clId="{20D76045-A731-4BD4-93C0-C188ED4B019F}" dt="2019-02-03T15:35:42.767" v="217" actId="478"/>
          <ac:spMkLst>
            <pc:docMk/>
            <pc:sldMk cId="1446987966" sldId="267"/>
            <ac:spMk id="3" creationId="{D4CC47EC-81AA-4A39-B84C-209BAD8613B5}"/>
          </ac:spMkLst>
        </pc:spChg>
        <pc:spChg chg="add del mod">
          <ac:chgData name="Tlustý Tomáš PhDr. Ph.D." userId="810ca7a4-76fb-422f-9ddc-083509fcc525" providerId="ADAL" clId="{20D76045-A731-4BD4-93C0-C188ED4B019F}" dt="2019-02-03T15:35:51.845" v="220" actId="478"/>
          <ac:spMkLst>
            <pc:docMk/>
            <pc:sldMk cId="1446987966" sldId="267"/>
            <ac:spMk id="6" creationId="{9ECAFFA0-16AB-471F-850C-04924979297A}"/>
          </ac:spMkLst>
        </pc:spChg>
        <pc:picChg chg="mod">
          <ac:chgData name="Tlustý Tomáš PhDr. Ph.D." userId="810ca7a4-76fb-422f-9ddc-083509fcc525" providerId="ADAL" clId="{20D76045-A731-4BD4-93C0-C188ED4B019F}" dt="2019-02-03T15:35:54.704" v="221" actId="1076"/>
          <ac:picMkLst>
            <pc:docMk/>
            <pc:sldMk cId="1446987966" sldId="267"/>
            <ac:picMk id="5" creationId="{A19C1315-045D-4393-A258-B41BD504D869}"/>
          </ac:picMkLst>
        </pc:picChg>
      </pc:sldChg>
      <pc:sldChg chg="add del">
        <pc:chgData name="Tlustý Tomáš PhDr. Ph.D." userId="810ca7a4-76fb-422f-9ddc-083509fcc525" providerId="ADAL" clId="{20D76045-A731-4BD4-93C0-C188ED4B019F}" dt="2019-02-03T15:33:37.052" v="184"/>
        <pc:sldMkLst>
          <pc:docMk/>
          <pc:sldMk cId="2519324562" sldId="267"/>
        </pc:sldMkLst>
      </pc:sldChg>
      <pc:sldChg chg="addSp delSp modSp add">
        <pc:chgData name="Tlustý Tomáš PhDr. Ph.D." userId="810ca7a4-76fb-422f-9ddc-083509fcc525" providerId="ADAL" clId="{20D76045-A731-4BD4-93C0-C188ED4B019F}" dt="2019-02-03T15:42:34.863" v="274" actId="1038"/>
        <pc:sldMkLst>
          <pc:docMk/>
          <pc:sldMk cId="1673492275" sldId="268"/>
        </pc:sldMkLst>
        <pc:spChg chg="mod">
          <ac:chgData name="Tlustý Tomáš PhDr. Ph.D." userId="810ca7a4-76fb-422f-9ddc-083509fcc525" providerId="ADAL" clId="{20D76045-A731-4BD4-93C0-C188ED4B019F}" dt="2019-02-03T15:41:26.553" v="233" actId="20577"/>
          <ac:spMkLst>
            <pc:docMk/>
            <pc:sldMk cId="1673492275" sldId="268"/>
            <ac:spMk id="2" creationId="{31BF6B1A-4FDE-4818-9ADC-15B56F8F15C5}"/>
          </ac:spMkLst>
        </pc:spChg>
        <pc:spChg chg="del">
          <ac:chgData name="Tlustý Tomáš PhDr. Ph.D." userId="810ca7a4-76fb-422f-9ddc-083509fcc525" providerId="ADAL" clId="{20D76045-A731-4BD4-93C0-C188ED4B019F}" dt="2019-02-03T15:41:37.318" v="234" actId="478"/>
          <ac:spMkLst>
            <pc:docMk/>
            <pc:sldMk cId="1673492275" sldId="268"/>
            <ac:spMk id="3" creationId="{D4CC47EC-81AA-4A39-B84C-209BAD8613B5}"/>
          </ac:spMkLst>
        </pc:spChg>
        <pc:spChg chg="add mod">
          <ac:chgData name="Tlustý Tomáš PhDr. Ph.D." userId="810ca7a4-76fb-422f-9ddc-083509fcc525" providerId="ADAL" clId="{20D76045-A731-4BD4-93C0-C188ED4B019F}" dt="2019-02-03T15:41:37.318" v="234" actId="478"/>
          <ac:spMkLst>
            <pc:docMk/>
            <pc:sldMk cId="1673492275" sldId="268"/>
            <ac:spMk id="5" creationId="{E6CE62E4-4E64-4AFD-BE72-11872BA7502F}"/>
          </ac:spMkLst>
        </pc:spChg>
        <pc:picChg chg="add mod">
          <ac:chgData name="Tlustý Tomáš PhDr. Ph.D." userId="810ca7a4-76fb-422f-9ddc-083509fcc525" providerId="ADAL" clId="{20D76045-A731-4BD4-93C0-C188ED4B019F}" dt="2019-02-03T15:41:46.021" v="236" actId="1076"/>
          <ac:picMkLst>
            <pc:docMk/>
            <pc:sldMk cId="1673492275" sldId="268"/>
            <ac:picMk id="7" creationId="{F5B6457F-F093-4FF0-9D9C-9891DF588045}"/>
          </ac:picMkLst>
        </pc:picChg>
        <pc:picChg chg="add mod">
          <ac:chgData name="Tlustý Tomáš PhDr. Ph.D." userId="810ca7a4-76fb-422f-9ddc-083509fcc525" providerId="ADAL" clId="{20D76045-A731-4BD4-93C0-C188ED4B019F}" dt="2019-02-03T15:42:34.863" v="274" actId="1038"/>
          <ac:picMkLst>
            <pc:docMk/>
            <pc:sldMk cId="1673492275" sldId="268"/>
            <ac:picMk id="9" creationId="{0BE9E9C1-88A8-4A71-9BFE-91B53C421E9C}"/>
          </ac:picMkLst>
        </pc:picChg>
      </pc:sldChg>
      <pc:sldChg chg="delSp modSp add">
        <pc:chgData name="Tlustý Tomáš PhDr. Ph.D." userId="810ca7a4-76fb-422f-9ddc-083509fcc525" providerId="ADAL" clId="{20D76045-A731-4BD4-93C0-C188ED4B019F}" dt="2019-02-03T15:53:44.795" v="348" actId="27636"/>
        <pc:sldMkLst>
          <pc:docMk/>
          <pc:sldMk cId="2224923912" sldId="269"/>
        </pc:sldMkLst>
        <pc:spChg chg="mod">
          <ac:chgData name="Tlustý Tomáš PhDr. Ph.D." userId="810ca7a4-76fb-422f-9ddc-083509fcc525" providerId="ADAL" clId="{20D76045-A731-4BD4-93C0-C188ED4B019F}" dt="2019-02-03T15:47:40.385" v="291" actId="313"/>
          <ac:spMkLst>
            <pc:docMk/>
            <pc:sldMk cId="2224923912" sldId="269"/>
            <ac:spMk id="2" creationId="{31BF6B1A-4FDE-4818-9ADC-15B56F8F15C5}"/>
          </ac:spMkLst>
        </pc:spChg>
        <pc:spChg chg="mod">
          <ac:chgData name="Tlustý Tomáš PhDr. Ph.D." userId="810ca7a4-76fb-422f-9ddc-083509fcc525" providerId="ADAL" clId="{20D76045-A731-4BD4-93C0-C188ED4B019F}" dt="2019-02-03T15:53:44.795" v="348" actId="27636"/>
          <ac:spMkLst>
            <pc:docMk/>
            <pc:sldMk cId="2224923912" sldId="269"/>
            <ac:spMk id="5" creationId="{E6CE62E4-4E64-4AFD-BE72-11872BA7502F}"/>
          </ac:spMkLst>
        </pc:spChg>
        <pc:picChg chg="del">
          <ac:chgData name="Tlustý Tomáš PhDr. Ph.D." userId="810ca7a4-76fb-422f-9ddc-083509fcc525" providerId="ADAL" clId="{20D76045-A731-4BD4-93C0-C188ED4B019F}" dt="2019-02-03T15:47:42.869" v="292" actId="478"/>
          <ac:picMkLst>
            <pc:docMk/>
            <pc:sldMk cId="2224923912" sldId="269"/>
            <ac:picMk id="7" creationId="{F5B6457F-F093-4FF0-9D9C-9891DF588045}"/>
          </ac:picMkLst>
        </pc:picChg>
        <pc:picChg chg="del">
          <ac:chgData name="Tlustý Tomáš PhDr. Ph.D." userId="810ca7a4-76fb-422f-9ddc-083509fcc525" providerId="ADAL" clId="{20D76045-A731-4BD4-93C0-C188ED4B019F}" dt="2019-02-03T15:47:45.103" v="293" actId="478"/>
          <ac:picMkLst>
            <pc:docMk/>
            <pc:sldMk cId="2224923912" sldId="269"/>
            <ac:picMk id="9" creationId="{0BE9E9C1-88A8-4A71-9BFE-91B53C421E9C}"/>
          </ac:picMkLst>
        </pc:picChg>
      </pc:sldChg>
      <pc:sldChg chg="addSp delSp modSp add">
        <pc:chgData name="Tlustý Tomáš PhDr. Ph.D." userId="810ca7a4-76fb-422f-9ddc-083509fcc525" providerId="ADAL" clId="{20D76045-A731-4BD4-93C0-C188ED4B019F}" dt="2019-02-03T16:04:07.317" v="433" actId="20577"/>
        <pc:sldMkLst>
          <pc:docMk/>
          <pc:sldMk cId="1373561068" sldId="270"/>
        </pc:sldMkLst>
        <pc:spChg chg="mod">
          <ac:chgData name="Tlustý Tomáš PhDr. Ph.D." userId="810ca7a4-76fb-422f-9ddc-083509fcc525" providerId="ADAL" clId="{20D76045-A731-4BD4-93C0-C188ED4B019F}" dt="2019-02-03T15:55:06.528" v="376" actId="1076"/>
          <ac:spMkLst>
            <pc:docMk/>
            <pc:sldMk cId="1373561068" sldId="270"/>
            <ac:spMk id="2" creationId="{31BF6B1A-4FDE-4818-9ADC-15B56F8F15C5}"/>
          </ac:spMkLst>
        </pc:spChg>
        <pc:spChg chg="mod">
          <ac:chgData name="Tlustý Tomáš PhDr. Ph.D." userId="810ca7a4-76fb-422f-9ddc-083509fcc525" providerId="ADAL" clId="{20D76045-A731-4BD4-93C0-C188ED4B019F}" dt="2019-02-03T16:04:07.317" v="433" actId="20577"/>
          <ac:spMkLst>
            <pc:docMk/>
            <pc:sldMk cId="1373561068" sldId="270"/>
            <ac:spMk id="3" creationId="{D4CC47EC-81AA-4A39-B84C-209BAD8613B5}"/>
          </ac:spMkLst>
        </pc:spChg>
        <pc:picChg chg="add del mod">
          <ac:chgData name="Tlustý Tomáš PhDr. Ph.D." userId="810ca7a4-76fb-422f-9ddc-083509fcc525" providerId="ADAL" clId="{20D76045-A731-4BD4-93C0-C188ED4B019F}" dt="2019-02-03T16:01:05.480" v="415"/>
          <ac:picMkLst>
            <pc:docMk/>
            <pc:sldMk cId="1373561068" sldId="270"/>
            <ac:picMk id="5" creationId="{531FE917-569C-4E8E-9D18-1F7FF46EDF59}"/>
          </ac:picMkLst>
        </pc:picChg>
      </pc:sldChg>
      <pc:sldChg chg="addSp modSp add">
        <pc:chgData name="Tlustý Tomáš PhDr. Ph.D." userId="810ca7a4-76fb-422f-9ddc-083509fcc525" providerId="ADAL" clId="{20D76045-A731-4BD4-93C0-C188ED4B019F}" dt="2019-02-03T16:01:31.400" v="421" actId="1076"/>
        <pc:sldMkLst>
          <pc:docMk/>
          <pc:sldMk cId="241228910" sldId="271"/>
        </pc:sldMkLst>
        <pc:spChg chg="mod">
          <ac:chgData name="Tlustý Tomáš PhDr. Ph.D." userId="810ca7a4-76fb-422f-9ddc-083509fcc525" providerId="ADAL" clId="{20D76045-A731-4BD4-93C0-C188ED4B019F}" dt="2019-02-03T16:01:16.041" v="417" actId="6549"/>
          <ac:spMkLst>
            <pc:docMk/>
            <pc:sldMk cId="241228910" sldId="271"/>
            <ac:spMk id="3" creationId="{D4CC47EC-81AA-4A39-B84C-209BAD8613B5}"/>
          </ac:spMkLst>
        </pc:spChg>
        <pc:picChg chg="add mod">
          <ac:chgData name="Tlustý Tomáš PhDr. Ph.D." userId="810ca7a4-76fb-422f-9ddc-083509fcc525" providerId="ADAL" clId="{20D76045-A731-4BD4-93C0-C188ED4B019F}" dt="2019-02-03T16:01:31.400" v="421" actId="1076"/>
          <ac:picMkLst>
            <pc:docMk/>
            <pc:sldMk cId="241228910" sldId="271"/>
            <ac:picMk id="5" creationId="{EF8B1D7E-B30C-42FD-B761-796DCBF85CFE}"/>
          </ac:picMkLst>
        </pc:picChg>
      </pc:sldChg>
      <pc:sldChg chg="modSp add">
        <pc:chgData name="Tlustý Tomáš PhDr. Ph.D." userId="810ca7a4-76fb-422f-9ddc-083509fcc525" providerId="ADAL" clId="{20D76045-A731-4BD4-93C0-C188ED4B019F}" dt="2019-02-03T16:07:47.803" v="490" actId="207"/>
        <pc:sldMkLst>
          <pc:docMk/>
          <pc:sldMk cId="554474279" sldId="272"/>
        </pc:sldMkLst>
        <pc:spChg chg="mod">
          <ac:chgData name="Tlustý Tomáš PhDr. Ph.D." userId="810ca7a4-76fb-422f-9ddc-083509fcc525" providerId="ADAL" clId="{20D76045-A731-4BD4-93C0-C188ED4B019F}" dt="2019-02-03T16:06:09.087" v="441" actId="20577"/>
          <ac:spMkLst>
            <pc:docMk/>
            <pc:sldMk cId="554474279" sldId="272"/>
            <ac:spMk id="2" creationId="{31BF6B1A-4FDE-4818-9ADC-15B56F8F15C5}"/>
          </ac:spMkLst>
        </pc:spChg>
        <pc:spChg chg="mod">
          <ac:chgData name="Tlustý Tomáš PhDr. Ph.D." userId="810ca7a4-76fb-422f-9ddc-083509fcc525" providerId="ADAL" clId="{20D76045-A731-4BD4-93C0-C188ED4B019F}" dt="2019-02-03T16:07:47.803" v="490" actId="207"/>
          <ac:spMkLst>
            <pc:docMk/>
            <pc:sldMk cId="554474279" sldId="272"/>
            <ac:spMk id="3" creationId="{D4CC47EC-81AA-4A39-B84C-209BAD8613B5}"/>
          </ac:spMkLst>
        </pc:spChg>
      </pc:sldChg>
      <pc:sldChg chg="add del">
        <pc:chgData name="Tlustý Tomáš PhDr. Ph.D." userId="810ca7a4-76fb-422f-9ddc-083509fcc525" providerId="ADAL" clId="{20D76045-A731-4BD4-93C0-C188ED4B019F}" dt="2019-02-03T16:01:21.041" v="419"/>
        <pc:sldMkLst>
          <pc:docMk/>
          <pc:sldMk cId="3178280058" sldId="272"/>
        </pc:sldMkLst>
      </pc:sldChg>
      <pc:sldChg chg="addSp delSp modSp add">
        <pc:chgData name="Tlustý Tomáš PhDr. Ph.D." userId="810ca7a4-76fb-422f-9ddc-083509fcc525" providerId="ADAL" clId="{20D76045-A731-4BD4-93C0-C188ED4B019F}" dt="2019-02-03T16:14:21.610" v="520" actId="478"/>
        <pc:sldMkLst>
          <pc:docMk/>
          <pc:sldMk cId="1184417897" sldId="273"/>
        </pc:sldMkLst>
        <pc:spChg chg="mod">
          <ac:chgData name="Tlustý Tomáš PhDr. Ph.D." userId="810ca7a4-76fb-422f-9ddc-083509fcc525" providerId="ADAL" clId="{20D76045-A731-4BD4-93C0-C188ED4B019F}" dt="2019-02-03T16:08:16.583" v="513" actId="122"/>
          <ac:spMkLst>
            <pc:docMk/>
            <pc:sldMk cId="1184417897" sldId="273"/>
            <ac:spMk id="2" creationId="{31BF6B1A-4FDE-4818-9ADC-15B56F8F15C5}"/>
          </ac:spMkLst>
        </pc:spChg>
        <pc:spChg chg="del">
          <ac:chgData name="Tlustý Tomáš PhDr. Ph.D." userId="810ca7a4-76fb-422f-9ddc-083509fcc525" providerId="ADAL" clId="{20D76045-A731-4BD4-93C0-C188ED4B019F}" dt="2019-02-03T16:08:04.115" v="492" actId="478"/>
          <ac:spMkLst>
            <pc:docMk/>
            <pc:sldMk cId="1184417897" sldId="273"/>
            <ac:spMk id="3" creationId="{D4CC47EC-81AA-4A39-B84C-209BAD8613B5}"/>
          </ac:spMkLst>
        </pc:spChg>
        <pc:spChg chg="add del mod">
          <ac:chgData name="Tlustý Tomáš PhDr. Ph.D." userId="810ca7a4-76fb-422f-9ddc-083509fcc525" providerId="ADAL" clId="{20D76045-A731-4BD4-93C0-C188ED4B019F}" dt="2019-02-03T16:14:21.610" v="520" actId="478"/>
          <ac:spMkLst>
            <pc:docMk/>
            <pc:sldMk cId="1184417897" sldId="273"/>
            <ac:spMk id="5" creationId="{269E0AA6-799E-466F-8E16-13AF52B8F9BB}"/>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cs-CZ"/>
              <a:t>Kliknutím lze upravit styl.</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2/3/2019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cs-CZ"/>
              <a:t>Kliknutím lze upravit styl.</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2/3/2019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ekolist.cz/cz/zelena-domacnost/zpravy-zd/zaoceanske-lodi-budou-mene-znecistovat-ovzdusi-pro-more-to-ale-bude-nejspis-pohroma" TargetMode="External"/><Relationship Id="rId3" Type="http://schemas.openxmlformats.org/officeDocument/2006/relationships/hyperlink" Target="https://cs.wikipedia.org/wiki/Glob&#225;ln&#237;_oteplov&#225;n&#237;" TargetMode="External"/><Relationship Id="rId7" Type="http://schemas.openxmlformats.org/officeDocument/2006/relationships/hyperlink" Target="https://logistika.ihned.cz/c1-66033100-namorni-preprava-ekologicka-katastrofa-nebo-zazrak" TargetMode="External"/><Relationship Id="rId2" Type="http://schemas.openxmlformats.org/officeDocument/2006/relationships/hyperlink" Target="https://www.enviwiki.cz/wiki/Nedostatek_vody" TargetMode="External"/><Relationship Id="rId1" Type="http://schemas.openxmlformats.org/officeDocument/2006/relationships/slideLayout" Target="../slideLayouts/slideLayout1.xml"/><Relationship Id="rId6" Type="http://schemas.openxmlformats.org/officeDocument/2006/relationships/hyperlink" Target="https://www.bgv.cz/nastenka/85-180521023938.pdf" TargetMode="External"/><Relationship Id="rId5" Type="http://schemas.openxmlformats.org/officeDocument/2006/relationships/hyperlink" Target="https://zpravy.aktualne.cz/zahranici/more-plastu-grafika-plastovy-odpad-oceany-mikroplasty/r~a9f499305cf611e885e30cc47ab5f122/" TargetMode="External"/><Relationship Id="rId10" Type="http://schemas.openxmlformats.org/officeDocument/2006/relationships/hyperlink" Target="https://www.google.cz/search?ei=3qVVXI-KBM6YkwXw74DABg&amp;q=k%C3%A1cen%C3%AD+de%C5%A1tn%C3%BDch+prales%C5%AF&amp;oq=k%C3%A1cen%C3%AD+de%C5%A1tn%C3%BDch+prales%C5%AF&amp;gs_l=psy-ab.1.0.0l8j0i22i30l2.3398.14554" TargetMode="External"/><Relationship Id="rId4" Type="http://schemas.openxmlformats.org/officeDocument/2006/relationships/hyperlink" Target="http://www.osn.cz/fakta-o-znecisteni-mori-a-oceanu/" TargetMode="External"/><Relationship Id="rId9" Type="http://schemas.openxmlformats.org/officeDocument/2006/relationships/hyperlink" Target="https://cs.wikipedia.org/wiki/Tropick&#253;_de&#353;tn&#253;_les#K%C3%A1cen%C3%AD_tropick%C3%A9ho_de%C5%A1tn%C3%A9ho_les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1145864" y="2938670"/>
            <a:ext cx="9900271" cy="980660"/>
          </a:xfrm>
        </p:spPr>
        <p:txBody>
          <a:bodyPr>
            <a:normAutofit fontScale="90000"/>
          </a:bodyPr>
          <a:lstStyle/>
          <a:p>
            <a:r>
              <a:rPr lang="cs-CZ" sz="6000" b="1" dirty="0"/>
              <a:t>Hlavní environmentální rizika</a:t>
            </a:r>
            <a:endParaRPr lang="cs-CZ" sz="6000" dirty="0"/>
          </a:p>
        </p:txBody>
      </p:sp>
      <p:sp>
        <p:nvSpPr>
          <p:cNvPr id="3" name="Podnadpis 2">
            <a:extLst>
              <a:ext uri="{FF2B5EF4-FFF2-40B4-BE49-F238E27FC236}">
                <a16:creationId xmlns:a16="http://schemas.microsoft.com/office/drawing/2014/main" id="{D4CC47EC-81AA-4A39-B84C-209BAD8613B5}"/>
              </a:ext>
            </a:extLst>
          </p:cNvPr>
          <p:cNvSpPr>
            <a:spLocks noGrp="1"/>
          </p:cNvSpPr>
          <p:nvPr>
            <p:ph type="subTitle" idx="1"/>
          </p:nvPr>
        </p:nvSpPr>
        <p:spPr>
          <a:xfrm>
            <a:off x="4863546" y="5995557"/>
            <a:ext cx="2464905" cy="557329"/>
          </a:xfrm>
        </p:spPr>
        <p:txBody>
          <a:bodyPr>
            <a:normAutofit lnSpcReduction="10000"/>
          </a:bodyPr>
          <a:lstStyle/>
          <a:p>
            <a:r>
              <a:rPr lang="cs-CZ" sz="3200" dirty="0"/>
              <a:t>Marek </a:t>
            </a:r>
            <a:r>
              <a:rPr lang="cs-CZ" sz="3200" dirty="0" err="1"/>
              <a:t>waic</a:t>
            </a:r>
            <a:endParaRPr lang="cs-CZ" sz="3200" dirty="0"/>
          </a:p>
        </p:txBody>
      </p:sp>
    </p:spTree>
    <p:extLst>
      <p:ext uri="{BB962C8B-B14F-4D97-AF65-F5344CB8AC3E}">
        <p14:creationId xmlns:p14="http://schemas.microsoft.com/office/powerpoint/2010/main" val="3095618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3407038" y="0"/>
            <a:ext cx="5377924" cy="980660"/>
          </a:xfrm>
        </p:spPr>
        <p:txBody>
          <a:bodyPr>
            <a:normAutofit fontScale="90000"/>
          </a:bodyPr>
          <a:lstStyle/>
          <a:p>
            <a:pPr algn="ctr"/>
            <a:r>
              <a:rPr lang="cs-CZ" sz="4400" b="1" dirty="0"/>
              <a:t>Znečišťování oceánů</a:t>
            </a:r>
          </a:p>
        </p:txBody>
      </p:sp>
      <p:sp>
        <p:nvSpPr>
          <p:cNvPr id="3" name="Podnadpis 2">
            <a:extLst>
              <a:ext uri="{FF2B5EF4-FFF2-40B4-BE49-F238E27FC236}">
                <a16:creationId xmlns:a16="http://schemas.microsoft.com/office/drawing/2014/main" id="{D4CC47EC-81AA-4A39-B84C-209BAD8613B5}"/>
              </a:ext>
            </a:extLst>
          </p:cNvPr>
          <p:cNvSpPr>
            <a:spLocks noGrp="1"/>
          </p:cNvSpPr>
          <p:nvPr>
            <p:ph type="subTitle" idx="1"/>
          </p:nvPr>
        </p:nvSpPr>
        <p:spPr>
          <a:xfrm>
            <a:off x="0" y="1161143"/>
            <a:ext cx="12192000" cy="5696857"/>
          </a:xfrm>
        </p:spPr>
        <p:txBody>
          <a:bodyPr>
            <a:normAutofit fontScale="92500" lnSpcReduction="10000"/>
          </a:bodyPr>
          <a:lstStyle/>
          <a:p>
            <a:pPr algn="just"/>
            <a:r>
              <a:rPr lang="cs-CZ" sz="2000" dirty="0"/>
              <a:t>Každý rok se do oceánu dostane více než 8 milionů tun plastů. To je jako kdyby se do moře každou minutu vyklopil plný nákladní vůz plastového odpadu. Plasty tvoří až 80 procent veškerého odpadu v mořích.</a:t>
            </a:r>
          </a:p>
          <a:p>
            <a:pPr algn="just"/>
            <a:r>
              <a:rPr lang="cs-CZ" sz="2000" dirty="0"/>
              <a:t>Až 51 bilionů mikročástic plastů – 500krát více než je v naší galaxii hvězd – znečišťuje oceány a moře a vážně ohrožuje život v moři.</a:t>
            </a:r>
          </a:p>
          <a:p>
            <a:pPr algn="just"/>
            <a:r>
              <a:rPr lang="cs-CZ" sz="2000" dirty="0"/>
              <a:t>Odpad v mořích poškozuje více než 800 druhů. 40 procent mořských savců a 44 procent druhů vodního ptactva trpí pozřením mořského odpadu.</a:t>
            </a:r>
          </a:p>
          <a:p>
            <a:pPr algn="just"/>
            <a:r>
              <a:rPr lang="cs-CZ" sz="2000" dirty="0"/>
              <a:t>Podle některých odhadů při rychlosti, s jakou vyhazujeme produkty z plastů – lahve, tašky a kelímky na jedno použití – bude do roku 2050 v oceánu více plastů než ryb a odhadem 99 procent mořských ptáků bude mít v útrobách úlomky plastů.</a:t>
            </a:r>
          </a:p>
          <a:p>
            <a:pPr algn="just"/>
            <a:r>
              <a:rPr lang="cs-CZ" sz="2000" dirty="0"/>
              <a:t>Plastový odpad zabíjí každý rok až milion mořských ptáků, 100 tisíc mořských savců, mořských želv a nespočet ryb. Plasty zůstávají v ekosystému řadu let a každý den poškozují mořské živočichy.</a:t>
            </a:r>
          </a:p>
          <a:p>
            <a:pPr algn="just"/>
            <a:r>
              <a:rPr lang="cs-CZ" sz="2000" dirty="0"/>
              <a:t>Zapomenutá, ztracená nebo z jiného důvodu vyhozená rybářská výbava tvoří až 10 procent (640 tisíc tun) veškerého mořského odpadu. Do těchto zařízení se při takzvaném „nechtěném odlovu“ zachycují ryby, želvy, mořští ptáci i savci.</a:t>
            </a:r>
          </a:p>
          <a:p>
            <a:pPr algn="just"/>
            <a:r>
              <a:rPr lang="cs-CZ" sz="2000" dirty="0"/>
              <a:t>Obrovský ostrov tvořený plastovým odpadem a plující po Tichém oceánu je podle nové studie ještě větší, než se vědci domnívali. Rychle se zvětšuje a momentálně jeho plocha přesahuje rozlohu Německa, Francie a Španělska dohromady.</a:t>
            </a:r>
          </a:p>
        </p:txBody>
      </p:sp>
    </p:spTree>
    <p:extLst>
      <p:ext uri="{BB962C8B-B14F-4D97-AF65-F5344CB8AC3E}">
        <p14:creationId xmlns:p14="http://schemas.microsoft.com/office/powerpoint/2010/main" val="1701174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3407038" y="0"/>
            <a:ext cx="5377924" cy="980660"/>
          </a:xfrm>
        </p:spPr>
        <p:txBody>
          <a:bodyPr>
            <a:normAutofit fontScale="90000"/>
          </a:bodyPr>
          <a:lstStyle/>
          <a:p>
            <a:pPr algn="ctr"/>
            <a:r>
              <a:rPr lang="cs-CZ" sz="4400" b="1" dirty="0"/>
              <a:t>Znečišťování oceánů</a:t>
            </a:r>
          </a:p>
        </p:txBody>
      </p:sp>
      <p:sp>
        <p:nvSpPr>
          <p:cNvPr id="5" name="Podnadpis 4">
            <a:extLst>
              <a:ext uri="{FF2B5EF4-FFF2-40B4-BE49-F238E27FC236}">
                <a16:creationId xmlns:a16="http://schemas.microsoft.com/office/drawing/2014/main" id="{92FC6880-D44D-4A25-9476-143B2C4464B4}"/>
              </a:ext>
            </a:extLst>
          </p:cNvPr>
          <p:cNvSpPr>
            <a:spLocks noGrp="1"/>
          </p:cNvSpPr>
          <p:nvPr>
            <p:ph type="subTitle" idx="1"/>
          </p:nvPr>
        </p:nvSpPr>
        <p:spPr/>
        <p:txBody>
          <a:bodyPr/>
          <a:lstStyle/>
          <a:p>
            <a:endParaRPr lang="cs-CZ"/>
          </a:p>
        </p:txBody>
      </p:sp>
      <p:pic>
        <p:nvPicPr>
          <p:cNvPr id="7" name="Obrázek 6">
            <a:extLst>
              <a:ext uri="{FF2B5EF4-FFF2-40B4-BE49-F238E27FC236}">
                <a16:creationId xmlns:a16="http://schemas.microsoft.com/office/drawing/2014/main" id="{41792CBC-0B6B-463F-9B96-F4997AC813E9}"/>
              </a:ext>
            </a:extLst>
          </p:cNvPr>
          <p:cNvPicPr>
            <a:picLocks noChangeAspect="1"/>
          </p:cNvPicPr>
          <p:nvPr/>
        </p:nvPicPr>
        <p:blipFill>
          <a:blip r:embed="rId2"/>
          <a:stretch>
            <a:fillRect/>
          </a:stretch>
        </p:blipFill>
        <p:spPr>
          <a:xfrm>
            <a:off x="181047" y="1049512"/>
            <a:ext cx="5946507" cy="3029002"/>
          </a:xfrm>
          <a:prstGeom prst="rect">
            <a:avLst/>
          </a:prstGeom>
        </p:spPr>
      </p:pic>
      <p:pic>
        <p:nvPicPr>
          <p:cNvPr id="9" name="Obrázek 8">
            <a:extLst>
              <a:ext uri="{FF2B5EF4-FFF2-40B4-BE49-F238E27FC236}">
                <a16:creationId xmlns:a16="http://schemas.microsoft.com/office/drawing/2014/main" id="{30E91E96-2B70-48B9-B6F0-B8C15D62857F}"/>
              </a:ext>
            </a:extLst>
          </p:cNvPr>
          <p:cNvPicPr>
            <a:picLocks noChangeAspect="1"/>
          </p:cNvPicPr>
          <p:nvPr/>
        </p:nvPicPr>
        <p:blipFill>
          <a:blip r:embed="rId3"/>
          <a:stretch>
            <a:fillRect/>
          </a:stretch>
        </p:blipFill>
        <p:spPr>
          <a:xfrm>
            <a:off x="6335002" y="3429000"/>
            <a:ext cx="5683521" cy="3190892"/>
          </a:xfrm>
          <a:prstGeom prst="rect">
            <a:avLst/>
          </a:prstGeom>
        </p:spPr>
      </p:pic>
      <p:pic>
        <p:nvPicPr>
          <p:cNvPr id="11" name="Obrázek 10">
            <a:extLst>
              <a:ext uri="{FF2B5EF4-FFF2-40B4-BE49-F238E27FC236}">
                <a16:creationId xmlns:a16="http://schemas.microsoft.com/office/drawing/2014/main" id="{98D18C2D-2B36-4841-95C2-4108CEB3B640}"/>
              </a:ext>
            </a:extLst>
          </p:cNvPr>
          <p:cNvPicPr>
            <a:picLocks noChangeAspect="1"/>
          </p:cNvPicPr>
          <p:nvPr/>
        </p:nvPicPr>
        <p:blipFill>
          <a:blip r:embed="rId4"/>
          <a:stretch>
            <a:fillRect/>
          </a:stretch>
        </p:blipFill>
        <p:spPr>
          <a:xfrm>
            <a:off x="184311" y="4308401"/>
            <a:ext cx="5911689" cy="2311491"/>
          </a:xfrm>
          <a:prstGeom prst="rect">
            <a:avLst/>
          </a:prstGeom>
        </p:spPr>
      </p:pic>
    </p:spTree>
    <p:extLst>
      <p:ext uri="{BB962C8B-B14F-4D97-AF65-F5344CB8AC3E}">
        <p14:creationId xmlns:p14="http://schemas.microsoft.com/office/powerpoint/2010/main" val="211087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2966262" y="14514"/>
            <a:ext cx="6259476" cy="980660"/>
          </a:xfrm>
        </p:spPr>
        <p:txBody>
          <a:bodyPr>
            <a:normAutofit fontScale="90000"/>
          </a:bodyPr>
          <a:lstStyle/>
          <a:p>
            <a:pPr algn="ctr"/>
            <a:r>
              <a:rPr lang="cs-CZ" sz="4400" b="1" dirty="0"/>
              <a:t>Kácení deštných pralesů</a:t>
            </a:r>
          </a:p>
        </p:txBody>
      </p:sp>
      <p:sp>
        <p:nvSpPr>
          <p:cNvPr id="3" name="Podnadpis 2">
            <a:extLst>
              <a:ext uri="{FF2B5EF4-FFF2-40B4-BE49-F238E27FC236}">
                <a16:creationId xmlns:a16="http://schemas.microsoft.com/office/drawing/2014/main" id="{D4CC47EC-81AA-4A39-B84C-209BAD8613B5}"/>
              </a:ext>
            </a:extLst>
          </p:cNvPr>
          <p:cNvSpPr>
            <a:spLocks noGrp="1"/>
          </p:cNvSpPr>
          <p:nvPr>
            <p:ph type="subTitle" idx="1"/>
          </p:nvPr>
        </p:nvSpPr>
        <p:spPr>
          <a:xfrm>
            <a:off x="0" y="1161143"/>
            <a:ext cx="12192000" cy="5696857"/>
          </a:xfrm>
        </p:spPr>
        <p:txBody>
          <a:bodyPr>
            <a:normAutofit/>
          </a:bodyPr>
          <a:lstStyle/>
          <a:p>
            <a:pPr algn="just"/>
            <a:r>
              <a:rPr lang="cs-CZ" sz="2000" dirty="0"/>
              <a:t>Tropické lesy ovlivňuje člověk už desítky tisíc let. Za krizi deštných lesů ve Střední Africe před 2600 lety může přímo člověk a nikoli klimatická změna. V současné době tropické deštné lesy ubývají.</a:t>
            </a:r>
          </a:p>
          <a:p>
            <a:pPr algn="just"/>
            <a:r>
              <a:rPr lang="cs-CZ" sz="2000" dirty="0"/>
              <a:t>dochází k jejich kácení (kvůli spotřebě dřeva jako paliva i výrobní suroviny) či vypalování (pro zisk nové zemědělské půdy. Ta však vydrží být úrodná v konvenčním smyslu jen 2–4 roky, což bývá jednou z příčin dalšího vypalování. Za posledních 100 let již zmizelo z povrchu zemského více než 50 % rozlohy tropických deštných pralesů</a:t>
            </a:r>
          </a:p>
          <a:p>
            <a:pPr algn="just"/>
            <a:r>
              <a:rPr lang="cs-CZ" sz="2000" dirty="0"/>
              <a:t>rozloha tropických deštných pralesů se nyní odhaduje na 15 až 17 mil. km². Odhaduje se, že pokud nedojde k radikální změně, do poloviny 21. století tropické deštné lesy zcela zmizí.</a:t>
            </a:r>
          </a:p>
          <a:p>
            <a:pPr algn="just"/>
            <a:r>
              <a:rPr lang="cs-CZ" sz="2000" dirty="0"/>
              <a:t>Od poloviny 20. století jsme přišli o zhruba polovinu všech tropických pralesů na Zemi. Většina pralesů Afriky je vykácena, v devadesátých letech je obrovským tempem ničen prales na území Brazílie, Malajsie a Bornea. V Asii zmizela mezi lety 1960–1990 třetina tropických pralesů. V roce 1975 byla Amazonie prakticky nedotčena, dnes je jí vypáleno 15 %. Rychlost odlesňování se během osmdesátých let zdvojnásobila – dnes jsou pralesy mýceny tempem 160 000 km² za rok.</a:t>
            </a:r>
          </a:p>
        </p:txBody>
      </p:sp>
    </p:spTree>
    <p:extLst>
      <p:ext uri="{BB962C8B-B14F-4D97-AF65-F5344CB8AC3E}">
        <p14:creationId xmlns:p14="http://schemas.microsoft.com/office/powerpoint/2010/main" val="1373561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2966262" y="14514"/>
            <a:ext cx="6259476" cy="980660"/>
          </a:xfrm>
        </p:spPr>
        <p:txBody>
          <a:bodyPr>
            <a:normAutofit fontScale="90000"/>
          </a:bodyPr>
          <a:lstStyle/>
          <a:p>
            <a:pPr algn="ctr"/>
            <a:r>
              <a:rPr lang="cs-CZ" sz="4400" b="1" dirty="0"/>
              <a:t>Kácení deštných pralesů</a:t>
            </a:r>
          </a:p>
        </p:txBody>
      </p:sp>
      <p:sp>
        <p:nvSpPr>
          <p:cNvPr id="3" name="Podnadpis 2">
            <a:extLst>
              <a:ext uri="{FF2B5EF4-FFF2-40B4-BE49-F238E27FC236}">
                <a16:creationId xmlns:a16="http://schemas.microsoft.com/office/drawing/2014/main" id="{D4CC47EC-81AA-4A39-B84C-209BAD8613B5}"/>
              </a:ext>
            </a:extLst>
          </p:cNvPr>
          <p:cNvSpPr>
            <a:spLocks noGrp="1"/>
          </p:cNvSpPr>
          <p:nvPr>
            <p:ph type="subTitle" idx="1"/>
          </p:nvPr>
        </p:nvSpPr>
        <p:spPr>
          <a:xfrm>
            <a:off x="0" y="1161143"/>
            <a:ext cx="12192000" cy="5696857"/>
          </a:xfrm>
        </p:spPr>
        <p:txBody>
          <a:bodyPr>
            <a:normAutofit/>
          </a:bodyPr>
          <a:lstStyle/>
          <a:p>
            <a:pPr algn="just"/>
            <a:endParaRPr lang="cs-CZ" sz="2000" dirty="0"/>
          </a:p>
        </p:txBody>
      </p:sp>
      <p:pic>
        <p:nvPicPr>
          <p:cNvPr id="5" name="Obrázek 4">
            <a:extLst>
              <a:ext uri="{FF2B5EF4-FFF2-40B4-BE49-F238E27FC236}">
                <a16:creationId xmlns:a16="http://schemas.microsoft.com/office/drawing/2014/main" id="{EF8B1D7E-B30C-42FD-B761-796DCBF85CFE}"/>
              </a:ext>
            </a:extLst>
          </p:cNvPr>
          <p:cNvPicPr>
            <a:picLocks noChangeAspect="1"/>
          </p:cNvPicPr>
          <p:nvPr/>
        </p:nvPicPr>
        <p:blipFill>
          <a:blip r:embed="rId2"/>
          <a:stretch>
            <a:fillRect/>
          </a:stretch>
        </p:blipFill>
        <p:spPr>
          <a:xfrm>
            <a:off x="0" y="1195161"/>
            <a:ext cx="12192000" cy="5648325"/>
          </a:xfrm>
          <a:prstGeom prst="rect">
            <a:avLst/>
          </a:prstGeom>
        </p:spPr>
      </p:pic>
    </p:spTree>
    <p:extLst>
      <p:ext uri="{BB962C8B-B14F-4D97-AF65-F5344CB8AC3E}">
        <p14:creationId xmlns:p14="http://schemas.microsoft.com/office/powerpoint/2010/main" val="241228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2966262" y="14514"/>
            <a:ext cx="6259476" cy="980660"/>
          </a:xfrm>
        </p:spPr>
        <p:txBody>
          <a:bodyPr>
            <a:normAutofit/>
          </a:bodyPr>
          <a:lstStyle/>
          <a:p>
            <a:pPr algn="ctr"/>
            <a:r>
              <a:rPr lang="cs-CZ" sz="4400" b="1" dirty="0"/>
              <a:t>Zdroje</a:t>
            </a:r>
          </a:p>
        </p:txBody>
      </p:sp>
      <p:sp>
        <p:nvSpPr>
          <p:cNvPr id="3" name="Podnadpis 2">
            <a:extLst>
              <a:ext uri="{FF2B5EF4-FFF2-40B4-BE49-F238E27FC236}">
                <a16:creationId xmlns:a16="http://schemas.microsoft.com/office/drawing/2014/main" id="{D4CC47EC-81AA-4A39-B84C-209BAD8613B5}"/>
              </a:ext>
            </a:extLst>
          </p:cNvPr>
          <p:cNvSpPr>
            <a:spLocks noGrp="1"/>
          </p:cNvSpPr>
          <p:nvPr>
            <p:ph type="subTitle" idx="1"/>
          </p:nvPr>
        </p:nvSpPr>
        <p:spPr>
          <a:xfrm>
            <a:off x="0" y="1161143"/>
            <a:ext cx="12192000" cy="5696857"/>
          </a:xfrm>
        </p:spPr>
        <p:txBody>
          <a:bodyPr>
            <a:normAutofit/>
          </a:bodyPr>
          <a:lstStyle/>
          <a:p>
            <a:pPr algn="l"/>
            <a:r>
              <a:rPr lang="cs-CZ" u="sng" cap="none" dirty="0">
                <a:hlinkClick r:id="rId2">
                  <a:extLst>
                    <a:ext uri="{A12FA001-AC4F-418D-AE19-62706E023703}">
                      <ahyp:hlinkClr xmlns:ahyp="http://schemas.microsoft.com/office/drawing/2018/hyperlinkcolor" val="tx"/>
                    </a:ext>
                  </a:extLst>
                </a:hlinkClick>
              </a:rPr>
              <a:t>https://www.enviwiki.cz/wiki/Nedostatek_vody</a:t>
            </a:r>
            <a:endParaRPr lang="cs-CZ" cap="none" dirty="0"/>
          </a:p>
          <a:p>
            <a:pPr algn="l"/>
            <a:r>
              <a:rPr lang="cs-CZ" cap="none" dirty="0">
                <a:hlinkClick r:id="rId3">
                  <a:extLst>
                    <a:ext uri="{A12FA001-AC4F-418D-AE19-62706E023703}">
                      <ahyp:hlinkClr xmlns:ahyp="http://schemas.microsoft.com/office/drawing/2018/hyperlinkcolor" val="tx"/>
                    </a:ext>
                  </a:extLst>
                </a:hlinkClick>
              </a:rPr>
              <a:t>https://cs.wikipedia.org/wiki/</a:t>
            </a:r>
            <a:r>
              <a:rPr lang="cs-CZ" cap="none" dirty="0" err="1">
                <a:hlinkClick r:id="rId3">
                  <a:extLst>
                    <a:ext uri="{A12FA001-AC4F-418D-AE19-62706E023703}">
                      <ahyp:hlinkClr xmlns:ahyp="http://schemas.microsoft.com/office/drawing/2018/hyperlinkcolor" val="tx"/>
                    </a:ext>
                  </a:extLst>
                </a:hlinkClick>
              </a:rPr>
              <a:t>Globální_oteplování</a:t>
            </a:r>
            <a:endParaRPr lang="cs-CZ" cap="none" dirty="0"/>
          </a:p>
          <a:p>
            <a:pPr algn="l"/>
            <a:r>
              <a:rPr lang="cs-CZ" u="sng" cap="none" dirty="0">
                <a:hlinkClick r:id="rId4">
                  <a:extLst>
                    <a:ext uri="{A12FA001-AC4F-418D-AE19-62706E023703}">
                      <ahyp:hlinkClr xmlns:ahyp="http://schemas.microsoft.com/office/drawing/2018/hyperlinkcolor" val="tx"/>
                    </a:ext>
                  </a:extLst>
                </a:hlinkClick>
              </a:rPr>
              <a:t>http://www.osn.cz/fakta-o-znecisteni-mori-a-oceanu/</a:t>
            </a:r>
            <a:endParaRPr lang="cs-CZ" cap="none" dirty="0"/>
          </a:p>
          <a:p>
            <a:pPr algn="l"/>
            <a:r>
              <a:rPr lang="cs-CZ" u="sng" cap="none" dirty="0">
                <a:hlinkClick r:id="rId5">
                  <a:extLst>
                    <a:ext uri="{A12FA001-AC4F-418D-AE19-62706E023703}">
                      <ahyp:hlinkClr xmlns:ahyp="http://schemas.microsoft.com/office/drawing/2018/hyperlinkcolor" val="tx"/>
                    </a:ext>
                  </a:extLst>
                </a:hlinkClick>
              </a:rPr>
              <a:t>https://zpravy.aktualne.cz/zahranici/more-plastu-grafika-plastovy-odpad-oceany-mikroplasty/r~a9f499305cf611e885e30cc47ab5f122/</a:t>
            </a:r>
            <a:endParaRPr lang="cs-CZ" cap="none" dirty="0"/>
          </a:p>
          <a:p>
            <a:pPr algn="l"/>
            <a:r>
              <a:rPr lang="cs-CZ" u="sng" cap="none" dirty="0">
                <a:hlinkClick r:id="rId6">
                  <a:extLst>
                    <a:ext uri="{A12FA001-AC4F-418D-AE19-62706E023703}">
                      <ahyp:hlinkClr xmlns:ahyp="http://schemas.microsoft.com/office/drawing/2018/hyperlinkcolor" val="tx"/>
                    </a:ext>
                  </a:extLst>
                </a:hlinkClick>
              </a:rPr>
              <a:t>https://www.bgv.cz/nastenka/85-180521023938.pdf</a:t>
            </a:r>
            <a:r>
              <a:rPr lang="cs-CZ" cap="none" dirty="0"/>
              <a:t> </a:t>
            </a:r>
          </a:p>
          <a:p>
            <a:pPr algn="l"/>
            <a:r>
              <a:rPr lang="cs-CZ" u="sng" cap="none" dirty="0">
                <a:hlinkClick r:id="rId7">
                  <a:extLst>
                    <a:ext uri="{A12FA001-AC4F-418D-AE19-62706E023703}">
                      <ahyp:hlinkClr xmlns:ahyp="http://schemas.microsoft.com/office/drawing/2018/hyperlinkcolor" val="tx"/>
                    </a:ext>
                  </a:extLst>
                </a:hlinkClick>
              </a:rPr>
              <a:t>https://logistika.ihned.cz/c1-66033100-namorni-preprava-ekologicka-katastrofa-nebo-zazrak</a:t>
            </a:r>
            <a:endParaRPr lang="cs-CZ" u="sng" cap="none" dirty="0"/>
          </a:p>
          <a:p>
            <a:pPr algn="l"/>
            <a:r>
              <a:rPr lang="cs-CZ" u="sng" cap="none" dirty="0">
                <a:hlinkClick r:id="rId8">
                  <a:extLst>
                    <a:ext uri="{A12FA001-AC4F-418D-AE19-62706E023703}">
                      <ahyp:hlinkClr xmlns:ahyp="http://schemas.microsoft.com/office/drawing/2018/hyperlinkcolor" val="tx"/>
                    </a:ext>
                  </a:extLst>
                </a:hlinkClick>
              </a:rPr>
              <a:t>https://ekolist.cz/cz/zelena-domacnost/zpravy-zd/zaoceanske-lodi-budou-mene-znecistovat-ovzdusi-pro-more-to-ale-bude-nejspis-pohroma</a:t>
            </a:r>
            <a:r>
              <a:rPr lang="cs-CZ" cap="none" dirty="0"/>
              <a:t> </a:t>
            </a:r>
          </a:p>
          <a:p>
            <a:pPr algn="l"/>
            <a:r>
              <a:rPr lang="cs-CZ" u="sng" cap="none" dirty="0">
                <a:hlinkClick r:id="rId9">
                  <a:extLst>
                    <a:ext uri="{A12FA001-AC4F-418D-AE19-62706E023703}">
                      <ahyp:hlinkClr xmlns:ahyp="http://schemas.microsoft.com/office/drawing/2018/hyperlinkcolor" val="tx"/>
                    </a:ext>
                  </a:extLst>
                </a:hlinkClick>
              </a:rPr>
              <a:t>https://cs.wikipedia.org/wiki/Tropický_deštný_les#K%C3%A1cen%C3%AD_tropick%C3%A9ho_de%C5%A1tn%C3%A9ho_lesa</a:t>
            </a:r>
            <a:endParaRPr lang="cs-CZ" cap="none" dirty="0"/>
          </a:p>
          <a:p>
            <a:pPr algn="l"/>
            <a:r>
              <a:rPr lang="cs-CZ" u="sng" cap="none" dirty="0">
                <a:hlinkClick r:id="rId10">
                  <a:extLst>
                    <a:ext uri="{A12FA001-AC4F-418D-AE19-62706E023703}">
                      <ahyp:hlinkClr xmlns:ahyp="http://schemas.microsoft.com/office/drawing/2018/hyperlinkcolor" val="tx"/>
                    </a:ext>
                  </a:extLst>
                </a:hlinkClick>
              </a:rPr>
              <a:t>https://www.google.cz/search?ei=3qVVXI-KBM6YkwXw74DABg&amp;q=k%C3%A1cen%C3%AD+de%C5%A1tn%C3%BDch+prales%C5%AF&amp;oq=k%C3%A1cen%C3%AD+de%C5%A1tn%C3%BDch+prales%C5%AF&amp;gs_l=psy-ab.1.0.0l8j0i22i30l2.3398.14554</a:t>
            </a:r>
            <a:endParaRPr lang="cs-CZ" sz="2000" cap="none" dirty="0"/>
          </a:p>
        </p:txBody>
      </p:sp>
    </p:spTree>
    <p:extLst>
      <p:ext uri="{BB962C8B-B14F-4D97-AF65-F5344CB8AC3E}">
        <p14:creationId xmlns:p14="http://schemas.microsoft.com/office/powerpoint/2010/main" val="55447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1145864" y="2938670"/>
            <a:ext cx="9900271" cy="980660"/>
          </a:xfrm>
        </p:spPr>
        <p:txBody>
          <a:bodyPr>
            <a:normAutofit fontScale="90000"/>
          </a:bodyPr>
          <a:lstStyle/>
          <a:p>
            <a:pPr algn="ctr"/>
            <a:r>
              <a:rPr lang="cs-CZ" sz="6000" b="1" dirty="0"/>
              <a:t>Děkuji za pozornost</a:t>
            </a:r>
            <a:endParaRPr lang="cs-CZ" sz="6000" dirty="0"/>
          </a:p>
        </p:txBody>
      </p:sp>
    </p:spTree>
    <p:extLst>
      <p:ext uri="{BB962C8B-B14F-4D97-AF65-F5344CB8AC3E}">
        <p14:creationId xmlns:p14="http://schemas.microsoft.com/office/powerpoint/2010/main" val="118441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1145864" y="424068"/>
            <a:ext cx="9900271" cy="980660"/>
          </a:xfrm>
        </p:spPr>
        <p:txBody>
          <a:bodyPr>
            <a:normAutofit/>
          </a:bodyPr>
          <a:lstStyle/>
          <a:p>
            <a:pPr algn="ctr"/>
            <a:r>
              <a:rPr lang="cs-CZ" sz="4400" b="1" dirty="0"/>
              <a:t>Globální oteplování</a:t>
            </a:r>
            <a:endParaRPr lang="cs-CZ" sz="5400" b="1" dirty="0"/>
          </a:p>
        </p:txBody>
      </p:sp>
      <p:sp>
        <p:nvSpPr>
          <p:cNvPr id="3" name="Podnadpis 2">
            <a:extLst>
              <a:ext uri="{FF2B5EF4-FFF2-40B4-BE49-F238E27FC236}">
                <a16:creationId xmlns:a16="http://schemas.microsoft.com/office/drawing/2014/main" id="{D4CC47EC-81AA-4A39-B84C-209BAD8613B5}"/>
              </a:ext>
            </a:extLst>
          </p:cNvPr>
          <p:cNvSpPr>
            <a:spLocks noGrp="1"/>
          </p:cNvSpPr>
          <p:nvPr>
            <p:ph type="subTitle" idx="1"/>
          </p:nvPr>
        </p:nvSpPr>
        <p:spPr>
          <a:xfrm>
            <a:off x="456750" y="1920827"/>
            <a:ext cx="11278497" cy="4307693"/>
          </a:xfrm>
        </p:spPr>
        <p:txBody>
          <a:bodyPr>
            <a:normAutofit/>
          </a:bodyPr>
          <a:lstStyle/>
          <a:p>
            <a:pPr algn="just"/>
            <a:r>
              <a:rPr lang="cs-CZ" sz="3200" b="1" dirty="0"/>
              <a:t>Výraz globální oteplování, resp. globální změna klimatu, je v současnosti používán pro poslední oteplování planety Země, které započalo na začátku 20. století a projevuje se jednoznačným a pokračujícím růstem průměrné teploty klimatického systému Země</a:t>
            </a:r>
            <a:r>
              <a:rPr lang="cs-CZ" sz="3200" b="1" baseline="30000" dirty="0"/>
              <a:t> </a:t>
            </a:r>
            <a:r>
              <a:rPr lang="cs-CZ" sz="3200" b="1" dirty="0"/>
              <a:t>a které je, dle názoru převážné většiny vědců z oboru klimatologie,</a:t>
            </a:r>
            <a:r>
              <a:rPr lang="cs-CZ" sz="3200" b="1" baseline="30000" dirty="0"/>
              <a:t> </a:t>
            </a:r>
            <a:r>
              <a:rPr lang="cs-CZ" sz="3200" b="1" dirty="0"/>
              <a:t>způsobeno především aktivitami člověka</a:t>
            </a:r>
          </a:p>
        </p:txBody>
      </p:sp>
    </p:spTree>
    <p:extLst>
      <p:ext uri="{BB962C8B-B14F-4D97-AF65-F5344CB8AC3E}">
        <p14:creationId xmlns:p14="http://schemas.microsoft.com/office/powerpoint/2010/main" val="222384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1145864" y="424068"/>
            <a:ext cx="9900271" cy="980660"/>
          </a:xfrm>
        </p:spPr>
        <p:txBody>
          <a:bodyPr>
            <a:normAutofit/>
          </a:bodyPr>
          <a:lstStyle/>
          <a:p>
            <a:pPr algn="ctr"/>
            <a:r>
              <a:rPr lang="cs-CZ" sz="4400" b="1" dirty="0"/>
              <a:t>Globální oteplování</a:t>
            </a:r>
            <a:endParaRPr lang="cs-CZ" sz="5400" b="1" dirty="0"/>
          </a:p>
        </p:txBody>
      </p:sp>
      <p:sp>
        <p:nvSpPr>
          <p:cNvPr id="3" name="Podnadpis 2">
            <a:extLst>
              <a:ext uri="{FF2B5EF4-FFF2-40B4-BE49-F238E27FC236}">
                <a16:creationId xmlns:a16="http://schemas.microsoft.com/office/drawing/2014/main" id="{D4CC47EC-81AA-4A39-B84C-209BAD8613B5}"/>
              </a:ext>
            </a:extLst>
          </p:cNvPr>
          <p:cNvSpPr>
            <a:spLocks noGrp="1"/>
          </p:cNvSpPr>
          <p:nvPr>
            <p:ph type="subTitle" idx="1"/>
          </p:nvPr>
        </p:nvSpPr>
        <p:spPr>
          <a:xfrm>
            <a:off x="456751" y="1920827"/>
            <a:ext cx="5082658" cy="4307693"/>
          </a:xfrm>
        </p:spPr>
        <p:txBody>
          <a:bodyPr>
            <a:normAutofit/>
          </a:bodyPr>
          <a:lstStyle/>
          <a:p>
            <a:pPr algn="ctr"/>
            <a:r>
              <a:rPr lang="cs-CZ" sz="3200" b="1" dirty="0"/>
              <a:t>Příčiny</a:t>
            </a:r>
          </a:p>
          <a:p>
            <a:pPr algn="ctr"/>
            <a:endParaRPr lang="cs-CZ" sz="3200" b="1" dirty="0"/>
          </a:p>
          <a:p>
            <a:pPr algn="just"/>
            <a:r>
              <a:rPr lang="cs-CZ" sz="2000" b="1" dirty="0"/>
              <a:t>Skleníkové plyny</a:t>
            </a:r>
          </a:p>
          <a:p>
            <a:pPr algn="just"/>
            <a:r>
              <a:rPr lang="cs-CZ" sz="2000" b="1" dirty="0"/>
              <a:t>Částice a saze (např. produkované sopkami)</a:t>
            </a:r>
          </a:p>
          <a:p>
            <a:pPr algn="just"/>
            <a:r>
              <a:rPr lang="cs-CZ" sz="2000" b="1" dirty="0"/>
              <a:t>Sluneční aktivita</a:t>
            </a:r>
          </a:p>
          <a:p>
            <a:pPr algn="just"/>
            <a:r>
              <a:rPr lang="cs-CZ" sz="2000" b="1" dirty="0"/>
              <a:t>Změny oběžné dráhy Země</a:t>
            </a:r>
          </a:p>
        </p:txBody>
      </p:sp>
      <p:sp>
        <p:nvSpPr>
          <p:cNvPr id="4" name="Podnadpis 2">
            <a:extLst>
              <a:ext uri="{FF2B5EF4-FFF2-40B4-BE49-F238E27FC236}">
                <a16:creationId xmlns:a16="http://schemas.microsoft.com/office/drawing/2014/main" id="{C3A001A2-26E7-479B-8458-9F5BB50666E3}"/>
              </a:ext>
            </a:extLst>
          </p:cNvPr>
          <p:cNvSpPr txBox="1">
            <a:spLocks/>
          </p:cNvSpPr>
          <p:nvPr/>
        </p:nvSpPr>
        <p:spPr>
          <a:xfrm>
            <a:off x="6652591" y="1920089"/>
            <a:ext cx="5082658" cy="4307693"/>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ctr"/>
            <a:r>
              <a:rPr lang="cs-CZ" sz="3200" b="1" dirty="0"/>
              <a:t>Dopady</a:t>
            </a:r>
          </a:p>
          <a:p>
            <a:pPr algn="just"/>
            <a:r>
              <a:rPr lang="cs-CZ" sz="2000" b="1" dirty="0"/>
              <a:t>Sociální dopady (úmrtnost, zdravotní komplikace, sucha, záplavy, cyklóny)</a:t>
            </a:r>
          </a:p>
          <a:p>
            <a:pPr algn="just"/>
            <a:r>
              <a:rPr lang="cs-CZ" sz="2000" b="1" dirty="0"/>
              <a:t>Vzestup hladin moří a oceánů</a:t>
            </a:r>
          </a:p>
          <a:p>
            <a:pPr algn="just"/>
            <a:r>
              <a:rPr lang="cs-CZ" sz="2000" b="1" dirty="0"/>
              <a:t>Tání ledovců</a:t>
            </a:r>
          </a:p>
          <a:p>
            <a:pPr algn="just"/>
            <a:r>
              <a:rPr lang="cs-CZ" sz="2000" b="1" dirty="0"/>
              <a:t>Změny uhlíkového cyklu a ostatních biogeochemických cyklů (nárůst koncentrace CO</a:t>
            </a:r>
            <a:r>
              <a:rPr lang="cs-CZ" sz="2000" b="1" baseline="-25000" dirty="0"/>
              <a:t>2</a:t>
            </a:r>
            <a:r>
              <a:rPr lang="cs-CZ" sz="2000" b="1" dirty="0"/>
              <a:t>)</a:t>
            </a:r>
          </a:p>
          <a:p>
            <a:pPr algn="just"/>
            <a:r>
              <a:rPr lang="cs-CZ" sz="2000" b="1" dirty="0"/>
              <a:t>Acidifikace moří</a:t>
            </a:r>
          </a:p>
          <a:p>
            <a:pPr algn="just"/>
            <a:endParaRPr lang="cs-CZ" sz="3200" b="1" dirty="0"/>
          </a:p>
        </p:txBody>
      </p:sp>
    </p:spTree>
    <p:extLst>
      <p:ext uri="{BB962C8B-B14F-4D97-AF65-F5344CB8AC3E}">
        <p14:creationId xmlns:p14="http://schemas.microsoft.com/office/powerpoint/2010/main" val="227957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1145864" y="424068"/>
            <a:ext cx="9900271" cy="980660"/>
          </a:xfrm>
        </p:spPr>
        <p:txBody>
          <a:bodyPr>
            <a:normAutofit/>
          </a:bodyPr>
          <a:lstStyle/>
          <a:p>
            <a:pPr algn="ctr"/>
            <a:r>
              <a:rPr lang="cs-CZ" sz="4400" b="1" dirty="0"/>
              <a:t>Kjótský protokol</a:t>
            </a:r>
          </a:p>
        </p:txBody>
      </p:sp>
      <p:sp>
        <p:nvSpPr>
          <p:cNvPr id="3" name="Podnadpis 2">
            <a:extLst>
              <a:ext uri="{FF2B5EF4-FFF2-40B4-BE49-F238E27FC236}">
                <a16:creationId xmlns:a16="http://schemas.microsoft.com/office/drawing/2014/main" id="{D4CC47EC-81AA-4A39-B84C-209BAD8613B5}"/>
              </a:ext>
            </a:extLst>
          </p:cNvPr>
          <p:cNvSpPr>
            <a:spLocks noGrp="1"/>
          </p:cNvSpPr>
          <p:nvPr>
            <p:ph type="subTitle" idx="1"/>
          </p:nvPr>
        </p:nvSpPr>
        <p:spPr>
          <a:xfrm>
            <a:off x="456750" y="1920827"/>
            <a:ext cx="11278497" cy="4307693"/>
          </a:xfrm>
        </p:spPr>
        <p:txBody>
          <a:bodyPr>
            <a:normAutofit fontScale="85000" lnSpcReduction="20000"/>
          </a:bodyPr>
          <a:lstStyle/>
          <a:p>
            <a:pPr algn="just"/>
            <a:r>
              <a:rPr lang="cs-CZ" sz="3200" b="1" dirty="0"/>
              <a:t>Kjótský protokol je mezinárodní smlouva k Rámcové úmluvě OSN o klimatických změnách. Průmyslové země se v něm zavázaly snížit emise skleníkových plynů o 5,2 %. </a:t>
            </a:r>
          </a:p>
          <a:p>
            <a:pPr algn="just"/>
            <a:r>
              <a:rPr lang="cs-CZ" sz="3200" b="1" dirty="0"/>
              <a:t>Tato redukce se vztahuje na koš šesti plynů, resp. jejich agregované průměrné emise za pětileté období 2008–2012. Kromě oxidu uhličitého (CO2), </a:t>
            </a:r>
            <a:r>
              <a:rPr lang="cs-CZ" sz="3200" b="1" dirty="0" err="1"/>
              <a:t>methanu</a:t>
            </a:r>
            <a:r>
              <a:rPr lang="cs-CZ" sz="3200" b="1" dirty="0"/>
              <a:t> (CH4) a oxidu dusného (N2O), jejichž emise budou porovnávány k roku 1990, se závazek týká </a:t>
            </a:r>
            <a:r>
              <a:rPr lang="cs-CZ" sz="3200" b="1" dirty="0" err="1"/>
              <a:t>hydrofluoruhlovodíků</a:t>
            </a:r>
            <a:r>
              <a:rPr lang="cs-CZ" sz="3200" b="1" dirty="0"/>
              <a:t> (HFC), </a:t>
            </a:r>
            <a:r>
              <a:rPr lang="cs-CZ" sz="3200" b="1" dirty="0" err="1"/>
              <a:t>polyfluorovodíků</a:t>
            </a:r>
            <a:r>
              <a:rPr lang="cs-CZ" sz="3200" b="1" dirty="0"/>
              <a:t> (PFC) a fluoridu sírového (SF6), jejichž emise mohou být porovnávány buď s rokem 1990 nebo 1995.</a:t>
            </a:r>
          </a:p>
          <a:p>
            <a:pPr algn="just"/>
            <a:r>
              <a:rPr lang="cs-CZ" sz="3200" b="1" dirty="0"/>
              <a:t>Kjótský protokol získal svůj název podle japonského města Kjóto, ve kterém byl v prosinci 1997 </a:t>
            </a:r>
            <a:r>
              <a:rPr lang="cs-CZ" sz="3200" b="1"/>
              <a:t>dojednán.</a:t>
            </a:r>
            <a:endParaRPr lang="cs-CZ" sz="3200" b="1" dirty="0"/>
          </a:p>
        </p:txBody>
      </p:sp>
    </p:spTree>
    <p:extLst>
      <p:ext uri="{BB962C8B-B14F-4D97-AF65-F5344CB8AC3E}">
        <p14:creationId xmlns:p14="http://schemas.microsoft.com/office/powerpoint/2010/main" val="216463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1145864" y="424068"/>
            <a:ext cx="9900271" cy="980660"/>
          </a:xfrm>
        </p:spPr>
        <p:txBody>
          <a:bodyPr>
            <a:normAutofit/>
          </a:bodyPr>
          <a:lstStyle/>
          <a:p>
            <a:pPr algn="ctr"/>
            <a:r>
              <a:rPr lang="cs-CZ" sz="4400" b="1" dirty="0"/>
              <a:t>Pařížská dohoda</a:t>
            </a:r>
          </a:p>
        </p:txBody>
      </p:sp>
      <p:sp>
        <p:nvSpPr>
          <p:cNvPr id="3" name="Podnadpis 2">
            <a:extLst>
              <a:ext uri="{FF2B5EF4-FFF2-40B4-BE49-F238E27FC236}">
                <a16:creationId xmlns:a16="http://schemas.microsoft.com/office/drawing/2014/main" id="{D4CC47EC-81AA-4A39-B84C-209BAD8613B5}"/>
              </a:ext>
            </a:extLst>
          </p:cNvPr>
          <p:cNvSpPr>
            <a:spLocks noGrp="1"/>
          </p:cNvSpPr>
          <p:nvPr>
            <p:ph type="subTitle" idx="1"/>
          </p:nvPr>
        </p:nvSpPr>
        <p:spPr>
          <a:xfrm>
            <a:off x="456750" y="1920827"/>
            <a:ext cx="11278497" cy="4307693"/>
          </a:xfrm>
        </p:spPr>
        <p:txBody>
          <a:bodyPr>
            <a:normAutofit fontScale="70000" lnSpcReduction="20000"/>
          </a:bodyPr>
          <a:lstStyle/>
          <a:p>
            <a:pPr algn="just"/>
            <a:r>
              <a:rPr lang="cs-CZ" sz="3200" b="1" dirty="0"/>
              <a:t>Pařížská dohoda je dohoda v rámci Rámcové úmluvy OSN o změně klimatu, která má omezit emise skleníkových plynů po roku 2020 a navázat tak na Kjótský protokol.</a:t>
            </a:r>
          </a:p>
          <a:p>
            <a:pPr algn="just"/>
            <a:r>
              <a:rPr lang="cs-CZ" sz="3200" b="1" dirty="0"/>
              <a:t>Dohoda byla dojednána během Klimatické konference v Paříži 2015, schválena všemi 195 smluvními stranami a přijata 12. prosince 2015. Byla podepsána 22. dubna 2016 (Den Země) celkem 177 členskými státy Rámcové úmluvy OSN o změně klimatu, 15 z nich ji hned ratifikovalo.</a:t>
            </a:r>
          </a:p>
          <a:p>
            <a:pPr algn="just"/>
            <a:r>
              <a:rPr lang="cs-CZ" sz="3200" b="1" dirty="0"/>
              <a:t>K lednu 2019 dohodu podepsalo 195 účastníků Rámcové úmluvy OSN o změně klimatu, z nichž 184 ji již ratifikovalo. Dohoda vstoupila v platnost 4. listopadu 2016.</a:t>
            </a:r>
          </a:p>
          <a:p>
            <a:pPr algn="just"/>
            <a:r>
              <a:rPr lang="cs-CZ" sz="3200" b="1" dirty="0"/>
              <a:t>Stanovuje závazky všech smluvních stran, včetně největších světových producentů emisí skleníkových plynů jako je Čína, USA či Indie.</a:t>
            </a:r>
          </a:p>
          <a:p>
            <a:pPr algn="just"/>
            <a:r>
              <a:rPr lang="cs-CZ" sz="3200" b="1" dirty="0"/>
              <a:t>Donald Trump 1. června 2017 oznámil, že USA od Pařížské dohody odstupují.</a:t>
            </a:r>
          </a:p>
        </p:txBody>
      </p:sp>
    </p:spTree>
    <p:extLst>
      <p:ext uri="{BB962C8B-B14F-4D97-AF65-F5344CB8AC3E}">
        <p14:creationId xmlns:p14="http://schemas.microsoft.com/office/powerpoint/2010/main" val="387750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1145864" y="424068"/>
            <a:ext cx="9900271" cy="980660"/>
          </a:xfrm>
        </p:spPr>
        <p:txBody>
          <a:bodyPr>
            <a:normAutofit/>
          </a:bodyPr>
          <a:lstStyle/>
          <a:p>
            <a:pPr algn="ctr"/>
            <a:r>
              <a:rPr lang="cs-CZ" sz="4400" b="1" dirty="0"/>
              <a:t>Doprava</a:t>
            </a:r>
          </a:p>
        </p:txBody>
      </p:sp>
      <p:sp>
        <p:nvSpPr>
          <p:cNvPr id="5" name="Podnadpis 4">
            <a:extLst>
              <a:ext uri="{FF2B5EF4-FFF2-40B4-BE49-F238E27FC236}">
                <a16:creationId xmlns:a16="http://schemas.microsoft.com/office/drawing/2014/main" id="{E6CE62E4-4E64-4AFD-BE72-11872BA7502F}"/>
              </a:ext>
            </a:extLst>
          </p:cNvPr>
          <p:cNvSpPr>
            <a:spLocks noGrp="1"/>
          </p:cNvSpPr>
          <p:nvPr>
            <p:ph type="subTitle" idx="1"/>
          </p:nvPr>
        </p:nvSpPr>
        <p:spPr/>
        <p:txBody>
          <a:bodyPr/>
          <a:lstStyle/>
          <a:p>
            <a:endParaRPr lang="cs-CZ"/>
          </a:p>
        </p:txBody>
      </p:sp>
      <p:pic>
        <p:nvPicPr>
          <p:cNvPr id="7" name="Obrázek 6">
            <a:extLst>
              <a:ext uri="{FF2B5EF4-FFF2-40B4-BE49-F238E27FC236}">
                <a16:creationId xmlns:a16="http://schemas.microsoft.com/office/drawing/2014/main" id="{F5B6457F-F093-4FF0-9D9C-9891DF588045}"/>
              </a:ext>
            </a:extLst>
          </p:cNvPr>
          <p:cNvPicPr>
            <a:picLocks noChangeAspect="1"/>
          </p:cNvPicPr>
          <p:nvPr/>
        </p:nvPicPr>
        <p:blipFill>
          <a:blip r:embed="rId2"/>
          <a:stretch>
            <a:fillRect/>
          </a:stretch>
        </p:blipFill>
        <p:spPr>
          <a:xfrm>
            <a:off x="442685" y="1404728"/>
            <a:ext cx="3962400" cy="5276850"/>
          </a:xfrm>
          <a:prstGeom prst="rect">
            <a:avLst/>
          </a:prstGeom>
        </p:spPr>
      </p:pic>
      <p:pic>
        <p:nvPicPr>
          <p:cNvPr id="9" name="Obrázek 8">
            <a:extLst>
              <a:ext uri="{FF2B5EF4-FFF2-40B4-BE49-F238E27FC236}">
                <a16:creationId xmlns:a16="http://schemas.microsoft.com/office/drawing/2014/main" id="{0BE9E9C1-88A8-4A71-9BFE-91B53C421E9C}"/>
              </a:ext>
            </a:extLst>
          </p:cNvPr>
          <p:cNvPicPr>
            <a:picLocks noChangeAspect="1"/>
          </p:cNvPicPr>
          <p:nvPr/>
        </p:nvPicPr>
        <p:blipFill>
          <a:blip r:embed="rId3"/>
          <a:stretch>
            <a:fillRect/>
          </a:stretch>
        </p:blipFill>
        <p:spPr>
          <a:xfrm>
            <a:off x="6411858" y="1404728"/>
            <a:ext cx="5257626" cy="5276850"/>
          </a:xfrm>
          <a:prstGeom prst="rect">
            <a:avLst/>
          </a:prstGeom>
        </p:spPr>
      </p:pic>
    </p:spTree>
    <p:extLst>
      <p:ext uri="{BB962C8B-B14F-4D97-AF65-F5344CB8AC3E}">
        <p14:creationId xmlns:p14="http://schemas.microsoft.com/office/powerpoint/2010/main" val="167349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1145864" y="424068"/>
            <a:ext cx="9900271" cy="980660"/>
          </a:xfrm>
        </p:spPr>
        <p:txBody>
          <a:bodyPr>
            <a:normAutofit/>
          </a:bodyPr>
          <a:lstStyle/>
          <a:p>
            <a:pPr algn="ctr"/>
            <a:r>
              <a:rPr lang="cs-CZ" sz="4400" b="1" dirty="0"/>
              <a:t>Zaoceánské lodi</a:t>
            </a:r>
          </a:p>
        </p:txBody>
      </p:sp>
      <p:sp>
        <p:nvSpPr>
          <p:cNvPr id="5" name="Podnadpis 4">
            <a:extLst>
              <a:ext uri="{FF2B5EF4-FFF2-40B4-BE49-F238E27FC236}">
                <a16:creationId xmlns:a16="http://schemas.microsoft.com/office/drawing/2014/main" id="{E6CE62E4-4E64-4AFD-BE72-11872BA7502F}"/>
              </a:ext>
            </a:extLst>
          </p:cNvPr>
          <p:cNvSpPr>
            <a:spLocks noGrp="1"/>
          </p:cNvSpPr>
          <p:nvPr>
            <p:ph type="subTitle" idx="1"/>
          </p:nvPr>
        </p:nvSpPr>
        <p:spPr>
          <a:xfrm>
            <a:off x="174170" y="1553026"/>
            <a:ext cx="11713029" cy="5185702"/>
          </a:xfrm>
        </p:spPr>
        <p:txBody>
          <a:bodyPr>
            <a:normAutofit lnSpcReduction="10000"/>
          </a:bodyPr>
          <a:lstStyle/>
          <a:p>
            <a:pPr algn="just"/>
            <a:r>
              <a:rPr lang="cs-CZ" sz="2000" dirty="0"/>
              <a:t>Jedna každá obří kontejnerová loď vyprodukuje během své zaoceánské plavby takové množství emisí, jako 50 milionů osobních automobilů.</a:t>
            </a:r>
          </a:p>
          <a:p>
            <a:pPr algn="just"/>
            <a:r>
              <a:rPr lang="cs-CZ" sz="2000" dirty="0"/>
              <a:t>loňské zasedání Mezinárodní námořní organizace (IMO) v Londýně přineslo trochu nečekaný výsledek. Nařízení pro flotily nákladních lodí z celého světa, aby v průběhu dvou následujících let přešly na čistší paliva a tím snížily míru, s jakou znečišťují ovzduší.</a:t>
            </a:r>
          </a:p>
          <a:p>
            <a:pPr algn="just"/>
            <a:r>
              <a:rPr lang="cs-CZ" sz="2000" dirty="0"/>
              <a:t>Ty však nebudou kupovat kvalitnější palivo s nižším obsahem síry. Protože to by je přišlo na 500 a víc dolarů za tunu. A taková pořádná 400 metrů dlouhá kontejnerová loď, plující rychlostí 23 uzlů, jich za hodinu spálí hned 16 tun (tedy za den cca 150 000 $). Raději investují dva až čtyři miliony dolarů do nákupu zařízení, kterému se přezdívá </a:t>
            </a:r>
            <a:r>
              <a:rPr lang="cs-CZ" sz="2000" dirty="0" err="1"/>
              <a:t>scrubber</a:t>
            </a:r>
            <a:r>
              <a:rPr lang="cs-CZ" sz="2000" dirty="0"/>
              <a:t> (pračka). To umožní i nadále využívat nekvalitní palivo, které je ale přímo před vlastním spalováním přečištěno. </a:t>
            </a:r>
          </a:p>
          <a:p>
            <a:pPr algn="just"/>
            <a:r>
              <a:rPr lang="cs-CZ" sz="2000" dirty="0"/>
              <a:t>Do motorů po pobytu v pračce putuje „čistší“ verze paliva, které skutečně tolik emisí síry neprodukuje. Že to vypadá jako výhra? Námořníci si skutečně stěžovat nemohou, inovace pračkou se jim zaplatí během jediné cesty přes oceán. Problém je v mechanismu čistění, který si načerpává vodu, a s vypranou „špínou“, tedy sírou a těžkými kovy olovem, niklem a zinkem, je vypouští do moře. Směnou za méně znečišťované ovzduší tak bude mnohem intenzivnější znečištění oceánů.</a:t>
            </a:r>
          </a:p>
          <a:p>
            <a:endParaRPr lang="cs-CZ" dirty="0"/>
          </a:p>
        </p:txBody>
      </p:sp>
    </p:spTree>
    <p:extLst>
      <p:ext uri="{BB962C8B-B14F-4D97-AF65-F5344CB8AC3E}">
        <p14:creationId xmlns:p14="http://schemas.microsoft.com/office/powerpoint/2010/main" val="222492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3737047" y="0"/>
            <a:ext cx="4717906" cy="980660"/>
          </a:xfrm>
        </p:spPr>
        <p:txBody>
          <a:bodyPr>
            <a:normAutofit/>
          </a:bodyPr>
          <a:lstStyle/>
          <a:p>
            <a:pPr algn="ctr"/>
            <a:r>
              <a:rPr lang="cs-CZ" sz="4400" b="1" dirty="0"/>
              <a:t>Nedostatek vody</a:t>
            </a:r>
          </a:p>
        </p:txBody>
      </p:sp>
      <p:sp>
        <p:nvSpPr>
          <p:cNvPr id="3" name="Podnadpis 2">
            <a:extLst>
              <a:ext uri="{FF2B5EF4-FFF2-40B4-BE49-F238E27FC236}">
                <a16:creationId xmlns:a16="http://schemas.microsoft.com/office/drawing/2014/main" id="{D4CC47EC-81AA-4A39-B84C-209BAD8613B5}"/>
              </a:ext>
            </a:extLst>
          </p:cNvPr>
          <p:cNvSpPr>
            <a:spLocks noGrp="1"/>
          </p:cNvSpPr>
          <p:nvPr>
            <p:ph type="subTitle" idx="1"/>
          </p:nvPr>
        </p:nvSpPr>
        <p:spPr>
          <a:xfrm>
            <a:off x="239485" y="1591128"/>
            <a:ext cx="11713029" cy="4054929"/>
          </a:xfrm>
        </p:spPr>
        <p:txBody>
          <a:bodyPr>
            <a:normAutofit fontScale="92500" lnSpcReduction="10000"/>
          </a:bodyPr>
          <a:lstStyle/>
          <a:p>
            <a:pPr algn="just"/>
            <a:r>
              <a:rPr lang="cs-CZ" sz="2800" dirty="0"/>
              <a:t>Tento nedostatek ovlivňuje všechny kontinenty a dle Světového ekonomického fóra se jedná, z hlediska dopadu v dalším desetiletí, o největší globální riziko. To se projevuje částečným uspokojením nebo absolutním neuspokojením potřeb, hospodářskou soutěží o množství nebo kvalitu vody, spory mezi uživateli, nezvratným vyčerpáním zásob podzemních vod a negativními dopady na životní prostředí.</a:t>
            </a:r>
            <a:r>
              <a:rPr lang="cs-CZ" sz="2800" baseline="30000" dirty="0"/>
              <a:t> </a:t>
            </a:r>
          </a:p>
          <a:p>
            <a:pPr algn="just"/>
            <a:r>
              <a:rPr lang="cs-CZ" sz="2800" dirty="0"/>
              <a:t>Jedna třetina světové populace (2 miliardy lidí) žije za podmínek vážného nedostatku vody nejméně 1 měsíc v roce.</a:t>
            </a:r>
            <a:r>
              <a:rPr lang="cs-CZ" sz="2800" baseline="30000" dirty="0"/>
              <a:t> </a:t>
            </a:r>
            <a:r>
              <a:rPr lang="cs-CZ" sz="2800" dirty="0"/>
              <a:t>Půl miliardy lidí na celém světě čelí vážnému nedostatku vody po celý rok.</a:t>
            </a:r>
            <a:r>
              <a:rPr lang="cs-CZ" sz="2800" baseline="30000" dirty="0"/>
              <a:t>  </a:t>
            </a:r>
            <a:r>
              <a:rPr lang="cs-CZ" sz="2800" dirty="0"/>
              <a:t>Polovina největších světových velkoměst se potýká s nedostatkem vody.</a:t>
            </a:r>
            <a:endParaRPr lang="cs-CZ" sz="2800" b="1" dirty="0"/>
          </a:p>
        </p:txBody>
      </p:sp>
    </p:spTree>
    <p:extLst>
      <p:ext uri="{BB962C8B-B14F-4D97-AF65-F5344CB8AC3E}">
        <p14:creationId xmlns:p14="http://schemas.microsoft.com/office/powerpoint/2010/main" val="381973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F6B1A-4FDE-4818-9ADC-15B56F8F15C5}"/>
              </a:ext>
            </a:extLst>
          </p:cNvPr>
          <p:cNvSpPr>
            <a:spLocks noGrp="1"/>
          </p:cNvSpPr>
          <p:nvPr>
            <p:ph type="ctrTitle"/>
          </p:nvPr>
        </p:nvSpPr>
        <p:spPr>
          <a:xfrm>
            <a:off x="3737047" y="0"/>
            <a:ext cx="4717906" cy="980660"/>
          </a:xfrm>
        </p:spPr>
        <p:txBody>
          <a:bodyPr>
            <a:normAutofit/>
          </a:bodyPr>
          <a:lstStyle/>
          <a:p>
            <a:pPr algn="ctr"/>
            <a:r>
              <a:rPr lang="cs-CZ" sz="4400" b="1" dirty="0"/>
              <a:t>Nedostatek vody</a:t>
            </a:r>
          </a:p>
        </p:txBody>
      </p:sp>
      <p:pic>
        <p:nvPicPr>
          <p:cNvPr id="5" name="Obrázek 4">
            <a:extLst>
              <a:ext uri="{FF2B5EF4-FFF2-40B4-BE49-F238E27FC236}">
                <a16:creationId xmlns:a16="http://schemas.microsoft.com/office/drawing/2014/main" id="{A19C1315-045D-4393-A258-B41BD504D869}"/>
              </a:ext>
            </a:extLst>
          </p:cNvPr>
          <p:cNvPicPr>
            <a:picLocks noChangeAspect="1"/>
          </p:cNvPicPr>
          <p:nvPr/>
        </p:nvPicPr>
        <p:blipFill>
          <a:blip r:embed="rId2"/>
          <a:stretch>
            <a:fillRect/>
          </a:stretch>
        </p:blipFill>
        <p:spPr>
          <a:xfrm>
            <a:off x="1080588" y="980660"/>
            <a:ext cx="10030823" cy="5573513"/>
          </a:xfrm>
          <a:prstGeom prst="rect">
            <a:avLst/>
          </a:prstGeom>
        </p:spPr>
      </p:pic>
    </p:spTree>
    <p:extLst>
      <p:ext uri="{BB962C8B-B14F-4D97-AF65-F5344CB8AC3E}">
        <p14:creationId xmlns:p14="http://schemas.microsoft.com/office/powerpoint/2010/main" val="1446987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be">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Nebesa</Template>
  <TotalTime>64</TotalTime>
  <Words>898</Words>
  <Application>Microsoft Office PowerPoint</Application>
  <PresentationFormat>Širokoúhlá obrazovka</PresentationFormat>
  <Paragraphs>63</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Calibri</vt:lpstr>
      <vt:lpstr>Calibri Light</vt:lpstr>
      <vt:lpstr>Nebe</vt:lpstr>
      <vt:lpstr>Hlavní environmentální rizika</vt:lpstr>
      <vt:lpstr>Globální oteplování</vt:lpstr>
      <vt:lpstr>Globální oteplování</vt:lpstr>
      <vt:lpstr>Kjótský protokol</vt:lpstr>
      <vt:lpstr>Pařížská dohoda</vt:lpstr>
      <vt:lpstr>Doprava</vt:lpstr>
      <vt:lpstr>Zaoceánské lodi</vt:lpstr>
      <vt:lpstr>Nedostatek vody</vt:lpstr>
      <vt:lpstr>Nedostatek vody</vt:lpstr>
      <vt:lpstr>Znečišťování oceánů</vt:lpstr>
      <vt:lpstr>Znečišťování oceánů</vt:lpstr>
      <vt:lpstr>Kácení deštných pralesů</vt:lpstr>
      <vt:lpstr>Kácení deštných pralesů</vt:lpstr>
      <vt:lpstr>Zdroje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Hlavní environmentální rizika</dc:title>
  <dc:creator>Tlustý Tomáš PhDr. Ph.D.</dc:creator>
  <cp:lastModifiedBy>Tlustý Tomáš PhDr. Ph.D.</cp:lastModifiedBy>
  <cp:revision>2</cp:revision>
  <dcterms:created xsi:type="dcterms:W3CDTF">2019-02-03T14:50:31Z</dcterms:created>
  <dcterms:modified xsi:type="dcterms:W3CDTF">2019-02-03T16:14:24Z</dcterms:modified>
</cp:coreProperties>
</file>