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7" r:id="rId3"/>
    <p:sldId id="271" r:id="rId4"/>
    <p:sldId id="269" r:id="rId5"/>
    <p:sldId id="267" r:id="rId6"/>
    <p:sldId id="272" r:id="rId7"/>
    <p:sldId id="273" r:id="rId8"/>
    <p:sldId id="274" r:id="rId9"/>
    <p:sldId id="275" r:id="rId10"/>
    <p:sldId id="27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1C6E1-8197-43AA-8A21-CDB5F844C301}" type="datetimeFigureOut">
              <a:rPr lang="cs-CZ" smtClean="0"/>
              <a:t>12. 10. 2017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24E90-0BD6-4978-BE48-67FCC56DD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09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1F8BB7-B297-4EBE-BC4C-A5E0810773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FB58D7-FD29-414B-BF5C-74083D3D7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CF9DEA-072E-46F4-98A1-EB50F3D2A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12. 10. 2017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73F552-9676-491E-9B28-ACD5EDA9F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38650B-5A06-41B2-B515-65630CF6B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456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7919D2-DBAE-47F9-8541-3826E3E34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69080D-BD1F-45D1-A277-9287B6A10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3B8406-E470-4CE8-9B8C-1B5EE8B57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12. 10. 2017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551EAB-833B-4969-A87D-B8BCB76A5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DFA581-895B-4BD9-8A44-44D5664B3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06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238D54C-47EC-490F-B740-113A43D73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A1C8EB-42BC-4539-B061-BCC45620E8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BBC64C-FB66-4B58-B412-088410A16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12. 10. 2017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830ED0-ECDD-41FF-80B8-7BEADC10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BF8F7B-3C16-4D94-8A23-9F0FF6C83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5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99DB8C-5821-4691-A040-E0775E196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B51EC1-3E7E-4851-82D9-27783ECE4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425AF2-D0FD-4442-ABF3-35758E587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12. 10. 2017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45AC40-D38E-402E-821E-C9B669FB9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6BDF96-F124-43BF-AD58-9492D2193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13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674DF4-36AB-4F54-9C39-4ACFDF1A6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49F2DEB-244A-4622-9582-F6CC12DBE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23C131-73A4-4DD0-BE8E-BC44E27AC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12. 10. 2017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A58BF9-FA0E-45C6-B8FF-6C8BFD33A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8E27F3-0A93-46DA-B0E6-D9CD49A99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70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E3B262-4C56-4206-9DE7-29BE359D9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169474-21B0-479B-AC8E-EDF66A9804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3C593CC-9832-4F3C-BF35-A2DCB304C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5B7EC3D-ED12-4734-89C1-918AE621B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12. 10. 2017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4715E6-DA4B-4303-9CBF-6E051138E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10421C-2352-40F6-9DC7-0CE6EB8E3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792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CEDC53-800D-493A-9205-13B4ADB3D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06EB47C-81AD-4060-B421-65D301CF3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E755318-2FA7-4B9B-A14A-7C94E03B2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B08554B-0E8E-4420-9E57-0E832E40DB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1CD506B-1447-40F2-BF63-99CD802CBF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2493F58-08E0-4DFD-956E-0BD0F8713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12. 10. 2017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C5805DE-C19B-4988-B830-9C3EBD612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4344890-691A-434A-8106-DDEEA07F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0C8714-4DE6-4F4A-9D1F-0559440E3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64553F3-9132-46A3-B95B-3D3AACB13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12. 10. 2017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841E33F-0EFD-4746-9592-75738E09F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2F37943-F7D7-48FB-8017-D2A0141BD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406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4EA8493-6C3C-4AC3-980A-3E752D7E3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12. 10. 2017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4FC8826-39CA-442D-BC9D-149457B5D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3F5276-A2BE-44DA-B621-A18B231AF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57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9AAE2F-E9CC-4523-9690-C474155BF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96E206-4A04-493D-9FFD-A9466E9D7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C81E01F-918A-4BD7-B857-DB050CA91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4140981-D1B4-4C4F-95FA-21BC4AE83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12. 10. 2017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EED5ED-EACB-47D3-AC30-1C6A07213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9BDD45E-E023-4D00-BF81-2E3A24B0F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11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C7ACBA-6535-4063-9B7E-F6B63AD32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94D4215-8DB1-4E5C-B89F-D5E71B2B8A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D906FE5-179E-459E-8FA1-5015D9BED4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FD610B-A9D0-4E63-8EF2-34AE3B8C8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12. 10. 2017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E1D52D-B558-4D96-9621-4C47D890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293366-B50A-4BDD-A793-43F917F94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439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13B793C-4B60-42EE-AB4C-2B0E7F6CF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4CE85F6-0FBB-4B31-A6CC-DCDC8A1D8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C62ED8-96E1-4CB0-A5B1-5B18524061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C50F4-BD8A-42A3-ACCE-D8774C826954}" type="datetimeFigureOut">
              <a:rPr lang="cs-CZ" smtClean="0"/>
              <a:t>12. 10. 2017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589520-7F87-47E5-9AE9-DBBCD29CB3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CC37E9-EC52-4B52-99AE-1DC7567064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43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4CD8E-7DAD-4947-BEF3-A2DFBF985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Úvodní jazykový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CBDD9AC-48DD-4ACA-941B-4CE8AC8A1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</a:t>
            </a:r>
          </a:p>
          <a:p>
            <a:pPr algn="r"/>
            <a:r>
              <a:rPr lang="cs-CZ" dirty="0"/>
              <a:t>hana.proksova@ff.cuni.cz</a:t>
            </a:r>
          </a:p>
          <a:p>
            <a:pPr algn="r"/>
            <a:r>
              <a:rPr lang="cs-CZ" dirty="0"/>
              <a:t>konzultace: po 10:50–12:20</a:t>
            </a:r>
          </a:p>
        </p:txBody>
      </p:sp>
    </p:spTree>
    <p:extLst>
      <p:ext uri="{BB962C8B-B14F-4D97-AF65-F5344CB8AC3E}">
        <p14:creationId xmlns:p14="http://schemas.microsoft.com/office/powerpoint/2010/main" val="3565108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D289A7-4CB7-48C8-81ED-34E5FF76F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na závěr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771979-0817-41C9-BF4F-433E1C8B5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54A2757-08CD-4740-ACCF-AD96C9EB12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837" y="2586038"/>
            <a:ext cx="8429135" cy="1037432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5DC8C4EA-5D96-498D-82A0-041343FAE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837" y="4203453"/>
            <a:ext cx="7643814" cy="1045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63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DA89CB-D8D2-4DCC-AB87-3686F4676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odposlechnuto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EFFBFC-A92F-4F7C-B22B-2C6B427F3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Toto je poslední obraz Leonarda da </a:t>
            </a:r>
            <a:r>
              <a:rPr lang="cs-CZ" dirty="0" err="1"/>
              <a:t>Vinciho</a:t>
            </a:r>
            <a:r>
              <a:rPr lang="cs-CZ" dirty="0"/>
              <a:t>, který je v soukromé sbírce.</a:t>
            </a:r>
          </a:p>
        </p:txBody>
      </p:sp>
    </p:spTree>
    <p:extLst>
      <p:ext uri="{BB962C8B-B14F-4D97-AF65-F5344CB8AC3E}">
        <p14:creationId xmlns:p14="http://schemas.microsoft.com/office/powerpoint/2010/main" val="124271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5AC5F4-312C-4EAD-A6BF-9523F142B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latin typeface="+mn-lt"/>
              </a:rPr>
              <a:t>morfematický rozbor na doma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0BB33A-F429-48D4-9471-0411C2C01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Rozzlobení pražští taxikáři zablokují ulice.</a:t>
            </a:r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4920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184ED6-2C54-4179-ADC6-A539B0F05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tvarotvorné sufixy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2CF397-95EB-4BB0-806A-886B1BD7D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finální (= koncovky)</a:t>
            </a:r>
          </a:p>
          <a:p>
            <a:pPr marL="457200" lvl="1" indent="0">
              <a:buNone/>
            </a:pPr>
            <a:r>
              <a:rPr lang="cs-CZ" b="1" dirty="0"/>
              <a:t>u jmen</a:t>
            </a:r>
          </a:p>
          <a:p>
            <a:pPr lvl="1"/>
            <a:r>
              <a:rPr lang="cs-CZ" dirty="0"/>
              <a:t>pádová koncovka</a:t>
            </a:r>
          </a:p>
          <a:p>
            <a:pPr marL="457200" lvl="1" indent="0">
              <a:buNone/>
            </a:pPr>
            <a:endParaRPr lang="cs-CZ" b="1" dirty="0"/>
          </a:p>
          <a:p>
            <a:pPr marL="457200" lvl="1" indent="0">
              <a:buNone/>
            </a:pPr>
            <a:r>
              <a:rPr lang="cs-CZ" b="1" dirty="0"/>
              <a:t>u sloves</a:t>
            </a:r>
          </a:p>
          <a:p>
            <a:pPr lvl="1"/>
            <a:r>
              <a:rPr lang="cs-CZ" dirty="0"/>
              <a:t>osobní koncovka</a:t>
            </a:r>
          </a:p>
          <a:p>
            <a:pPr lvl="2"/>
            <a:r>
              <a:rPr lang="cs-CZ" dirty="0"/>
              <a:t>kde slovesný tvar vyjadřuje osobu: indikativ, imperativ</a:t>
            </a:r>
          </a:p>
          <a:p>
            <a:pPr lvl="1"/>
            <a:r>
              <a:rPr lang="cs-CZ" dirty="0"/>
              <a:t>rodová koncovka</a:t>
            </a:r>
          </a:p>
          <a:p>
            <a:pPr lvl="2"/>
            <a:r>
              <a:rPr lang="cs-CZ" dirty="0"/>
              <a:t>kde slovesný tvar vyjadřuje jmenný rod: příčestí činné, příčestí trpné, přechodník přítomný, přechodník minulý</a:t>
            </a:r>
          </a:p>
          <a:p>
            <a:pPr lvl="1"/>
            <a:r>
              <a:rPr lang="cs-CZ" dirty="0"/>
              <a:t>infinitivní koncovka</a:t>
            </a:r>
          </a:p>
          <a:p>
            <a:pPr lvl="2"/>
            <a:r>
              <a:rPr lang="cs-CZ" dirty="0"/>
              <a:t>ŘÍC-Ø-T i ŘÍC-Ø-I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0071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58219F-0623-4C93-8525-9B76E319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rozbor sloves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A2BAC5-A4BF-4566-ABEE-57D37A359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accent5"/>
                </a:solidFill>
              </a:rPr>
              <a:t>OCHRÁNIT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/>
                </a:solidFill>
              </a:rPr>
              <a:t>PLATÍM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/>
                </a:solidFill>
              </a:rPr>
              <a:t>ZAVOLEJ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/>
                </a:solidFill>
              </a:rPr>
              <a:t>FOUKAJE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/>
                </a:solidFill>
              </a:rPr>
              <a:t>PŘIHLASTE SE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/>
                </a:solidFill>
              </a:rPr>
              <a:t>ZABRÁNIVŠI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760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A13544-EEFB-48E8-9638-1CE4ED8CA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postfix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68E2B3-33DF-4460-A0D2-9AED112E3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část po absolutním konci slova, nejčastěji pádové koncovce</a:t>
            </a:r>
          </a:p>
          <a:p>
            <a:endParaRPr lang="cs-CZ" dirty="0"/>
          </a:p>
          <a:p>
            <a:r>
              <a:rPr lang="cs-CZ" dirty="0"/>
              <a:t>C-O-</a:t>
            </a:r>
            <a:r>
              <a:rPr lang="cs-CZ" b="1" dirty="0"/>
              <a:t>PAK</a:t>
            </a:r>
          </a:p>
          <a:p>
            <a:r>
              <a:rPr lang="cs-CZ" dirty="0"/>
              <a:t>T-EN-</a:t>
            </a:r>
            <a:r>
              <a:rPr lang="cs-CZ" b="1" dirty="0"/>
              <a:t>HLE</a:t>
            </a:r>
          </a:p>
          <a:p>
            <a:r>
              <a:rPr lang="cs-CZ" dirty="0"/>
              <a:t>KD-O-</a:t>
            </a:r>
            <a:r>
              <a:rPr lang="cs-CZ" b="1" dirty="0"/>
              <a:t>SI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accent5"/>
                </a:solidFill>
              </a:rPr>
              <a:t>Co je „lepší“? Je rozdíl psaný × mluvený jazyk?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/>
                </a:solidFill>
              </a:rPr>
              <a:t>	-KOLI × -KOLIV</a:t>
            </a:r>
          </a:p>
          <a:p>
            <a:pPr marL="0" indent="0">
              <a:buNone/>
            </a:pPr>
            <a:r>
              <a:rPr lang="cs-CZ" dirty="0"/>
              <a:t>	Ověřme varianty: https://syd.korpus.cz/</a:t>
            </a:r>
          </a:p>
        </p:txBody>
      </p:sp>
    </p:spTree>
    <p:extLst>
      <p:ext uri="{BB962C8B-B14F-4D97-AF65-F5344CB8AC3E}">
        <p14:creationId xmlns:p14="http://schemas.microsoft.com/office/powerpoint/2010/main" val="511534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FFB7CF-5920-45EC-B0A6-452732CF3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morfematický rozbor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76D964-3134-42B9-A2E3-2469FAFB2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Vyznačte kořen a uveďte ke každému alespoň dva alomorfy: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ZKUSIT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ZAHRADA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MYŠLENKA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4955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FFB7CF-5920-45EC-B0A6-452732CF3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morfematický rozbor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76D964-3134-42B9-A2E3-2469FAFB2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7338"/>
            <a:ext cx="10515600" cy="461962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/>
              <a:t>JAZYK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PONOŽKY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TEPLOMĚREM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NASLOUCHADEL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ZÍRÁNÍ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SLADKÝCH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VYPITÉ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877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FFB7CF-5920-45EC-B0A6-452732CF3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morfematický rozbor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76D964-3134-42B9-A2E3-2469FAFB2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/>
              <a:t>ČÍMSI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NAPIŠ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NEUVAŘILA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SPLAŠEN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PŘIZNAV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ROZEBRÁNY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6666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159</Words>
  <Application>Microsoft Office PowerPoint</Application>
  <PresentationFormat>Širokoúhlá obrazovka</PresentationFormat>
  <Paragraphs>61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Úvodní jazykový seminář</vt:lpstr>
      <vt:lpstr>odposlechnuto</vt:lpstr>
      <vt:lpstr>morfematický rozbor na doma</vt:lpstr>
      <vt:lpstr>tvarotvorné sufixy</vt:lpstr>
      <vt:lpstr>rozbor sloves</vt:lpstr>
      <vt:lpstr>postfix</vt:lpstr>
      <vt:lpstr>morfematický rozbor</vt:lpstr>
      <vt:lpstr>morfematický rozbor</vt:lpstr>
      <vt:lpstr>morfematický rozbor</vt:lpstr>
      <vt:lpstr>na 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pivo</dc:creator>
  <cp:lastModifiedBy>pivo</cp:lastModifiedBy>
  <cp:revision>41</cp:revision>
  <dcterms:created xsi:type="dcterms:W3CDTF">2017-10-03T13:04:14Z</dcterms:created>
  <dcterms:modified xsi:type="dcterms:W3CDTF">2017-10-12T11:51:56Z</dcterms:modified>
</cp:coreProperties>
</file>