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70" r:id="rId2"/>
    <p:sldId id="275" r:id="rId3"/>
    <p:sldId id="276" r:id="rId4"/>
    <p:sldId id="271" r:id="rId5"/>
    <p:sldId id="280" r:id="rId6"/>
    <p:sldId id="257" r:id="rId7"/>
    <p:sldId id="274" r:id="rId8"/>
    <p:sldId id="273" r:id="rId9"/>
    <p:sldId id="272" r:id="rId10"/>
    <p:sldId id="278" r:id="rId11"/>
    <p:sldId id="27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9900"/>
    <a:srgbClr val="FFFF99"/>
    <a:srgbClr val="00CC00"/>
    <a:srgbClr val="FFCC00"/>
    <a:srgbClr val="CC0000"/>
    <a:srgbClr val="3BE343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578F-62D7-47D3-B8BB-D709688600A6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87ED-DCDE-41EF-9999-9E6BD55705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SLOVESA – typ II.</a:t>
            </a:r>
          </a:p>
          <a:p>
            <a:pPr algn="ctr"/>
            <a:endParaRPr lang="cs-CZ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ČKZK1 - 5. LEKCE</a:t>
            </a:r>
          </a:p>
          <a:p>
            <a:pPr algn="ctr"/>
            <a:endParaRPr lang="cs-CZ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nová slova</a:t>
            </a:r>
          </a:p>
          <a:p>
            <a:pPr algn="ctr"/>
            <a:endParaRPr lang="cs-CZ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(ÚJOP – Voršilská)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vidě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6179418" cy="2847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vid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ět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jí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1655" y="1268920"/>
            <a:ext cx="2163935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mluvit.jpg"/>
          <p:cNvPicPr>
            <a:picLocks noChangeAspect="1"/>
          </p:cNvPicPr>
          <p:nvPr/>
        </p:nvPicPr>
        <p:blipFill>
          <a:blip r:embed="rId3" cstate="print"/>
          <a:srcRect t="19991"/>
          <a:stretch>
            <a:fillRect/>
          </a:stretch>
        </p:blipFill>
        <p:spPr>
          <a:xfrm>
            <a:off x="629725" y="1268760"/>
            <a:ext cx="2254696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 descr="spá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0513" y="1268920"/>
            <a:ext cx="2163935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 descr="uklíz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14795" y="3933216"/>
            <a:ext cx="2157655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vaři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3933216"/>
            <a:ext cx="2163319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večeře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933216"/>
            <a:ext cx="2162163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ovéPole 12"/>
          <p:cNvSpPr txBox="1"/>
          <p:nvPr/>
        </p:nvSpPr>
        <p:spPr>
          <a:xfrm>
            <a:off x="0" y="2852936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Adéla	  	    Klára			Lenka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589240"/>
            <a:ext cx="8748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Lucie	  	  Simona	   Tom a Petra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vař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it</a:t>
            </a:r>
          </a:p>
        </p:txBody>
      </p:sp>
      <p:pic>
        <p:nvPicPr>
          <p:cNvPr id="4" name="Obrázek 3" descr="vař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0788" y="476672"/>
            <a:ext cx="6102424" cy="4062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ečeř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3334" y="692696"/>
            <a:ext cx="6057333" cy="4034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večeř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uklíz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6737" y="764704"/>
            <a:ext cx="561052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-36512" y="5085184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uklíz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uklízet.jpg"/>
          <p:cNvPicPr>
            <a:picLocks noChangeAspect="1"/>
          </p:cNvPicPr>
          <p:nvPr/>
        </p:nvPicPr>
        <p:blipFill>
          <a:blip r:embed="rId2" cstate="print"/>
          <a:srcRect t="21154"/>
          <a:stretch>
            <a:fillRect/>
          </a:stretch>
        </p:blipFill>
        <p:spPr>
          <a:xfrm>
            <a:off x="1654868" y="836712"/>
            <a:ext cx="583426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-36512" y="5085184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cvič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pá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20688"/>
            <a:ext cx="5410437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152400" y="49495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spát</a:t>
            </a:r>
            <a:endParaRPr lang="cs-CZ" sz="5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ozumě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3926" y="548680"/>
            <a:ext cx="3076149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rozum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ět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luv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2770" y="620688"/>
            <a:ext cx="5258460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mluv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í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92696"/>
            <a:ext cx="5432802" cy="36152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jíst</a:t>
            </a:r>
            <a:endParaRPr lang="cs-CZ" sz="5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50</Words>
  <Application>Microsoft Office PowerPoint</Application>
  <PresentationFormat>Předvádění na obrazovce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rodrovaj</cp:lastModifiedBy>
  <cp:revision>142</cp:revision>
  <dcterms:created xsi:type="dcterms:W3CDTF">2015-02-19T15:28:43Z</dcterms:created>
  <dcterms:modified xsi:type="dcterms:W3CDTF">2022-09-19T06:55:50Z</dcterms:modified>
</cp:coreProperties>
</file>