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3"/>
  </p:notesMasterIdLst>
  <p:sldIdLst>
    <p:sldId id="270" r:id="rId2"/>
    <p:sldId id="275" r:id="rId3"/>
    <p:sldId id="276" r:id="rId4"/>
    <p:sldId id="271" r:id="rId5"/>
    <p:sldId id="280" r:id="rId6"/>
    <p:sldId id="257" r:id="rId7"/>
    <p:sldId id="274" r:id="rId8"/>
    <p:sldId id="273" r:id="rId9"/>
    <p:sldId id="272" r:id="rId10"/>
    <p:sldId id="278" r:id="rId11"/>
    <p:sldId id="27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33"/>
    <a:srgbClr val="FF9900"/>
    <a:srgbClr val="FFFF99"/>
    <a:srgbClr val="00CC00"/>
    <a:srgbClr val="FFCC00"/>
    <a:srgbClr val="CC0000"/>
    <a:srgbClr val="3BE343"/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60"/>
  </p:normalViewPr>
  <p:slideViewPr>
    <p:cSldViewPr>
      <p:cViewPr varScale="1">
        <p:scale>
          <a:sx n="108" d="100"/>
          <a:sy n="108" d="100"/>
        </p:scale>
        <p:origin x="17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1578F-62D7-47D3-B8BB-D709688600A6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087ED-DCDE-41EF-9999-9E6BD557052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2276872"/>
            <a:ext cx="9144000" cy="33239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SLOVESA – typ II.</a:t>
            </a:r>
          </a:p>
          <a:p>
            <a:pPr algn="ctr"/>
            <a:endParaRPr lang="cs-CZ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ČKZK1 - 5. LEKCE</a:t>
            </a:r>
          </a:p>
          <a:p>
            <a:pPr algn="ctr"/>
            <a:endParaRPr lang="cs-CZ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nová slova</a:t>
            </a:r>
          </a:p>
          <a:p>
            <a:pPr algn="ctr"/>
            <a:endParaRPr lang="cs-CZ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Zuzana </a:t>
            </a:r>
            <a:r>
              <a:rPr lang="cs-CZ" sz="16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Lehoučková</a:t>
            </a:r>
            <a:r>
              <a:rPr lang="cs-CZ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(ÚJOP – Voršilská)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vidě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052736"/>
            <a:ext cx="6179418" cy="28473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ovéPole 8"/>
          <p:cNvSpPr txBox="1"/>
          <p:nvPr/>
        </p:nvSpPr>
        <p:spPr>
          <a:xfrm>
            <a:off x="0" y="4797152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vid</a:t>
            </a:r>
            <a:r>
              <a:rPr lang="cs-CZ" sz="5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ět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jí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11655" y="1268920"/>
            <a:ext cx="2163935" cy="144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Obrázek 5" descr="mluvit.jpg"/>
          <p:cNvPicPr>
            <a:picLocks noChangeAspect="1"/>
          </p:cNvPicPr>
          <p:nvPr/>
        </p:nvPicPr>
        <p:blipFill>
          <a:blip r:embed="rId3" cstate="print"/>
          <a:srcRect t="19991"/>
          <a:stretch>
            <a:fillRect/>
          </a:stretch>
        </p:blipFill>
        <p:spPr>
          <a:xfrm>
            <a:off x="629725" y="1268760"/>
            <a:ext cx="2254696" cy="1440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Obrázek 7" descr="spá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0513" y="1268920"/>
            <a:ext cx="2163935" cy="144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Obrázek 8" descr="uklíze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14795" y="3933216"/>
            <a:ext cx="2157655" cy="144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Obrázek 9" descr="vaři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9552" y="3933216"/>
            <a:ext cx="2163319" cy="144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Obrázek 10" descr="večeře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933216"/>
            <a:ext cx="2162163" cy="144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TextovéPole 12"/>
          <p:cNvSpPr txBox="1"/>
          <p:nvPr/>
        </p:nvSpPr>
        <p:spPr>
          <a:xfrm>
            <a:off x="0" y="2852936"/>
            <a:ext cx="9144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Adéla	  	    Klára			Lenka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95536" y="5589240"/>
            <a:ext cx="874846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Lucie	  	  Simona	   Tom a Petra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vař</a:t>
            </a:r>
            <a:r>
              <a:rPr lang="cs-CZ" sz="5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it</a:t>
            </a:r>
          </a:p>
        </p:txBody>
      </p:sp>
      <p:pic>
        <p:nvPicPr>
          <p:cNvPr id="4" name="Obrázek 3" descr="vař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0788" y="476672"/>
            <a:ext cx="6102424" cy="40620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večeř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3334" y="692696"/>
            <a:ext cx="6057333" cy="40341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0" y="4797152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večeř</a:t>
            </a:r>
            <a:r>
              <a:rPr lang="cs-CZ" sz="5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uklíz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6737" y="764704"/>
            <a:ext cx="5610526" cy="3744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ovéPole 6"/>
          <p:cNvSpPr txBox="1"/>
          <p:nvPr/>
        </p:nvSpPr>
        <p:spPr>
          <a:xfrm>
            <a:off x="-36512" y="5085184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uklíz</a:t>
            </a:r>
            <a:r>
              <a:rPr lang="cs-CZ" sz="5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uklízet.jpg"/>
          <p:cNvPicPr>
            <a:picLocks noChangeAspect="1"/>
          </p:cNvPicPr>
          <p:nvPr/>
        </p:nvPicPr>
        <p:blipFill>
          <a:blip r:embed="rId2" cstate="print"/>
          <a:srcRect t="21154"/>
          <a:stretch>
            <a:fillRect/>
          </a:stretch>
        </p:blipFill>
        <p:spPr>
          <a:xfrm>
            <a:off x="1654868" y="836712"/>
            <a:ext cx="5834264" cy="36724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ovéPole 6"/>
          <p:cNvSpPr txBox="1"/>
          <p:nvPr/>
        </p:nvSpPr>
        <p:spPr>
          <a:xfrm>
            <a:off x="-36512" y="5085184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cvič</a:t>
            </a:r>
            <a:r>
              <a:rPr lang="cs-CZ" sz="5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spá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620688"/>
            <a:ext cx="5410437" cy="360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ovéPole 5"/>
          <p:cNvSpPr txBox="1"/>
          <p:nvPr/>
        </p:nvSpPr>
        <p:spPr>
          <a:xfrm>
            <a:off x="152400" y="4949552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spát</a:t>
            </a:r>
            <a:endParaRPr lang="cs-CZ" sz="54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rozumě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33926" y="548680"/>
            <a:ext cx="3076149" cy="41764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ovéPole 6"/>
          <p:cNvSpPr txBox="1"/>
          <p:nvPr/>
        </p:nvSpPr>
        <p:spPr>
          <a:xfrm>
            <a:off x="0" y="4797152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rozum</a:t>
            </a:r>
            <a:r>
              <a:rPr lang="cs-CZ" sz="5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ět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mluv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42770" y="620688"/>
            <a:ext cx="5258460" cy="38164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ovéPole 6"/>
          <p:cNvSpPr txBox="1"/>
          <p:nvPr/>
        </p:nvSpPr>
        <p:spPr>
          <a:xfrm>
            <a:off x="0" y="4797152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mluv</a:t>
            </a:r>
            <a:r>
              <a:rPr lang="cs-CZ" sz="5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jí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692696"/>
            <a:ext cx="5432802" cy="36152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ovéPole 6"/>
          <p:cNvSpPr txBox="1"/>
          <p:nvPr/>
        </p:nvSpPr>
        <p:spPr>
          <a:xfrm>
            <a:off x="0" y="4797152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jíst</a:t>
            </a:r>
            <a:endParaRPr lang="cs-CZ" sz="54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1341</TotalTime>
  <Words>50</Words>
  <Application>Microsoft Office PowerPoint</Application>
  <PresentationFormat>Předvádění na obrazovce (4:3)</PresentationFormat>
  <Paragraphs>18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rodrovaj</cp:lastModifiedBy>
  <cp:revision>142</cp:revision>
  <dcterms:created xsi:type="dcterms:W3CDTF">2015-02-19T15:28:43Z</dcterms:created>
  <dcterms:modified xsi:type="dcterms:W3CDTF">2022-09-19T06:55:50Z</dcterms:modified>
</cp:coreProperties>
</file>