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57" r:id="rId4"/>
    <p:sldId id="258" r:id="rId5"/>
    <p:sldId id="260" r:id="rId6"/>
    <p:sldId id="264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DCCE2-E5E1-4C5E-B559-94B5214E7A7B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B005DD-17AB-4A6A-8C88-78980CC10D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1602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B005DD-17AB-4A6A-8C88-78980CC10DB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320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EBF1A0-5370-1585-2A1C-B1D85B30B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A1BDE56-A4EF-FE74-D982-455E17038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35D329-97A4-9610-1ED2-EE7A19570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D278F61-7569-9C6D-AC01-E21F58E7E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03799B-2C4C-7297-D73C-43A01CCB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996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441CB5-A53D-D4B3-2E7E-B6CB9861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CC49B5C-4ADC-C7A5-919A-BCF2983BED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52252F5-FE4C-338C-23FC-BB8D2CABE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6C5DDD-C6FA-A099-D334-E6F2D37B3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4FC92E-3786-0783-EB34-B6B672D9C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83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500B31F-7EDE-C0D2-4301-051648AB9B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28C47C0-22AE-5964-5390-13F8EC7873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629286-A3D5-F5F1-D2DC-F3AF17AC1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AF9CCA6-42B2-C5DF-D6DF-378254147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729057-CFD4-2CBF-BCD7-1F350D3B4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4513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327489-E959-D1CF-5229-D9E1C1BB2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D7B77F-82D1-E6AF-9282-57449ACC8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5C7A1C-ADF4-2077-19BC-A675B0F03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3E5E78-97F4-9410-4871-3E8BD9E59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EA9619C-84D0-E194-F21D-3BE6A3C6D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42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194AD-1809-8DC6-7441-53E41C6EC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C621BEB-DCBB-8BAD-DF73-406E2E0B5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E58722-73B6-06C8-4EDE-CF7ADFFB9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34DEDC-8DF9-1CF1-71DF-46263D256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D7B14B-331C-596E-5558-653D96061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4558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B399D9-1729-85B3-F300-FD9ABD7A5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22B9A1-9764-5389-6CC2-F1322D6AF1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6A5B099-BBB7-1D94-8FCF-85B37A7544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6FF0055-EF89-003C-82C0-4F257F10D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A8350FF-964C-A1FD-8097-6358400F6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5731285-BDD2-77F3-BF32-B386BB226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0538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943D4E-6823-9F15-1389-E68D6CBE7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FFE0889-CFE3-C06D-3320-C9E6A3B79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67904C0-03DE-DC41-3453-F41B7EF21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A633F0E-974F-06F0-1BC5-DADC748D64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AF52639-A4DE-9402-A65F-8F70F592ED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C0BB2FC-1184-EC7A-B41B-D74A54DB0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D4CC24E-E81D-D570-CB61-196E43FAE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0CA3DF1-2A35-D5E1-685E-6599E81EF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1745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59C63F-E937-0AB3-0B98-DD34E27ED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815E6AC-99FE-C9A6-754C-038EE2CB8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5057E81-0725-8B6E-2E91-5A7BF0205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2C5FACE-8CF5-DB7F-99AA-875B6880F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30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DFE7096-E804-9538-ABE1-717A310D9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E73BE1C-23B1-0AE5-0DED-7F2768FE2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08B06CF-08C9-9C08-862B-BF980213F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685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B08ADF-BFD8-6C15-A461-33B8CDDD0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EF605A-9761-CB20-5739-B9D427DD3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DE1E7BA-BB91-B564-86F8-6DD8D9730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960E3C9-A3F7-E83A-D1C8-B5A8D567F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4329C8-929C-163E-7E73-153B83907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8CEBA96-2DF7-5802-543E-CE54195C3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4435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474FC6-351E-611B-48E7-6EAF6E50A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AB2A488-7808-A1EB-D250-95731E0280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DCA7A1E-5238-82BE-C8E6-E3491A6DCA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60F7AD9-0EFA-CF6D-4039-B5439A24A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6F463D-7C56-5DB0-B0BA-085D778FF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3FAB7B8-EA72-4B38-0851-96E46FA63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2389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DAF97CC-A07B-D095-948C-306006848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5670753-451D-B581-44E2-4F109BD4A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BD0841-19C9-D655-96D6-C62B498F5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EE440-E6C3-44F1-A601-F94821299876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7CFC9D-A958-BD1E-1440-0086A2FDFB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0F4E34-1017-F696-1859-964CACEFA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9AA9A-6A0F-4ABF-92B7-C8DE362229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101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F3CHjAz0PE" TargetMode="External"/><Relationship Id="rId2" Type="http://schemas.openxmlformats.org/officeDocument/2006/relationships/hyperlink" Target="https://www.youtube.com/watch?v=Z9U4mnFUp-8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594917-E666-1935-F261-61569ACD0C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JC IV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A107634-696E-4D7A-6906-495A4FBB3B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ХОББИ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218565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FD23566-4E82-8D04-A6F0-B52E82C3DE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751" t="17293" r="32979" b="13697"/>
          <a:stretch>
            <a:fillRect/>
          </a:stretch>
        </p:blipFill>
        <p:spPr>
          <a:xfrm>
            <a:off x="0" y="0"/>
            <a:ext cx="7209905" cy="680360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5FB77B0-E7E0-C00C-9E7B-185C9D00D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875" y="0"/>
            <a:ext cx="5191125" cy="357187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8091130-A1C9-83CA-A0E6-CFCC403933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4240" y="3571875"/>
            <a:ext cx="4937760" cy="337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733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91A80C9-F242-4202-986A-4F150DE61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880" y="184618"/>
            <a:ext cx="11614239" cy="6036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cs-CZ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Темы для дискуссии:</a:t>
            </a:r>
            <a:endParaRPr lang="ru-RU" altLang="cs-CZ" sz="2000" dirty="0">
              <a:latin typeface="Arial" panose="020B0604020202020204" pitchFamily="34" charset="0"/>
            </a:endParaRPr>
          </a:p>
          <a:p>
            <a:pPr marL="457200" indent="-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Является ли хобби необходимостью или роскошью?</a:t>
            </a:r>
            <a:r>
              <a:rPr lang="ru-RU" sz="2000" dirty="0">
                <a:latin typeface="Arial" panose="020B0604020202020204" pitchFamily="34" charset="0"/>
              </a:rPr>
              <a:t> Почему взрослые люди часто отказываются от хобби?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Может ли отсутствие хобби говорить о проблемах с самоидентификацией?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Должно ли хобби быть полезным или достаточно того, что оно приносит удовольствие? </a:t>
            </a:r>
            <a:r>
              <a:rPr lang="ru-RU" sz="2000" dirty="0">
                <a:latin typeface="Arial" panose="020B0604020202020204" pitchFamily="34" charset="0"/>
              </a:rPr>
              <a:t>Считаете ли Вы, что хобби должно монетизироваться?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Когда хобби превращается в зависимость?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Может ли хобби компенсировать нелюбимую работу?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Является ли популярность хобби признаком его ценности? Может ли хобби формировать социальный статус?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Должно ли общество поощрять «бесполезные» увлечения?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Может ли хобби быть формой бегства от реальности?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Насколько и как хобби влияет на качество жизни человека?</a:t>
            </a:r>
          </a:p>
        </p:txBody>
      </p:sp>
    </p:spTree>
    <p:extLst>
      <p:ext uri="{BB962C8B-B14F-4D97-AF65-F5344CB8AC3E}">
        <p14:creationId xmlns:p14="http://schemas.microsoft.com/office/powerpoint/2010/main" val="1673820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C0B4F75-4F3D-D232-DA05-2E8DB9026F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2202"/>
          <a:stretch>
            <a:fillRect/>
          </a:stretch>
        </p:blipFill>
        <p:spPr>
          <a:xfrm>
            <a:off x="1412746" y="193964"/>
            <a:ext cx="9155922" cy="4649585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43E4999-FFF8-FB9E-83D2-D596563C8C1A}"/>
              </a:ext>
            </a:extLst>
          </p:cNvPr>
          <p:cNvSpPr txBox="1"/>
          <p:nvPr/>
        </p:nvSpPr>
        <p:spPr>
          <a:xfrm>
            <a:off x="1535084" y="5397731"/>
            <a:ext cx="8950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Продолжите список.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Вы согласны с данной классификацией?</a:t>
            </a:r>
            <a:endParaRPr lang="cs-CZ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706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A863F15-A638-3018-67D4-DB4515892F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716" t="23611" r="23895" b="9817"/>
          <a:stretch>
            <a:fillRect/>
          </a:stretch>
        </p:blipFill>
        <p:spPr>
          <a:xfrm>
            <a:off x="1740131" y="118709"/>
            <a:ext cx="8301644" cy="662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68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3FA44E0-874B-FE08-9019-17D491ABB5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612" t="43475" r="26381" b="8687"/>
          <a:stretch>
            <a:fillRect/>
          </a:stretch>
        </p:blipFill>
        <p:spPr>
          <a:xfrm>
            <a:off x="886691" y="105295"/>
            <a:ext cx="8702852" cy="502642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F7CB7B3-606F-A3F6-19FB-AA01F3A725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903" t="25293" r="29632" b="58384"/>
          <a:stretch>
            <a:fillRect/>
          </a:stretch>
        </p:blipFill>
        <p:spPr>
          <a:xfrm>
            <a:off x="725978" y="4905145"/>
            <a:ext cx="7919258" cy="172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644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B78B1C7-2F8B-6D5D-1382-0C63163A4896}"/>
              </a:ext>
            </a:extLst>
          </p:cNvPr>
          <p:cNvSpPr txBox="1"/>
          <p:nvPr/>
        </p:nvSpPr>
        <p:spPr>
          <a:xfrm>
            <a:off x="1368829" y="160534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000" dirty="0">
                <a:hlinkClick r:id="rId2"/>
              </a:rPr>
              <a:t>Опрос.Хобби</a:t>
            </a:r>
            <a:endParaRPr lang="cs-CZ" sz="20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D6D2AC5-3EB6-CBF6-CBE3-27AEC3C8B7A0}"/>
              </a:ext>
            </a:extLst>
          </p:cNvPr>
          <p:cNvSpPr txBox="1"/>
          <p:nvPr/>
        </p:nvSpPr>
        <p:spPr>
          <a:xfrm>
            <a:off x="1252451" y="753687"/>
            <a:ext cx="609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1. Чем занимаются опрошенные в свободное время?</a:t>
            </a:r>
            <a:endParaRPr lang="cs-CZ" sz="2000" b="1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95E2A7C-B304-3D20-3ACA-D21D95D7C7B8}"/>
              </a:ext>
            </a:extLst>
          </p:cNvPr>
          <p:cNvSpPr txBox="1"/>
          <p:nvPr/>
        </p:nvSpPr>
        <p:spPr>
          <a:xfrm>
            <a:off x="1324494" y="4797428"/>
            <a:ext cx="80023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hlinkClick r:id="rId3"/>
              </a:rPr>
              <a:t>#39 Зачем нам нужно хобби | Почему важно его иметь</a:t>
            </a: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1F880CA-CEF8-B64D-1DFB-C6B13D3FC359}"/>
              </a:ext>
            </a:extLst>
          </p:cNvPr>
          <p:cNvSpPr txBox="1"/>
          <p:nvPr/>
        </p:nvSpPr>
        <p:spPr>
          <a:xfrm>
            <a:off x="1368829" y="2665615"/>
            <a:ext cx="77419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2. Задание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Какие хобби были упомянуты?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Зачем нам нужны хобби?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Как объясняет автор появление разных хобби?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Чем, по мнению автора, полезны хобби?</a:t>
            </a:r>
            <a:endParaRPr lang="cs-CZ" sz="2000" dirty="0"/>
          </a:p>
        </p:txBody>
      </p:sp>
      <p:sp>
        <p:nvSpPr>
          <p:cNvPr id="8" name="TextovéPole 1">
            <a:extLst>
              <a:ext uri="{FF2B5EF4-FFF2-40B4-BE49-F238E27FC236}">
                <a16:creationId xmlns:a16="http://schemas.microsoft.com/office/drawing/2014/main" id="{A09ED6A5-E98B-04DA-297E-68C66A6B7169}"/>
              </a:ext>
            </a:extLst>
          </p:cNvPr>
          <p:cNvSpPr txBox="1"/>
          <p:nvPr/>
        </p:nvSpPr>
        <p:spPr>
          <a:xfrm>
            <a:off x="208857" y="93522"/>
            <a:ext cx="2674620" cy="552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АУДИРОВАНИЕ</a:t>
            </a:r>
            <a:endParaRPr lang="cs-CZ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901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F315FE97-C20B-3AC6-1590-D95AE9932CEB}"/>
              </a:ext>
            </a:extLst>
          </p:cNvPr>
          <p:cNvSpPr txBox="1"/>
          <p:nvPr/>
        </p:nvSpPr>
        <p:spPr>
          <a:xfrm>
            <a:off x="2388523" y="1535702"/>
            <a:ext cx="74149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Темы для эссе (письменное домашнее задание)</a:t>
            </a:r>
          </a:p>
          <a:p>
            <a:endParaRPr lang="ru-RU" sz="2400" b="1" dirty="0"/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Хобби как способ самовыражения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Роль увлечений в эмоциональном благополучии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Хобби и баланс между работой и личной жизнью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Если бы я мог, то занялся бы / занялась бы…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25905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AB7F38F-1C1B-3737-E274-20A73A5C478F}"/>
              </a:ext>
            </a:extLst>
          </p:cNvPr>
          <p:cNvSpPr txBox="1"/>
          <p:nvPr/>
        </p:nvSpPr>
        <p:spPr>
          <a:xfrm>
            <a:off x="408924" y="957934"/>
            <a:ext cx="11512352" cy="5055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Лексический минимум по теме: Хобби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Понятия: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хобби, увлечение, интерес, занятие, свободное время, досуг, творчество, самовыражение, навык, умение, мастерство, опыт, практика, развитие, отдых, расслабление, удовольствие, вдохновение, мотивация, коллекционирование, рукоделие, спорт, музыка, рисование, фотография, чтение, писательство, игра, проект, сообщество, единомышленники 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Качества: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любимый, личный, творческий, полезный, бесполезный, активный, пассивный, развивающий, расслабляющий, увлекательный, регулярный, спонтанный, осознанный, индивидуальный, коллективный, популярный, редкий, нестандартный, затратный, доступный, долгосрочный, временный, вдохновляющий, мотивирующий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Действия: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заниматься, увлекаться, посвящать время, развивать навыки, учиться, практиковаться, создавать, пробовать новое, экспериментировать, совершенствоваться, отдыхать, расслабляться, получать удовольствие, вдохновляться, делиться результатами, вступать в сообщество, бросать занятие, возвращаться к хобби, находить баланс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66340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380</Words>
  <Application>Microsoft Office PowerPoint</Application>
  <PresentationFormat>Širokoúhlá obrazovka</PresentationFormat>
  <Paragraphs>37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Wingdings</vt:lpstr>
      <vt:lpstr>Motiv Office</vt:lpstr>
      <vt:lpstr>JC IV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5</cp:revision>
  <dcterms:created xsi:type="dcterms:W3CDTF">2026-02-04T12:29:06Z</dcterms:created>
  <dcterms:modified xsi:type="dcterms:W3CDTF">2026-02-10T16:43:51Z</dcterms:modified>
</cp:coreProperties>
</file>