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cs-CZ"/>
              <a:t>Kliknutím lze upravit styl.</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885A06DA-674E-4A9F-AF68-52EB18ED7E19}" type="datetimeFigureOut">
              <a:rPr lang="en-US" smtClean="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3803750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885A06DA-674E-4A9F-AF68-52EB18ED7E19}" type="datetimeFigureOut">
              <a:rPr lang="en-US" smtClean="0"/>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231153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cs-CZ"/>
              <a:t>Kliknutím lze upravit styl.</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885A06DA-674E-4A9F-AF68-52EB18ED7E19}" type="datetimeFigureOut">
              <a:rPr lang="en-US" smtClean="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595321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cs-CZ"/>
              <a:t>Kliknutím lze upravit styl.</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cs-CZ"/>
              <a:t>Kliknutím lze upravit styly předlohy textu.</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885A06DA-674E-4A9F-AF68-52EB18ED7E19}" type="datetimeFigureOut">
              <a:rPr lang="en-US" smtClean="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C46569-2F9C-493F-A3E5-098C3F624359}"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427160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885A06DA-674E-4A9F-AF68-52EB18ED7E19}" type="datetimeFigureOut">
              <a:rPr lang="en-US" smtClean="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18969379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cs-CZ"/>
              <a:t>Kliknutím lze upravit styl.</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85A06DA-674E-4A9F-AF68-52EB18ED7E19}" type="datetimeFigureOut">
              <a:rPr lang="en-US" smtClean="0"/>
              <a:t>11/25/2025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5578260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cs-CZ"/>
              <a:t>Kliknutím lze upravit styl.</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85A06DA-674E-4A9F-AF68-52EB18ED7E19}" type="datetimeFigureOut">
              <a:rPr lang="en-US" smtClean="0"/>
              <a:t>11/25/2025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1756710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nchorCtr="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85A06DA-674E-4A9F-AF68-52EB18ED7E19}" type="datetimeFigureOut">
              <a:rPr lang="en-US" smtClean="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578892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cs-CZ"/>
              <a:t>Kliknutím lze upravit styl.</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85A06DA-674E-4A9F-AF68-52EB18ED7E19}" type="datetimeFigureOut">
              <a:rPr lang="en-US" smtClean="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401400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3"/>
          <p:cNvSpPr>
            <a:spLocks noGrp="1"/>
          </p:cNvSpPr>
          <p:nvPr>
            <p:ph type="dt" sz="half" idx="10"/>
          </p:nvPr>
        </p:nvSpPr>
        <p:spPr/>
        <p:txBody>
          <a:bodyPr/>
          <a:lstStyle/>
          <a:p>
            <a:fld id="{885A06DA-674E-4A9F-AF68-52EB18ED7E19}" type="datetimeFigureOut">
              <a:rPr lang="en-US" smtClean="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1385032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885A06DA-674E-4A9F-AF68-52EB18ED7E19}" type="datetimeFigureOut">
              <a:rPr lang="en-US" smtClean="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2832113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885A06DA-674E-4A9F-AF68-52EB18ED7E19}" type="datetimeFigureOut">
              <a:rPr lang="en-US" smtClean="0"/>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1898100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85A06DA-674E-4A9F-AF68-52EB18ED7E19}" type="datetimeFigureOut">
              <a:rPr lang="en-US" smtClean="0"/>
              <a:t>11/25/2025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990629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7" name="Date Placeholder 2"/>
          <p:cNvSpPr>
            <a:spLocks noGrp="1"/>
          </p:cNvSpPr>
          <p:nvPr>
            <p:ph type="dt" sz="half" idx="10"/>
          </p:nvPr>
        </p:nvSpPr>
        <p:spPr/>
        <p:txBody>
          <a:bodyPr/>
          <a:lstStyle/>
          <a:p>
            <a:fld id="{885A06DA-674E-4A9F-AF68-52EB18ED7E19}" type="datetimeFigureOut">
              <a:rPr lang="en-US" smtClean="0"/>
              <a:t>11/25/2025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1509383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85A06DA-674E-4A9F-AF68-52EB18ED7E19}" type="datetimeFigureOut">
              <a:rPr lang="en-US" smtClean="0"/>
              <a:t>11/25/2025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858221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cs-CZ"/>
              <a:t>Kliknutím lze upravit styl.</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7" name="Date Placeholder 4"/>
          <p:cNvSpPr>
            <a:spLocks noGrp="1"/>
          </p:cNvSpPr>
          <p:nvPr>
            <p:ph type="dt" sz="half" idx="10"/>
          </p:nvPr>
        </p:nvSpPr>
        <p:spPr/>
        <p:txBody>
          <a:bodyPr/>
          <a:lstStyle/>
          <a:p>
            <a:fld id="{885A06DA-674E-4A9F-AF68-52EB18ED7E19}" type="datetimeFigureOut">
              <a:rPr lang="en-US" smtClean="0"/>
              <a:t>11/25/2025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2303859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cs-CZ"/>
              <a:t>Kliknutím lze upravit styl.</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885A06DA-674E-4A9F-AF68-52EB18ED7E19}" type="datetimeFigureOut">
              <a:rPr lang="en-US" smtClean="0"/>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C46569-2F9C-493F-A3E5-098C3F624359}" type="slidenum">
              <a:rPr lang="en-US" smtClean="0"/>
              <a:t>‹#›</a:t>
            </a:fld>
            <a:endParaRPr lang="en-US"/>
          </a:p>
        </p:txBody>
      </p:sp>
    </p:spTree>
    <p:extLst>
      <p:ext uri="{BB962C8B-B14F-4D97-AF65-F5344CB8AC3E}">
        <p14:creationId xmlns:p14="http://schemas.microsoft.com/office/powerpoint/2010/main" val="2869689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cs-CZ"/>
              <a:t>Kliknutím lze upravit styl.</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85A06DA-674E-4A9F-AF68-52EB18ED7E19}" type="datetimeFigureOut">
              <a:rPr lang="en-US" smtClean="0"/>
              <a:t>11/25/2025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3C46569-2F9C-493F-A3E5-098C3F624359}" type="slidenum">
              <a:rPr lang="en-US" smtClean="0"/>
              <a:t>‹#›</a:t>
            </a:fld>
            <a:endParaRPr lang="en-US"/>
          </a:p>
        </p:txBody>
      </p:sp>
    </p:spTree>
    <p:extLst>
      <p:ext uri="{BB962C8B-B14F-4D97-AF65-F5344CB8AC3E}">
        <p14:creationId xmlns:p14="http://schemas.microsoft.com/office/powerpoint/2010/main" val="892707349"/>
      </p:ext>
    </p:extLst>
  </p:cSld>
  <p:clrMap bg1="dk1" tx1="lt1" bg2="dk2" tx2="lt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dirty="0"/>
              <a:t>What is critical thinking?</a:t>
            </a:r>
            <a:br>
              <a:rPr lang="en-US" dirty="0"/>
            </a:br>
            <a:endParaRPr lang="en-US" dirty="0"/>
          </a:p>
        </p:txBody>
      </p:sp>
      <p:sp>
        <p:nvSpPr>
          <p:cNvPr id="3" name="Podnadpis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809767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686570" y="658026"/>
            <a:ext cx="8824912" cy="4473975"/>
          </a:xfrm>
        </p:spPr>
        <p:txBody>
          <a:bodyPr>
            <a:noAutofit/>
          </a:bodyPr>
          <a:lstStyle/>
          <a:p>
            <a:pPr algn="just">
              <a:lnSpc>
                <a:spcPct val="150000"/>
              </a:lnSpc>
            </a:pPr>
            <a:r>
              <a:rPr lang="en-GB" sz="2800" b="1" dirty="0"/>
              <a:t>Generally, in academic contexts, critical thinking means making judgements about knowledge claims, in other words, making informed decisions about whether statements are valid, partly valid, or invalid. This can be one of the most challenging aspects of higher education, particularly if you have not been previously encouraged to take part in critical debate. </a:t>
            </a:r>
            <a:endParaRPr lang="en-US" sz="2800" b="1" dirty="0"/>
          </a:p>
        </p:txBody>
      </p:sp>
    </p:spTree>
    <p:extLst>
      <p:ext uri="{BB962C8B-B14F-4D97-AF65-F5344CB8AC3E}">
        <p14:creationId xmlns:p14="http://schemas.microsoft.com/office/powerpoint/2010/main" val="3680374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425146" y="1859340"/>
            <a:ext cx="7718854" cy="4247317"/>
          </a:xfrm>
          <a:prstGeom prst="rect">
            <a:avLst/>
          </a:prstGeom>
        </p:spPr>
        <p:txBody>
          <a:bodyPr wrap="square">
            <a:spAutoFit/>
          </a:bodyPr>
          <a:lstStyle/>
          <a:p>
            <a:pPr>
              <a:lnSpc>
                <a:spcPct val="150000"/>
              </a:lnSpc>
            </a:pPr>
            <a:r>
              <a:rPr lang="en-GB" sz="2800" b="1" dirty="0"/>
              <a:t>Unlike in the natural sciences, students in the social sciences and humanities are normally expected to demonstrate critical thinking skills right from the start, that is, express their opinions about what they read, hear and discuss.</a:t>
            </a:r>
            <a:endParaRPr lang="en-US" sz="2800" b="1" dirty="0"/>
          </a:p>
          <a:p>
            <a:endParaRPr lang="en-US" b="1" dirty="0"/>
          </a:p>
        </p:txBody>
      </p:sp>
    </p:spTree>
    <p:extLst>
      <p:ext uri="{BB962C8B-B14F-4D97-AF65-F5344CB8AC3E}">
        <p14:creationId xmlns:p14="http://schemas.microsoft.com/office/powerpoint/2010/main" val="2665378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150076" y="963827"/>
            <a:ext cx="6993924" cy="3886962"/>
          </a:xfrm>
          <a:prstGeom prst="rect">
            <a:avLst/>
          </a:prstGeom>
        </p:spPr>
        <p:txBody>
          <a:bodyPr wrap="square">
            <a:spAutoFit/>
          </a:bodyPr>
          <a:lstStyle/>
          <a:p>
            <a:pPr>
              <a:lnSpc>
                <a:spcPct val="150000"/>
              </a:lnSpc>
            </a:pPr>
            <a:r>
              <a:rPr lang="en-GB" sz="2800" b="1" dirty="0"/>
              <a:t>Whatever your discipline, it is important to remember that it is your </a:t>
            </a:r>
            <a:r>
              <a:rPr lang="en-GB" sz="2800" b="1" i="1" dirty="0"/>
              <a:t>informed</a:t>
            </a:r>
            <a:r>
              <a:rPr lang="en-GB" sz="2800" b="1" dirty="0"/>
              <a:t> opinions that count. This means that any judgements you make should be based on a thorough and thoughtful investigation of the topic.</a:t>
            </a:r>
            <a:endParaRPr lang="en-US" sz="2800" b="1" dirty="0"/>
          </a:p>
        </p:txBody>
      </p:sp>
    </p:spTree>
    <p:extLst>
      <p:ext uri="{BB962C8B-B14F-4D97-AF65-F5344CB8AC3E}">
        <p14:creationId xmlns:p14="http://schemas.microsoft.com/office/powerpoint/2010/main" val="30822356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TotalTime>
  <Words>147</Words>
  <Application>Microsoft Office PowerPoint</Application>
  <PresentationFormat>Širokoúhlá obrazovka</PresentationFormat>
  <Paragraphs>4</Paragraphs>
  <Slides>4</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4</vt:i4>
      </vt:variant>
    </vt:vector>
  </HeadingPairs>
  <TitlesOfParts>
    <vt:vector size="7" baseType="lpstr">
      <vt:lpstr>Century Gothic</vt:lpstr>
      <vt:lpstr>Wingdings 3</vt:lpstr>
      <vt:lpstr>Ion</vt:lpstr>
      <vt:lpstr>What is critical thinking? </vt:lpstr>
      <vt:lpstr>Prezentace aplikace PowerPoint</vt:lpstr>
      <vt:lpstr>Prezentace aplikace PowerPoint</vt:lpstr>
      <vt:lpstr>Prezentace aplikace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critical thinking? </dc:title>
  <dc:creator>Konárková, Michaela</dc:creator>
  <cp:lastModifiedBy>Ritter Konárková, Michaela</cp:lastModifiedBy>
  <cp:revision>4</cp:revision>
  <dcterms:created xsi:type="dcterms:W3CDTF">2019-04-16T06:45:03Z</dcterms:created>
  <dcterms:modified xsi:type="dcterms:W3CDTF">2025-11-25T12:48:14Z</dcterms:modified>
</cp:coreProperties>
</file>