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7" r:id="rId3"/>
    <p:sldId id="268" r:id="rId4"/>
    <p:sldId id="257" r:id="rId5"/>
    <p:sldId id="258" r:id="rId6"/>
    <p:sldId id="260" r:id="rId7"/>
    <p:sldId id="261" r:id="rId8"/>
    <p:sldId id="265" r:id="rId9"/>
    <p:sldId id="262" r:id="rId10"/>
    <p:sldId id="264" r:id="rId11"/>
    <p:sldId id="263" r:id="rId12"/>
    <p:sldId id="25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CF57E-ECFC-4EA3-8B31-2D15BE6FBB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C46144-2661-407D-9BEE-D6119CD4878C}">
      <dgm:prSet/>
      <dgm:spPr/>
      <dgm:t>
        <a:bodyPr/>
        <a:lstStyle/>
        <a:p>
          <a:r>
            <a:rPr lang="cs-CZ" i="1"/>
            <a:t>der Herr ist älter</a:t>
          </a:r>
          <a:endParaRPr lang="en-US"/>
        </a:p>
      </dgm:t>
    </dgm:pt>
    <dgm:pt modelId="{578A985F-C8ED-4084-B4FD-73D3ABACAB3D}" type="parTrans" cxnId="{9852FEA8-A55F-46D0-A263-2BF8D5C5BF71}">
      <dgm:prSet/>
      <dgm:spPr/>
      <dgm:t>
        <a:bodyPr/>
        <a:lstStyle/>
        <a:p>
          <a:endParaRPr lang="en-US"/>
        </a:p>
      </dgm:t>
    </dgm:pt>
    <dgm:pt modelId="{8803378A-765F-4368-B173-4B1160FF6AE8}" type="sibTrans" cxnId="{9852FEA8-A55F-46D0-A263-2BF8D5C5BF71}">
      <dgm:prSet/>
      <dgm:spPr/>
      <dgm:t>
        <a:bodyPr/>
        <a:lstStyle/>
        <a:p>
          <a:endParaRPr lang="en-US"/>
        </a:p>
      </dgm:t>
    </dgm:pt>
    <dgm:pt modelId="{741E846A-0F0A-46C0-9288-DA8573BC25C9}">
      <dgm:prSet/>
      <dgm:spPr/>
      <dgm:t>
        <a:bodyPr/>
        <a:lstStyle/>
        <a:p>
          <a:r>
            <a:rPr lang="cs-CZ" i="1"/>
            <a:t>ein älterer Herr</a:t>
          </a:r>
          <a:endParaRPr lang="en-US"/>
        </a:p>
      </dgm:t>
    </dgm:pt>
    <dgm:pt modelId="{4717BF60-2A59-4247-94CB-939831AE3CCB}" type="parTrans" cxnId="{5BD4F880-F48D-41FF-95BE-6F57D8BAFC57}">
      <dgm:prSet/>
      <dgm:spPr/>
      <dgm:t>
        <a:bodyPr/>
        <a:lstStyle/>
        <a:p>
          <a:endParaRPr lang="en-US"/>
        </a:p>
      </dgm:t>
    </dgm:pt>
    <dgm:pt modelId="{4B4B33F0-2F3B-42CD-B78F-7671FFB1FD09}" type="sibTrans" cxnId="{5BD4F880-F48D-41FF-95BE-6F57D8BAFC57}">
      <dgm:prSet/>
      <dgm:spPr/>
      <dgm:t>
        <a:bodyPr/>
        <a:lstStyle/>
        <a:p>
          <a:endParaRPr lang="en-US"/>
        </a:p>
      </dgm:t>
    </dgm:pt>
    <dgm:pt modelId="{0073614B-478A-4F2F-932E-F850F23F0682}">
      <dgm:prSet/>
      <dgm:spPr/>
      <dgm:t>
        <a:bodyPr/>
        <a:lstStyle/>
        <a:p>
          <a:r>
            <a:rPr lang="cs-CZ" i="1"/>
            <a:t>der ältere Herr</a:t>
          </a:r>
          <a:endParaRPr lang="en-US"/>
        </a:p>
      </dgm:t>
    </dgm:pt>
    <dgm:pt modelId="{B7C5EE1F-C62D-43F4-B714-5F439187DDB5}" type="parTrans" cxnId="{47FBCFE7-56B6-4EEF-BEB4-9410434911BD}">
      <dgm:prSet/>
      <dgm:spPr/>
      <dgm:t>
        <a:bodyPr/>
        <a:lstStyle/>
        <a:p>
          <a:endParaRPr lang="en-US"/>
        </a:p>
      </dgm:t>
    </dgm:pt>
    <dgm:pt modelId="{7113A7A5-87C6-4D1F-A366-0DDB7DD8F368}" type="sibTrans" cxnId="{47FBCFE7-56B6-4EEF-BEB4-9410434911BD}">
      <dgm:prSet/>
      <dgm:spPr/>
      <dgm:t>
        <a:bodyPr/>
        <a:lstStyle/>
        <a:p>
          <a:endParaRPr lang="en-US"/>
        </a:p>
      </dgm:t>
    </dgm:pt>
    <dgm:pt modelId="{46E06FB0-9CC4-425E-8844-C6F3C4323394}">
      <dgm:prSet/>
      <dgm:spPr/>
      <dgm:t>
        <a:bodyPr/>
        <a:lstStyle/>
        <a:p>
          <a:r>
            <a:rPr lang="cs-CZ" i="1"/>
            <a:t>das Wetter ist am herrlichsten</a:t>
          </a:r>
          <a:endParaRPr lang="en-US"/>
        </a:p>
      </dgm:t>
    </dgm:pt>
    <dgm:pt modelId="{EABDCDAA-3BCF-476C-A9B9-11438D008564}" type="parTrans" cxnId="{7FABCA75-7754-4D8D-BA54-273C618148B4}">
      <dgm:prSet/>
      <dgm:spPr/>
      <dgm:t>
        <a:bodyPr/>
        <a:lstStyle/>
        <a:p>
          <a:endParaRPr lang="en-US"/>
        </a:p>
      </dgm:t>
    </dgm:pt>
    <dgm:pt modelId="{0207C587-9540-46EF-AAE9-602BD126CC7B}" type="sibTrans" cxnId="{7FABCA75-7754-4D8D-BA54-273C618148B4}">
      <dgm:prSet/>
      <dgm:spPr/>
      <dgm:t>
        <a:bodyPr/>
        <a:lstStyle/>
        <a:p>
          <a:endParaRPr lang="en-US"/>
        </a:p>
      </dgm:t>
    </dgm:pt>
    <dgm:pt modelId="{8F3B6768-8437-4AB1-9CC4-DC192528CEEC}">
      <dgm:prSet/>
      <dgm:spPr/>
      <dgm:t>
        <a:bodyPr/>
        <a:lstStyle/>
        <a:p>
          <a:r>
            <a:rPr lang="cs-CZ" i="1"/>
            <a:t>herrlichstes Wetter</a:t>
          </a:r>
          <a:endParaRPr lang="en-US"/>
        </a:p>
      </dgm:t>
    </dgm:pt>
    <dgm:pt modelId="{746A313A-831E-4790-B101-9970E48611C1}" type="parTrans" cxnId="{95F66D70-169B-40FF-89AB-F9C8D5B4B735}">
      <dgm:prSet/>
      <dgm:spPr/>
      <dgm:t>
        <a:bodyPr/>
        <a:lstStyle/>
        <a:p>
          <a:endParaRPr lang="en-US"/>
        </a:p>
      </dgm:t>
    </dgm:pt>
    <dgm:pt modelId="{42AB2E46-3640-4A79-B193-88E78C0CD61B}" type="sibTrans" cxnId="{95F66D70-169B-40FF-89AB-F9C8D5B4B735}">
      <dgm:prSet/>
      <dgm:spPr/>
      <dgm:t>
        <a:bodyPr/>
        <a:lstStyle/>
        <a:p>
          <a:endParaRPr lang="en-US"/>
        </a:p>
      </dgm:t>
    </dgm:pt>
    <dgm:pt modelId="{E72C44F0-3A7D-4763-BAAA-D4CD57F85DFD}">
      <dgm:prSet/>
      <dgm:spPr/>
      <dgm:t>
        <a:bodyPr/>
        <a:lstStyle/>
        <a:p>
          <a:r>
            <a:rPr lang="cs-CZ" i="1"/>
            <a:t>das herrlichste Wetter</a:t>
          </a:r>
          <a:endParaRPr lang="en-US"/>
        </a:p>
      </dgm:t>
    </dgm:pt>
    <dgm:pt modelId="{E03EAD87-3CE2-46BF-8064-7638EC5EE43A}" type="parTrans" cxnId="{4BBF08AB-3766-4F06-BE46-D16BF7304594}">
      <dgm:prSet/>
      <dgm:spPr/>
      <dgm:t>
        <a:bodyPr/>
        <a:lstStyle/>
        <a:p>
          <a:endParaRPr lang="en-US"/>
        </a:p>
      </dgm:t>
    </dgm:pt>
    <dgm:pt modelId="{39EA251D-7F21-485E-9D89-3CFEE35510BC}" type="sibTrans" cxnId="{4BBF08AB-3766-4F06-BE46-D16BF7304594}">
      <dgm:prSet/>
      <dgm:spPr/>
      <dgm:t>
        <a:bodyPr/>
        <a:lstStyle/>
        <a:p>
          <a:endParaRPr lang="en-US"/>
        </a:p>
      </dgm:t>
    </dgm:pt>
    <dgm:pt modelId="{7AAED8B7-7368-49C9-B30B-0E06DC9AB6FB}" type="pres">
      <dgm:prSet presAssocID="{840CF57E-ECFC-4EA3-8B31-2D15BE6FBBE8}" presName="linear" presStyleCnt="0">
        <dgm:presLayoutVars>
          <dgm:animLvl val="lvl"/>
          <dgm:resizeHandles val="exact"/>
        </dgm:presLayoutVars>
      </dgm:prSet>
      <dgm:spPr/>
    </dgm:pt>
    <dgm:pt modelId="{A5E25059-FC95-4D23-B671-97FD3884BF9C}" type="pres">
      <dgm:prSet presAssocID="{AAC46144-2661-407D-9BEE-D6119CD4878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DFA9232-D392-4D76-83D6-DC774591341B}" type="pres">
      <dgm:prSet presAssocID="{8803378A-765F-4368-B173-4B1160FF6AE8}" presName="spacer" presStyleCnt="0"/>
      <dgm:spPr/>
    </dgm:pt>
    <dgm:pt modelId="{53B70230-EBD7-4757-B9F5-57F9792ED0B4}" type="pres">
      <dgm:prSet presAssocID="{741E846A-0F0A-46C0-9288-DA8573BC25C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109051E-C9EB-47EC-B044-4F8BAB9C44A2}" type="pres">
      <dgm:prSet presAssocID="{4B4B33F0-2F3B-42CD-B78F-7671FFB1FD09}" presName="spacer" presStyleCnt="0"/>
      <dgm:spPr/>
    </dgm:pt>
    <dgm:pt modelId="{AB8335EE-3286-4788-A433-746D0E08434B}" type="pres">
      <dgm:prSet presAssocID="{0073614B-478A-4F2F-932E-F850F23F068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5F11475-5321-4E82-A31A-3C01398AD1F1}" type="pres">
      <dgm:prSet presAssocID="{7113A7A5-87C6-4D1F-A366-0DDB7DD8F368}" presName="spacer" presStyleCnt="0"/>
      <dgm:spPr/>
    </dgm:pt>
    <dgm:pt modelId="{63C15A97-178E-4081-83AA-0A604B4E2C8A}" type="pres">
      <dgm:prSet presAssocID="{46E06FB0-9CC4-425E-8844-C6F3C432339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1DEB7CA-70BE-498B-AEE1-21AE48042C90}" type="pres">
      <dgm:prSet presAssocID="{0207C587-9540-46EF-AAE9-602BD126CC7B}" presName="spacer" presStyleCnt="0"/>
      <dgm:spPr/>
    </dgm:pt>
    <dgm:pt modelId="{537CB72B-8ECC-4703-B578-4003BC14A506}" type="pres">
      <dgm:prSet presAssocID="{8F3B6768-8437-4AB1-9CC4-DC192528CEE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266443F-6096-42A6-A68C-9FF5FE561134}" type="pres">
      <dgm:prSet presAssocID="{42AB2E46-3640-4A79-B193-88E78C0CD61B}" presName="spacer" presStyleCnt="0"/>
      <dgm:spPr/>
    </dgm:pt>
    <dgm:pt modelId="{3781143D-B75A-445E-9BA3-41BFA328E4E7}" type="pres">
      <dgm:prSet presAssocID="{E72C44F0-3A7D-4763-BAAA-D4CD57F85DF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7976113-3F6B-41B4-9BAD-EF637707CFFF}" type="presOf" srcId="{46E06FB0-9CC4-425E-8844-C6F3C4323394}" destId="{63C15A97-178E-4081-83AA-0A604B4E2C8A}" srcOrd="0" destOrd="0" presId="urn:microsoft.com/office/officeart/2005/8/layout/vList2"/>
    <dgm:cxn modelId="{AE250E1E-CA6E-4A96-9B18-78CBB0057AE1}" type="presOf" srcId="{741E846A-0F0A-46C0-9288-DA8573BC25C9}" destId="{53B70230-EBD7-4757-B9F5-57F9792ED0B4}" srcOrd="0" destOrd="0" presId="urn:microsoft.com/office/officeart/2005/8/layout/vList2"/>
    <dgm:cxn modelId="{0F78273F-BC33-4800-82FF-A8CC8AA58C1C}" type="presOf" srcId="{8F3B6768-8437-4AB1-9CC4-DC192528CEEC}" destId="{537CB72B-8ECC-4703-B578-4003BC14A506}" srcOrd="0" destOrd="0" presId="urn:microsoft.com/office/officeart/2005/8/layout/vList2"/>
    <dgm:cxn modelId="{5B749E6A-88C4-4513-BAC2-AC91D5CA5991}" type="presOf" srcId="{0073614B-478A-4F2F-932E-F850F23F0682}" destId="{AB8335EE-3286-4788-A433-746D0E08434B}" srcOrd="0" destOrd="0" presId="urn:microsoft.com/office/officeart/2005/8/layout/vList2"/>
    <dgm:cxn modelId="{C8D8A84B-F6FB-4A38-A5DA-2D1EA8BD4DA7}" type="presOf" srcId="{E72C44F0-3A7D-4763-BAAA-D4CD57F85DFD}" destId="{3781143D-B75A-445E-9BA3-41BFA328E4E7}" srcOrd="0" destOrd="0" presId="urn:microsoft.com/office/officeart/2005/8/layout/vList2"/>
    <dgm:cxn modelId="{95F66D70-169B-40FF-89AB-F9C8D5B4B735}" srcId="{840CF57E-ECFC-4EA3-8B31-2D15BE6FBBE8}" destId="{8F3B6768-8437-4AB1-9CC4-DC192528CEEC}" srcOrd="4" destOrd="0" parTransId="{746A313A-831E-4790-B101-9970E48611C1}" sibTransId="{42AB2E46-3640-4A79-B193-88E78C0CD61B}"/>
    <dgm:cxn modelId="{7FABCA75-7754-4D8D-BA54-273C618148B4}" srcId="{840CF57E-ECFC-4EA3-8B31-2D15BE6FBBE8}" destId="{46E06FB0-9CC4-425E-8844-C6F3C4323394}" srcOrd="3" destOrd="0" parTransId="{EABDCDAA-3BCF-476C-A9B9-11438D008564}" sibTransId="{0207C587-9540-46EF-AAE9-602BD126CC7B}"/>
    <dgm:cxn modelId="{5BD4F880-F48D-41FF-95BE-6F57D8BAFC57}" srcId="{840CF57E-ECFC-4EA3-8B31-2D15BE6FBBE8}" destId="{741E846A-0F0A-46C0-9288-DA8573BC25C9}" srcOrd="1" destOrd="0" parTransId="{4717BF60-2A59-4247-94CB-939831AE3CCB}" sibTransId="{4B4B33F0-2F3B-42CD-B78F-7671FFB1FD09}"/>
    <dgm:cxn modelId="{85F47088-3D98-428B-A6D1-CA8A2722E442}" type="presOf" srcId="{AAC46144-2661-407D-9BEE-D6119CD4878C}" destId="{A5E25059-FC95-4D23-B671-97FD3884BF9C}" srcOrd="0" destOrd="0" presId="urn:microsoft.com/office/officeart/2005/8/layout/vList2"/>
    <dgm:cxn modelId="{9852FEA8-A55F-46D0-A263-2BF8D5C5BF71}" srcId="{840CF57E-ECFC-4EA3-8B31-2D15BE6FBBE8}" destId="{AAC46144-2661-407D-9BEE-D6119CD4878C}" srcOrd="0" destOrd="0" parTransId="{578A985F-C8ED-4084-B4FD-73D3ABACAB3D}" sibTransId="{8803378A-765F-4368-B173-4B1160FF6AE8}"/>
    <dgm:cxn modelId="{4BBF08AB-3766-4F06-BE46-D16BF7304594}" srcId="{840CF57E-ECFC-4EA3-8B31-2D15BE6FBBE8}" destId="{E72C44F0-3A7D-4763-BAAA-D4CD57F85DFD}" srcOrd="5" destOrd="0" parTransId="{E03EAD87-3CE2-46BF-8064-7638EC5EE43A}" sibTransId="{39EA251D-7F21-485E-9D89-3CFEE35510BC}"/>
    <dgm:cxn modelId="{47FBCFE7-56B6-4EEF-BEB4-9410434911BD}" srcId="{840CF57E-ECFC-4EA3-8B31-2D15BE6FBBE8}" destId="{0073614B-478A-4F2F-932E-F850F23F0682}" srcOrd="2" destOrd="0" parTransId="{B7C5EE1F-C62D-43F4-B714-5F439187DDB5}" sibTransId="{7113A7A5-87C6-4D1F-A366-0DDB7DD8F368}"/>
    <dgm:cxn modelId="{DEECEDEE-3931-477A-834C-2F58FB45ABE0}" type="presOf" srcId="{840CF57E-ECFC-4EA3-8B31-2D15BE6FBBE8}" destId="{7AAED8B7-7368-49C9-B30B-0E06DC9AB6FB}" srcOrd="0" destOrd="0" presId="urn:microsoft.com/office/officeart/2005/8/layout/vList2"/>
    <dgm:cxn modelId="{D837C19A-F2E0-42F8-BE0F-4B78BD235AA9}" type="presParOf" srcId="{7AAED8B7-7368-49C9-B30B-0E06DC9AB6FB}" destId="{A5E25059-FC95-4D23-B671-97FD3884BF9C}" srcOrd="0" destOrd="0" presId="urn:microsoft.com/office/officeart/2005/8/layout/vList2"/>
    <dgm:cxn modelId="{59AEFA9F-3D80-4462-BA23-8B6BFEA17CD0}" type="presParOf" srcId="{7AAED8B7-7368-49C9-B30B-0E06DC9AB6FB}" destId="{1DFA9232-D392-4D76-83D6-DC774591341B}" srcOrd="1" destOrd="0" presId="urn:microsoft.com/office/officeart/2005/8/layout/vList2"/>
    <dgm:cxn modelId="{4BB0489F-9FBF-4353-A64F-6BD3979FCFF5}" type="presParOf" srcId="{7AAED8B7-7368-49C9-B30B-0E06DC9AB6FB}" destId="{53B70230-EBD7-4757-B9F5-57F9792ED0B4}" srcOrd="2" destOrd="0" presId="urn:microsoft.com/office/officeart/2005/8/layout/vList2"/>
    <dgm:cxn modelId="{4C367922-A785-4B1C-B66A-A29003BE67D4}" type="presParOf" srcId="{7AAED8B7-7368-49C9-B30B-0E06DC9AB6FB}" destId="{2109051E-C9EB-47EC-B044-4F8BAB9C44A2}" srcOrd="3" destOrd="0" presId="urn:microsoft.com/office/officeart/2005/8/layout/vList2"/>
    <dgm:cxn modelId="{B3B9384A-B2DE-4203-9ECC-1EC72BE47BBB}" type="presParOf" srcId="{7AAED8B7-7368-49C9-B30B-0E06DC9AB6FB}" destId="{AB8335EE-3286-4788-A433-746D0E08434B}" srcOrd="4" destOrd="0" presId="urn:microsoft.com/office/officeart/2005/8/layout/vList2"/>
    <dgm:cxn modelId="{9FAAED6C-C93A-4D57-B2BF-BD42C5C409B1}" type="presParOf" srcId="{7AAED8B7-7368-49C9-B30B-0E06DC9AB6FB}" destId="{65F11475-5321-4E82-A31A-3C01398AD1F1}" srcOrd="5" destOrd="0" presId="urn:microsoft.com/office/officeart/2005/8/layout/vList2"/>
    <dgm:cxn modelId="{14ACC89C-46DC-4571-982E-DE05DC62AFE9}" type="presParOf" srcId="{7AAED8B7-7368-49C9-B30B-0E06DC9AB6FB}" destId="{63C15A97-178E-4081-83AA-0A604B4E2C8A}" srcOrd="6" destOrd="0" presId="urn:microsoft.com/office/officeart/2005/8/layout/vList2"/>
    <dgm:cxn modelId="{F26E26DE-55C0-47E4-9486-5A035532CBCA}" type="presParOf" srcId="{7AAED8B7-7368-49C9-B30B-0E06DC9AB6FB}" destId="{E1DEB7CA-70BE-498B-AEE1-21AE48042C90}" srcOrd="7" destOrd="0" presId="urn:microsoft.com/office/officeart/2005/8/layout/vList2"/>
    <dgm:cxn modelId="{9835660F-6A5F-48AD-B616-1E8E3D45D1F3}" type="presParOf" srcId="{7AAED8B7-7368-49C9-B30B-0E06DC9AB6FB}" destId="{537CB72B-8ECC-4703-B578-4003BC14A506}" srcOrd="8" destOrd="0" presId="urn:microsoft.com/office/officeart/2005/8/layout/vList2"/>
    <dgm:cxn modelId="{D86B1ADA-B1CB-4724-93C7-058C4AD4744A}" type="presParOf" srcId="{7AAED8B7-7368-49C9-B30B-0E06DC9AB6FB}" destId="{A266443F-6096-42A6-A68C-9FF5FE561134}" srcOrd="9" destOrd="0" presId="urn:microsoft.com/office/officeart/2005/8/layout/vList2"/>
    <dgm:cxn modelId="{4CA6D0F3-DEC4-47C4-B366-B05338B856A5}" type="presParOf" srcId="{7AAED8B7-7368-49C9-B30B-0E06DC9AB6FB}" destId="{3781143D-B75A-445E-9BA3-41BFA328E4E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5059-FC95-4D23-B671-97FD3884BF9C}">
      <dsp:nvSpPr>
        <dsp:cNvPr id="0" name=""/>
        <dsp:cNvSpPr/>
      </dsp:nvSpPr>
      <dsp:spPr>
        <a:xfrm>
          <a:off x="0" y="6825"/>
          <a:ext cx="6151562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i="1" kern="1200"/>
            <a:t>der Herr ist älter</a:t>
          </a:r>
          <a:endParaRPr lang="en-US" sz="3400" kern="1200"/>
        </a:p>
      </dsp:txBody>
      <dsp:txXfrm>
        <a:off x="38838" y="45663"/>
        <a:ext cx="6073886" cy="717924"/>
      </dsp:txXfrm>
    </dsp:sp>
    <dsp:sp modelId="{53B70230-EBD7-4757-B9F5-57F9792ED0B4}">
      <dsp:nvSpPr>
        <dsp:cNvPr id="0" name=""/>
        <dsp:cNvSpPr/>
      </dsp:nvSpPr>
      <dsp:spPr>
        <a:xfrm>
          <a:off x="0" y="900345"/>
          <a:ext cx="6151562" cy="795600"/>
        </a:xfrm>
        <a:prstGeom prst="roundRect">
          <a:avLst/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i="1" kern="1200"/>
            <a:t>ein älterer Herr</a:t>
          </a:r>
          <a:endParaRPr lang="en-US" sz="3400" kern="1200"/>
        </a:p>
      </dsp:txBody>
      <dsp:txXfrm>
        <a:off x="38838" y="939183"/>
        <a:ext cx="6073886" cy="717924"/>
      </dsp:txXfrm>
    </dsp:sp>
    <dsp:sp modelId="{AB8335EE-3286-4788-A433-746D0E08434B}">
      <dsp:nvSpPr>
        <dsp:cNvPr id="0" name=""/>
        <dsp:cNvSpPr/>
      </dsp:nvSpPr>
      <dsp:spPr>
        <a:xfrm>
          <a:off x="0" y="1793865"/>
          <a:ext cx="6151562" cy="795600"/>
        </a:xfrm>
        <a:prstGeom prst="roundRect">
          <a:avLst/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i="1" kern="1200"/>
            <a:t>der ältere Herr</a:t>
          </a:r>
          <a:endParaRPr lang="en-US" sz="3400" kern="1200"/>
        </a:p>
      </dsp:txBody>
      <dsp:txXfrm>
        <a:off x="38838" y="1832703"/>
        <a:ext cx="6073886" cy="717924"/>
      </dsp:txXfrm>
    </dsp:sp>
    <dsp:sp modelId="{63C15A97-178E-4081-83AA-0A604B4E2C8A}">
      <dsp:nvSpPr>
        <dsp:cNvPr id="0" name=""/>
        <dsp:cNvSpPr/>
      </dsp:nvSpPr>
      <dsp:spPr>
        <a:xfrm>
          <a:off x="0" y="2687385"/>
          <a:ext cx="6151562" cy="795600"/>
        </a:xfrm>
        <a:prstGeom prst="roundRect">
          <a:avLst/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i="1" kern="1200"/>
            <a:t>das Wetter ist am herrlichsten</a:t>
          </a:r>
          <a:endParaRPr lang="en-US" sz="3400" kern="1200"/>
        </a:p>
      </dsp:txBody>
      <dsp:txXfrm>
        <a:off x="38838" y="2726223"/>
        <a:ext cx="6073886" cy="717924"/>
      </dsp:txXfrm>
    </dsp:sp>
    <dsp:sp modelId="{537CB72B-8ECC-4703-B578-4003BC14A506}">
      <dsp:nvSpPr>
        <dsp:cNvPr id="0" name=""/>
        <dsp:cNvSpPr/>
      </dsp:nvSpPr>
      <dsp:spPr>
        <a:xfrm>
          <a:off x="0" y="3580905"/>
          <a:ext cx="6151562" cy="795600"/>
        </a:xfrm>
        <a:prstGeom prst="roundRect">
          <a:avLst/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i="1" kern="1200"/>
            <a:t>herrlichstes Wetter</a:t>
          </a:r>
          <a:endParaRPr lang="en-US" sz="3400" kern="1200"/>
        </a:p>
      </dsp:txBody>
      <dsp:txXfrm>
        <a:off x="38838" y="3619743"/>
        <a:ext cx="6073886" cy="717924"/>
      </dsp:txXfrm>
    </dsp:sp>
    <dsp:sp modelId="{3781143D-B75A-445E-9BA3-41BFA328E4E7}">
      <dsp:nvSpPr>
        <dsp:cNvPr id="0" name=""/>
        <dsp:cNvSpPr/>
      </dsp:nvSpPr>
      <dsp:spPr>
        <a:xfrm>
          <a:off x="0" y="4474425"/>
          <a:ext cx="6151562" cy="7956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i="1" kern="1200"/>
            <a:t>das herrlichste Wetter</a:t>
          </a:r>
          <a:endParaRPr lang="en-US" sz="3400" kern="1200"/>
        </a:p>
      </dsp:txBody>
      <dsp:txXfrm>
        <a:off x="38838" y="4513263"/>
        <a:ext cx="6073886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8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9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1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5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0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2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0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4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0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0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9215E-6741-4163-9482-F36801135F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ADJEKTIV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66F743-0CDC-4EDE-BBF4-6226D072F7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Grammatik</a:t>
            </a:r>
            <a:r>
              <a:rPr lang="cs-CZ" dirty="0"/>
              <a:t> der </a:t>
            </a:r>
            <a:r>
              <a:rPr lang="cs-CZ" dirty="0" err="1"/>
              <a:t>deutschen</a:t>
            </a:r>
            <a:r>
              <a:rPr lang="cs-CZ" dirty="0"/>
              <a:t> </a:t>
            </a:r>
            <a:r>
              <a:rPr lang="cs-CZ" dirty="0" err="1"/>
              <a:t>Gegenwartssprache</a:t>
            </a:r>
            <a:r>
              <a:rPr lang="cs-CZ" dirty="0"/>
              <a:t> I (</a:t>
            </a:r>
            <a:r>
              <a:rPr lang="cs-CZ" dirty="0" err="1"/>
              <a:t>Seminar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175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28B6EF-EC73-4EEA-84A6-62766684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3"/>
            <a:ext cx="3401568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rgbClr val="0D0D0D"/>
                </a:solidFill>
              </a:rPr>
              <a:t>steigerung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CF2A990-9251-4033-A287-16EF0EB82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829223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497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821C50-E8C1-4972-A077-64A1F02FC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471637A-E82D-4F46-A5FF-8384AF595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89" t="25945" r="20942" b="12262"/>
          <a:stretch/>
        </p:blipFill>
        <p:spPr>
          <a:xfrm>
            <a:off x="2954956" y="1085849"/>
            <a:ext cx="7027244" cy="47642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C25D72C-CBD6-4479-9043-6B4FB2A5B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61DC09-E5A6-4FDE-9B9B-DD19DFC69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R/F?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0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A15BB-C2DC-4FFE-8010-2732FF07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Partizip</a:t>
            </a:r>
            <a:r>
              <a:rPr lang="cs-CZ" dirty="0"/>
              <a:t>, Gerundiv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08509A-7DB4-43A1-A2D0-09D19A53E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err="1"/>
              <a:t>das</a:t>
            </a:r>
            <a:r>
              <a:rPr lang="cs-CZ" i="1" dirty="0"/>
              <a:t> </a:t>
            </a:r>
            <a:r>
              <a:rPr lang="cs-CZ" i="1" dirty="0" err="1"/>
              <a:t>durchgelesene</a:t>
            </a:r>
            <a:r>
              <a:rPr lang="cs-CZ" i="1" dirty="0"/>
              <a:t> Buch</a:t>
            </a:r>
          </a:p>
          <a:p>
            <a:pPr marL="0" indent="0">
              <a:buNone/>
            </a:pPr>
            <a:r>
              <a:rPr lang="cs-CZ" i="1" dirty="0"/>
              <a:t>	(durch-</a:t>
            </a:r>
            <a:r>
              <a:rPr lang="cs-CZ" i="1" dirty="0" err="1"/>
              <a:t>ge</a:t>
            </a:r>
            <a:r>
              <a:rPr lang="cs-CZ" i="1" dirty="0"/>
              <a:t>-les-en)-e</a:t>
            </a:r>
          </a:p>
          <a:p>
            <a:pPr marL="0" indent="0">
              <a:buNone/>
            </a:pPr>
            <a:r>
              <a:rPr lang="cs-CZ" i="1" dirty="0" err="1"/>
              <a:t>die</a:t>
            </a:r>
            <a:r>
              <a:rPr lang="cs-CZ" i="1" dirty="0"/>
              <a:t> </a:t>
            </a:r>
            <a:r>
              <a:rPr lang="cs-CZ" i="1" dirty="0" err="1"/>
              <a:t>singende</a:t>
            </a:r>
            <a:r>
              <a:rPr lang="cs-CZ" i="1" dirty="0"/>
              <a:t> </a:t>
            </a:r>
            <a:r>
              <a:rPr lang="cs-CZ" i="1" dirty="0" err="1"/>
              <a:t>Frau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	(</a:t>
            </a:r>
            <a:r>
              <a:rPr lang="cs-CZ" i="1" dirty="0" err="1"/>
              <a:t>sing</a:t>
            </a:r>
            <a:r>
              <a:rPr lang="cs-CZ" i="1" dirty="0"/>
              <a:t>-en-d)-e</a:t>
            </a:r>
          </a:p>
          <a:p>
            <a:pPr marL="0" indent="0">
              <a:buNone/>
            </a:pPr>
            <a:r>
              <a:rPr lang="cs-CZ" i="1" dirty="0"/>
              <a:t>der </a:t>
            </a:r>
            <a:r>
              <a:rPr lang="cs-CZ" i="1" dirty="0" err="1"/>
              <a:t>zu</a:t>
            </a:r>
            <a:r>
              <a:rPr lang="cs-CZ" i="1" dirty="0"/>
              <a:t> </a:t>
            </a:r>
            <a:r>
              <a:rPr lang="cs-CZ" i="1" dirty="0" err="1"/>
              <a:t>untersuchende</a:t>
            </a:r>
            <a:r>
              <a:rPr lang="cs-CZ" i="1" dirty="0"/>
              <a:t> </a:t>
            </a:r>
            <a:r>
              <a:rPr lang="cs-CZ" i="1" dirty="0" err="1"/>
              <a:t>Patient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	(</a:t>
            </a:r>
            <a:r>
              <a:rPr lang="cs-CZ" i="1" dirty="0" err="1"/>
              <a:t>zu</a:t>
            </a:r>
            <a:r>
              <a:rPr lang="cs-CZ" i="1" dirty="0"/>
              <a:t> </a:t>
            </a:r>
            <a:r>
              <a:rPr lang="cs-CZ" i="1" dirty="0" err="1"/>
              <a:t>untersuchen</a:t>
            </a:r>
            <a:r>
              <a:rPr lang="cs-CZ" i="1" dirty="0"/>
              <a:t>)-</a:t>
            </a:r>
            <a:r>
              <a:rPr lang="cs-CZ" b="1" i="1" dirty="0"/>
              <a:t>d</a:t>
            </a:r>
            <a:r>
              <a:rPr lang="cs-CZ" i="1" dirty="0"/>
              <a:t>?-e</a:t>
            </a:r>
          </a:p>
        </p:txBody>
      </p:sp>
    </p:spTree>
    <p:extLst>
      <p:ext uri="{BB962C8B-B14F-4D97-AF65-F5344CB8AC3E}">
        <p14:creationId xmlns:p14="http://schemas.microsoft.com/office/powerpoint/2010/main" val="252914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0073B-BB7E-4270-88B0-05A6A308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Gerundiv - </a:t>
            </a:r>
            <a:r>
              <a:rPr lang="cs-CZ" dirty="0" err="1"/>
              <a:t>Übung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050D9BF-8B81-4210-96D6-749052BB7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073" t="42374" r="24265" b="19305"/>
          <a:stretch/>
        </p:blipFill>
        <p:spPr>
          <a:xfrm>
            <a:off x="2231135" y="2240279"/>
            <a:ext cx="7763077" cy="39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1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98A7C-A7E4-4D89-9B40-362EA6EE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formenbestand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51F37-D06B-4478-B58E-F5885FB77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stark</a:t>
            </a:r>
            <a:r>
              <a:rPr lang="cs-CZ" dirty="0"/>
              <a:t> – </a:t>
            </a:r>
            <a:r>
              <a:rPr lang="cs-CZ" dirty="0" err="1"/>
              <a:t>schwach</a:t>
            </a:r>
            <a:r>
              <a:rPr lang="cs-CZ" dirty="0"/>
              <a:t> – </a:t>
            </a:r>
            <a:r>
              <a:rPr lang="cs-CZ" dirty="0" err="1"/>
              <a:t>gemischt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094853-FBED-4C68-B848-7D7B28F32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8" t="26250" r="24688" b="36517"/>
          <a:stretch/>
        </p:blipFill>
        <p:spPr>
          <a:xfrm>
            <a:off x="2231136" y="3195708"/>
            <a:ext cx="7749485" cy="29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670E4-940D-46FF-A810-61425BD4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Übung</a:t>
            </a:r>
            <a:r>
              <a:rPr lang="cs-CZ" dirty="0"/>
              <a:t> – 2. </a:t>
            </a:r>
            <a:r>
              <a:rPr lang="cs-CZ" dirty="0" err="1"/>
              <a:t>teil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AADCB00-BDA7-4236-9D90-A644F9D4C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10" t="63255" r="23746" b="12487"/>
          <a:stretch/>
        </p:blipFill>
        <p:spPr>
          <a:xfrm>
            <a:off x="2231136" y="2419350"/>
            <a:ext cx="7725621" cy="18383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FF15E35-7F1B-413D-BB4B-A03555E16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0" t="39167" r="17109" b="29722"/>
          <a:stretch/>
        </p:blipFill>
        <p:spPr>
          <a:xfrm>
            <a:off x="2609850" y="4257675"/>
            <a:ext cx="67532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8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37AFD1-266E-4C6F-9B60-4E1EEBF1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FFFFFF"/>
                </a:solidFill>
              </a:rPr>
              <a:t>Adjektiv?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6D0D31-774C-4547-89E0-611C83A77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schöne</a:t>
            </a:r>
            <a:r>
              <a:rPr lang="cs-CZ" dirty="0"/>
              <a:t> </a:t>
            </a:r>
            <a:r>
              <a:rPr lang="cs-CZ" dirty="0" err="1"/>
              <a:t>Frau</a:t>
            </a:r>
            <a:r>
              <a:rPr lang="cs-CZ" dirty="0"/>
              <a:t>!</a:t>
            </a:r>
          </a:p>
          <a:p>
            <a:r>
              <a:rPr lang="cs-CZ" dirty="0"/>
              <a:t>Die </a:t>
            </a:r>
            <a:r>
              <a:rPr lang="cs-CZ" dirty="0" err="1"/>
              <a:t>Frau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schön</a:t>
            </a:r>
            <a:r>
              <a:rPr lang="cs-CZ" dirty="0"/>
              <a:t>.</a:t>
            </a:r>
          </a:p>
          <a:p>
            <a:r>
              <a:rPr lang="cs-CZ" dirty="0"/>
              <a:t>Die </a:t>
            </a:r>
            <a:r>
              <a:rPr lang="cs-CZ" dirty="0" err="1"/>
              <a:t>Frau</a:t>
            </a:r>
            <a:r>
              <a:rPr lang="cs-CZ" dirty="0"/>
              <a:t> halte </a:t>
            </a: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schön</a:t>
            </a:r>
            <a:r>
              <a:rPr lang="cs-CZ" dirty="0"/>
              <a:t>.</a:t>
            </a:r>
          </a:p>
          <a:p>
            <a:r>
              <a:rPr lang="cs-CZ" dirty="0"/>
              <a:t>Die </a:t>
            </a:r>
            <a:r>
              <a:rPr lang="cs-CZ" dirty="0" err="1"/>
              <a:t>Frau</a:t>
            </a:r>
            <a:r>
              <a:rPr lang="cs-CZ" dirty="0"/>
              <a:t> </a:t>
            </a:r>
            <a:r>
              <a:rPr lang="cs-CZ" dirty="0" err="1"/>
              <a:t>singt</a:t>
            </a:r>
            <a:r>
              <a:rPr lang="cs-CZ" dirty="0"/>
              <a:t> </a:t>
            </a:r>
            <a:r>
              <a:rPr lang="cs-CZ" dirty="0" err="1"/>
              <a:t>schön</a:t>
            </a:r>
            <a:r>
              <a:rPr lang="cs-CZ" dirty="0"/>
              <a:t>.</a:t>
            </a:r>
          </a:p>
          <a:p>
            <a:r>
              <a:rPr lang="cs-CZ" dirty="0"/>
              <a:t>Schön!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err="1"/>
              <a:t>egal</a:t>
            </a:r>
            <a:r>
              <a:rPr lang="cs-CZ" i="1" dirty="0"/>
              <a:t>, </a:t>
            </a:r>
            <a:r>
              <a:rPr lang="cs-CZ" i="1" dirty="0" err="1"/>
              <a:t>pleite</a:t>
            </a:r>
            <a:r>
              <a:rPr lang="cs-CZ" i="1" dirty="0"/>
              <a:t>, </a:t>
            </a:r>
            <a:r>
              <a:rPr lang="cs-CZ" i="1" dirty="0" err="1"/>
              <a:t>best</a:t>
            </a:r>
            <a:r>
              <a:rPr lang="cs-CZ" i="1" dirty="0"/>
              <a:t>(e), </a:t>
            </a:r>
            <a:r>
              <a:rPr lang="cs-CZ" i="1" dirty="0" err="1"/>
              <a:t>gestern</a:t>
            </a:r>
            <a:r>
              <a:rPr lang="cs-CZ" i="1" dirty="0"/>
              <a:t>, prima, </a:t>
            </a:r>
            <a:r>
              <a:rPr lang="cs-CZ" i="1" dirty="0" err="1"/>
              <a:t>futsch</a:t>
            </a:r>
            <a:r>
              <a:rPr lang="cs-CZ" i="1" dirty="0"/>
              <a:t>, </a:t>
            </a:r>
            <a:r>
              <a:rPr lang="cs-CZ" i="1" dirty="0" err="1"/>
              <a:t>schade</a:t>
            </a:r>
            <a:r>
              <a:rPr lang="cs-CZ" i="1" dirty="0"/>
              <a:t>, perplex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13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68A2C-E5FA-42A0-81FB-AA5768FA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ADVERB - ADJEKTIV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31EBC0-7972-46AA-897E-ED7A56123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Bilden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Adjektive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i="1" dirty="0" err="1"/>
              <a:t>hier</a:t>
            </a:r>
            <a:r>
              <a:rPr lang="cs-CZ" i="1" dirty="0"/>
              <a:t>, dort</a:t>
            </a:r>
          </a:p>
          <a:p>
            <a:pPr marL="0" indent="0">
              <a:buNone/>
            </a:pPr>
            <a:r>
              <a:rPr lang="cs-CZ" i="1" dirty="0" err="1"/>
              <a:t>gestern</a:t>
            </a:r>
            <a:r>
              <a:rPr lang="cs-CZ" i="1" dirty="0"/>
              <a:t>, </a:t>
            </a:r>
            <a:r>
              <a:rPr lang="cs-CZ" i="1" dirty="0" err="1"/>
              <a:t>heute</a:t>
            </a:r>
            <a:r>
              <a:rPr lang="cs-CZ" i="1" dirty="0"/>
              <a:t>, </a:t>
            </a:r>
            <a:r>
              <a:rPr lang="cs-CZ" i="1" dirty="0" err="1"/>
              <a:t>morgen</a:t>
            </a:r>
            <a:endParaRPr lang="cs-CZ" i="1" dirty="0"/>
          </a:p>
          <a:p>
            <a:pPr marL="0" indent="0">
              <a:buNone/>
            </a:pPr>
            <a:r>
              <a:rPr lang="cs-CZ" i="1" dirty="0" err="1"/>
              <a:t>damals</a:t>
            </a:r>
            <a:endParaRPr lang="cs-CZ" i="1" dirty="0"/>
          </a:p>
          <a:p>
            <a:pPr marL="0" indent="0">
              <a:buNone/>
            </a:pPr>
            <a:r>
              <a:rPr lang="cs-CZ" i="1" dirty="0" err="1"/>
              <a:t>oben</a:t>
            </a:r>
            <a:r>
              <a:rPr lang="cs-CZ" i="1" dirty="0"/>
              <a:t>, </a:t>
            </a:r>
            <a:r>
              <a:rPr lang="cs-CZ" i="1" dirty="0" err="1"/>
              <a:t>unten</a:t>
            </a:r>
            <a:r>
              <a:rPr lang="cs-CZ" i="1" dirty="0"/>
              <a:t>, </a:t>
            </a:r>
            <a:r>
              <a:rPr lang="cs-CZ" i="1" dirty="0" err="1"/>
              <a:t>vorne</a:t>
            </a:r>
            <a:r>
              <a:rPr lang="cs-CZ" i="1" dirty="0"/>
              <a:t>, </a:t>
            </a:r>
            <a:r>
              <a:rPr lang="cs-CZ" i="1" dirty="0" err="1"/>
              <a:t>hinten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1546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BC463-A900-4BA6-9790-B377C25A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Zahladjektiv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C71BB3-DF72-4F77-933A-4E7F6039D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die</a:t>
            </a:r>
            <a:r>
              <a:rPr lang="cs-CZ" i="1" dirty="0"/>
              <a:t> </a:t>
            </a:r>
            <a:r>
              <a:rPr lang="cs-CZ" i="1" dirty="0" err="1"/>
              <a:t>zwei</a:t>
            </a:r>
            <a:r>
              <a:rPr lang="cs-CZ" i="1" dirty="0"/>
              <a:t> </a:t>
            </a:r>
            <a:r>
              <a:rPr lang="cs-CZ" i="1" dirty="0" err="1"/>
              <a:t>Brüder</a:t>
            </a:r>
            <a:endParaRPr lang="cs-CZ" i="1" dirty="0"/>
          </a:p>
          <a:p>
            <a:r>
              <a:rPr lang="cs-CZ" i="1" dirty="0" err="1"/>
              <a:t>zwei</a:t>
            </a:r>
            <a:r>
              <a:rPr lang="cs-CZ" i="1" dirty="0"/>
              <a:t> </a:t>
            </a:r>
            <a:r>
              <a:rPr lang="cs-CZ" i="1" dirty="0" err="1"/>
              <a:t>schöne</a:t>
            </a:r>
            <a:r>
              <a:rPr lang="cs-CZ" i="1" dirty="0"/>
              <a:t> </a:t>
            </a:r>
            <a:r>
              <a:rPr lang="cs-CZ" i="1" dirty="0" err="1"/>
              <a:t>Brüder</a:t>
            </a:r>
            <a:r>
              <a:rPr lang="cs-CZ" i="1" dirty="0"/>
              <a:t> </a:t>
            </a:r>
          </a:p>
          <a:p>
            <a:r>
              <a:rPr lang="cs-CZ" dirty="0"/>
              <a:t>(x </a:t>
            </a:r>
            <a:r>
              <a:rPr lang="cs-CZ" i="1" dirty="0" err="1"/>
              <a:t>die</a:t>
            </a:r>
            <a:r>
              <a:rPr lang="cs-CZ" i="1" dirty="0"/>
              <a:t> </a:t>
            </a:r>
            <a:r>
              <a:rPr lang="cs-CZ" i="1" dirty="0" err="1"/>
              <a:t>schöneN</a:t>
            </a:r>
            <a:r>
              <a:rPr lang="cs-CZ" i="1" dirty="0"/>
              <a:t> </a:t>
            </a:r>
            <a:r>
              <a:rPr lang="cs-CZ" i="1" dirty="0" err="1"/>
              <a:t>Brüder</a:t>
            </a:r>
            <a:r>
              <a:rPr lang="cs-CZ" i="1" dirty="0"/>
              <a:t>, </a:t>
            </a:r>
            <a:r>
              <a:rPr lang="cs-CZ" dirty="0" err="1"/>
              <a:t>aber</a:t>
            </a:r>
            <a:r>
              <a:rPr lang="cs-CZ" i="1" dirty="0"/>
              <a:t> </a:t>
            </a:r>
            <a:r>
              <a:rPr lang="cs-CZ" i="1" dirty="0" err="1"/>
              <a:t>alle</a:t>
            </a:r>
            <a:r>
              <a:rPr lang="cs-CZ" i="1" dirty="0"/>
              <a:t> </a:t>
            </a:r>
            <a:r>
              <a:rPr lang="cs-CZ" i="1" dirty="0" err="1"/>
              <a:t>schönen</a:t>
            </a:r>
            <a:r>
              <a:rPr lang="cs-CZ" i="1" dirty="0"/>
              <a:t> </a:t>
            </a:r>
            <a:r>
              <a:rPr lang="cs-CZ" i="1" dirty="0" err="1"/>
              <a:t>Brüder</a:t>
            </a:r>
            <a:r>
              <a:rPr lang="cs-CZ" i="1" dirty="0"/>
              <a:t>, </a:t>
            </a:r>
            <a:r>
              <a:rPr lang="cs-CZ" i="1" dirty="0" err="1"/>
              <a:t>beide</a:t>
            </a:r>
            <a:r>
              <a:rPr lang="cs-CZ" i="1" dirty="0"/>
              <a:t> </a:t>
            </a:r>
            <a:r>
              <a:rPr lang="cs-CZ" i="1" dirty="0" err="1"/>
              <a:t>schönen</a:t>
            </a:r>
            <a:r>
              <a:rPr lang="cs-CZ" i="1" dirty="0"/>
              <a:t> </a:t>
            </a:r>
            <a:r>
              <a:rPr lang="cs-CZ" i="1" dirty="0" err="1"/>
              <a:t>Brüder</a:t>
            </a:r>
            <a:r>
              <a:rPr lang="cs-CZ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019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EC9FD-E595-4DDC-A004-08A439EB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Weitere</a:t>
            </a:r>
            <a:r>
              <a:rPr lang="cs-CZ" dirty="0"/>
              <a:t> </a:t>
            </a:r>
            <a:r>
              <a:rPr lang="cs-CZ" dirty="0" err="1"/>
              <a:t>Fragen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7135EE1-F0D7-4249-A832-113F911D6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69" t="48596" r="8413" b="26505"/>
          <a:stretch/>
        </p:blipFill>
        <p:spPr>
          <a:xfrm>
            <a:off x="2231135" y="2423604"/>
            <a:ext cx="7798475" cy="14559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4CAB55-B52D-47AE-B1EC-5D5F18B85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4" t="57917" r="15548" b="31400"/>
          <a:stretch/>
        </p:blipFill>
        <p:spPr>
          <a:xfrm>
            <a:off x="2231135" y="4051545"/>
            <a:ext cx="7798475" cy="6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5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821C50-E8C1-4972-A077-64A1F02FC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DDD01DD-F25E-4287-85B8-FC73FAED9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86" t="24239" r="26811" b="8733"/>
          <a:stretch/>
        </p:blipFill>
        <p:spPr>
          <a:xfrm>
            <a:off x="3404206" y="1010357"/>
            <a:ext cx="5692169" cy="484165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4C25D72C-CBD6-4479-9043-6B4FB2A5B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0F5D58-BBD4-46BF-BCEF-807DC36C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s/a?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3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DD676-019A-4577-B9B8-99D6802EE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QUALIFIZIEREND, RELATIONAL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B8E2F-25EB-4205-855A-955A1B5B6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lang</a:t>
            </a:r>
            <a:r>
              <a:rPr lang="cs-CZ" i="1" dirty="0"/>
              <a:t>, kurz, </a:t>
            </a:r>
            <a:r>
              <a:rPr lang="cs-CZ" i="1" dirty="0" err="1"/>
              <a:t>schnell</a:t>
            </a:r>
            <a:r>
              <a:rPr lang="cs-CZ" i="1" dirty="0"/>
              <a:t>, </a:t>
            </a:r>
            <a:r>
              <a:rPr lang="cs-CZ" i="1" dirty="0" err="1"/>
              <a:t>groß</a:t>
            </a:r>
            <a:r>
              <a:rPr lang="cs-CZ" i="1" dirty="0"/>
              <a:t>, </a:t>
            </a:r>
            <a:r>
              <a:rPr lang="cs-CZ" i="1" dirty="0" err="1"/>
              <a:t>dick</a:t>
            </a:r>
            <a:r>
              <a:rPr lang="cs-CZ" i="1" dirty="0"/>
              <a:t>, </a:t>
            </a:r>
            <a:r>
              <a:rPr lang="cs-CZ" i="1" dirty="0" err="1"/>
              <a:t>früh</a:t>
            </a:r>
            <a:r>
              <a:rPr lang="cs-CZ" i="1" dirty="0"/>
              <a:t>, </a:t>
            </a:r>
            <a:r>
              <a:rPr lang="cs-CZ" i="1" dirty="0" err="1"/>
              <a:t>wahrscheinlich</a:t>
            </a:r>
            <a:r>
              <a:rPr lang="cs-CZ" i="1" dirty="0"/>
              <a:t>, </a:t>
            </a:r>
            <a:r>
              <a:rPr lang="cs-CZ" i="1" dirty="0" err="1"/>
              <a:t>technisch</a:t>
            </a:r>
            <a:r>
              <a:rPr lang="cs-CZ" i="1" dirty="0"/>
              <a:t>, </a:t>
            </a:r>
            <a:r>
              <a:rPr lang="cs-CZ" i="1" dirty="0" err="1"/>
              <a:t>ekelhaft</a:t>
            </a:r>
            <a:r>
              <a:rPr lang="cs-CZ" i="1" dirty="0"/>
              <a:t>, </a:t>
            </a:r>
            <a:r>
              <a:rPr lang="cs-CZ" i="1" dirty="0" err="1"/>
              <a:t>leise</a:t>
            </a:r>
            <a:r>
              <a:rPr lang="cs-CZ" i="1" dirty="0"/>
              <a:t>, </a:t>
            </a:r>
            <a:r>
              <a:rPr lang="cs-CZ" i="1" dirty="0" err="1"/>
              <a:t>witzig</a:t>
            </a:r>
            <a:r>
              <a:rPr lang="cs-CZ" i="1" dirty="0"/>
              <a:t>, </a:t>
            </a:r>
            <a:r>
              <a:rPr lang="cs-CZ" i="1" dirty="0" err="1"/>
              <a:t>böse</a:t>
            </a:r>
            <a:r>
              <a:rPr lang="cs-CZ" i="1" dirty="0"/>
              <a:t>, </a:t>
            </a:r>
            <a:r>
              <a:rPr lang="cs-CZ" i="1" dirty="0" err="1"/>
              <a:t>flach</a:t>
            </a:r>
            <a:endParaRPr lang="cs-CZ" i="1" dirty="0"/>
          </a:p>
          <a:p>
            <a:endParaRPr lang="cs-CZ" i="1" dirty="0"/>
          </a:p>
          <a:p>
            <a:r>
              <a:rPr lang="cs-CZ" i="1" dirty="0" err="1"/>
              <a:t>asiatisch</a:t>
            </a:r>
            <a:r>
              <a:rPr lang="cs-CZ" i="1" dirty="0"/>
              <a:t>, </a:t>
            </a:r>
            <a:r>
              <a:rPr lang="cs-CZ" i="1" dirty="0" err="1"/>
              <a:t>tschechisch</a:t>
            </a:r>
            <a:r>
              <a:rPr lang="cs-CZ" i="1" dirty="0"/>
              <a:t>, </a:t>
            </a:r>
            <a:r>
              <a:rPr lang="cs-CZ" i="1" dirty="0" err="1"/>
              <a:t>katholisch</a:t>
            </a:r>
            <a:r>
              <a:rPr lang="cs-CZ" i="1" dirty="0"/>
              <a:t>, </a:t>
            </a:r>
            <a:r>
              <a:rPr lang="cs-CZ" i="1" dirty="0" err="1"/>
              <a:t>auffällig</a:t>
            </a:r>
            <a:r>
              <a:rPr lang="cs-CZ" i="1" dirty="0"/>
              <a:t>, </a:t>
            </a:r>
            <a:r>
              <a:rPr lang="cs-CZ" i="1" dirty="0" err="1"/>
              <a:t>gestrig</a:t>
            </a:r>
            <a:r>
              <a:rPr lang="cs-CZ" i="1" dirty="0"/>
              <a:t>, </a:t>
            </a:r>
            <a:r>
              <a:rPr lang="cs-CZ" i="1" dirty="0" err="1"/>
              <a:t>väterlich</a:t>
            </a:r>
            <a:r>
              <a:rPr lang="cs-CZ" i="1" dirty="0"/>
              <a:t>, </a:t>
            </a:r>
            <a:r>
              <a:rPr lang="cs-CZ" i="1" dirty="0" err="1"/>
              <a:t>golden</a:t>
            </a:r>
            <a:r>
              <a:rPr lang="cs-CZ" i="1" dirty="0"/>
              <a:t>, </a:t>
            </a:r>
            <a:r>
              <a:rPr lang="cs-CZ" i="1" dirty="0" err="1"/>
              <a:t>letztjährlich</a:t>
            </a:r>
            <a:r>
              <a:rPr lang="cs-CZ" i="1" dirty="0"/>
              <a:t>, </a:t>
            </a:r>
            <a:r>
              <a:rPr lang="cs-CZ" i="1" dirty="0" err="1"/>
              <a:t>dortig</a:t>
            </a:r>
            <a:r>
              <a:rPr lang="cs-CZ" i="1" dirty="0"/>
              <a:t>, link(e)</a:t>
            </a:r>
          </a:p>
          <a:p>
            <a:endParaRPr lang="cs-CZ" i="1" dirty="0"/>
          </a:p>
          <a:p>
            <a:pPr marL="0" indent="0">
              <a:buNone/>
            </a:pPr>
            <a:r>
              <a:rPr lang="cs-CZ" dirty="0"/>
              <a:t>+ </a:t>
            </a:r>
            <a:r>
              <a:rPr lang="cs-CZ" dirty="0" err="1"/>
              <a:t>Zahladjektiv</a:t>
            </a:r>
            <a:r>
              <a:rPr lang="cs-CZ" dirty="0"/>
              <a:t>, </a:t>
            </a:r>
            <a:r>
              <a:rPr lang="cs-CZ" dirty="0" err="1"/>
              <a:t>Partizip</a:t>
            </a:r>
            <a:r>
              <a:rPr lang="cs-CZ" dirty="0"/>
              <a:t> (DUDEN)</a:t>
            </a:r>
          </a:p>
        </p:txBody>
      </p:sp>
    </p:spTree>
    <p:extLst>
      <p:ext uri="{BB962C8B-B14F-4D97-AF65-F5344CB8AC3E}">
        <p14:creationId xmlns:p14="http://schemas.microsoft.com/office/powerpoint/2010/main" val="2982095925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208</Words>
  <Application>Microsoft Office PowerPoint</Application>
  <PresentationFormat>Širokoúhlá obrazovka</PresentationFormat>
  <Paragraphs>47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Balík</vt:lpstr>
      <vt:lpstr>ADJEKTIV</vt:lpstr>
      <vt:lpstr>formenbestand</vt:lpstr>
      <vt:lpstr>Übung – 2. teil</vt:lpstr>
      <vt:lpstr>Adjektiv?</vt:lpstr>
      <vt:lpstr>ADVERB - ADJEKTIV</vt:lpstr>
      <vt:lpstr>Zahladjektiv?</vt:lpstr>
      <vt:lpstr>Weitere Fragen</vt:lpstr>
      <vt:lpstr>s/a?</vt:lpstr>
      <vt:lpstr>QUALIFIZIEREND, RELATIONAL</vt:lpstr>
      <vt:lpstr>steigerung</vt:lpstr>
      <vt:lpstr>R/F?</vt:lpstr>
      <vt:lpstr>Partizip, Gerundiv</vt:lpstr>
      <vt:lpstr>Gerundiv - Übung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ADJEKTIV</dc:title>
  <dc:creator>Tichak Viktor</dc:creator>
  <cp:lastModifiedBy>Tichak Viktor</cp:lastModifiedBy>
  <cp:revision>3</cp:revision>
  <dcterms:created xsi:type="dcterms:W3CDTF">2020-04-30T07:19:18Z</dcterms:created>
  <dcterms:modified xsi:type="dcterms:W3CDTF">2020-04-30T13:52:12Z</dcterms:modified>
</cp:coreProperties>
</file>