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lfa Slab One" charset="-18"/>
      <p:regular r:id="rId19"/>
    </p:embeddedFont>
    <p:embeddedFont>
      <p:font typeface="Proxima Nova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0cde17c0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0cde17c0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de17c0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de17c0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de17c0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de17c0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cde17c0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cde17c0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cde17c0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cde17c0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5d34f02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5d34f02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cde17c0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0cde17c0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cde17c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cde17c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0cde17c0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0cde17c0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0cde17c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0cde17c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cde17c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cde17c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0cde17c0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0cde17c0e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cde17c0e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cde17c0e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cde17c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cde17c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cde17c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cde17c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Motivace a spokojenost s prací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92250" y="38447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lfa Slab One"/>
                <a:ea typeface="Alfa Slab One"/>
                <a:cs typeface="Alfa Slab One"/>
                <a:sym typeface="Alfa Slab One"/>
              </a:rPr>
              <a:t>Michael Vicherek</a:t>
            </a:r>
            <a:endParaRPr sz="11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Výzkum MIT - Indie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76000" cy="3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2002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Financováno federální bankou USA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86 residentů ruralního středního Indie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3 sazeb odměn (4,40,400 INR) za “velmi dobrý výkon”, poloviční za dobrý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lfa Slab One"/>
              <a:buChar char="○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400INR = Mistní měsiční plat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Úkoly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○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Kreativní - mince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lfa Slab One"/>
              <a:buChar char="○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Soustřeďování - Simon (blikající světla) a zapamatování poslední 3 čísla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lfa Slab One"/>
              <a:buChar char="○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Motorika - labyrinth, dart-ball, Roll-up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150" y="585063"/>
            <a:ext cx="3311146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472" y="154038"/>
            <a:ext cx="6879064" cy="48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Výzkum MIT - Boston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2005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24 studentů z MIT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Mačkání na klavesnici “v” a”n”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Najdi 2 čísla se součtem “10” 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100" y="3567625"/>
            <a:ext cx="2105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875" y="1365275"/>
            <a:ext cx="2362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Motivation Overcrowding theory - Motivace</a:t>
            </a:r>
            <a:endParaRPr sz="2600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Odměňování práci člověka vnějšími motivačními prostředkami, když tu práci dělal na základě vnitřních motivů. Po odebrání často vede k deteriorizaci původních motivů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05800"/>
            <a:ext cx="4141500" cy="231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500" y="3058475"/>
            <a:ext cx="3437900" cy="19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Motivation Overcrowding theory - Sanctions</a:t>
            </a:r>
            <a:endParaRPr sz="2600"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Zavedení slabých sankcí na podněty dodržené spíše na základě vnitřních motivaci, může vést k nežádoucím efektům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26413"/>
            <a:ext cx="4386000" cy="246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Job Characteristic Theory</a:t>
            </a:r>
            <a:endParaRPr sz="2600"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5 jadrových charakteristik praci:</a:t>
            </a:r>
            <a:endParaRPr sz="1400" b="1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Přítomnost těchto charakteristik evokuje tzv. “</a:t>
            </a:r>
            <a:r>
              <a:rPr lang="en" sz="1400" b="1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Kritické psychologické stavy</a:t>
            </a: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”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Produkují pro podnik větší: </a:t>
            </a:r>
            <a:r>
              <a:rPr lang="en" sz="1400" b="1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motivace, spokojenost, výkon a  kvalitu prace a kvantitu prace zaměstnanců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600" y="1170125"/>
            <a:ext cx="4386000" cy="342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Závěr...</a:t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6398000" y="4251400"/>
            <a:ext cx="2411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… děkují za pozornost.</a:t>
            </a:r>
            <a:endParaRPr sz="120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Motivace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AutoNum type="arabicPeriod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Potřeba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AutoNum type="arabicPeriod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Aktivace potřeby (situace)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AutoNum type="arabicPeriod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Směr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AutoNum type="arabicPeriod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Úsilí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AutoNum type="arabicPeriod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Výtrvalost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550" y="794838"/>
            <a:ext cx="5330749" cy="35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Motivační faktory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546825" y="22916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Vnější</a:t>
            </a: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Peníze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Pochvaly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Zaměstnanecké výhody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Flexibilní pracovní dobu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Sociální postavení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Sankce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546825" y="4450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Vnitřní</a:t>
            </a: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Autonomie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Rozvíjení svých kompetencí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Radost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Zdokonalování se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00" y="1318525"/>
            <a:ext cx="4920100" cy="328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Teorie potřeb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Maslowa hierarchie potřeb</a:t>
            </a:r>
            <a:endParaRPr sz="2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Člověk motivuje nenaplněná potřeba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Dostatečné naplnění základních potřeb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	Metamotivace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Později doplňoval o transcendentální rozměr</a:t>
            </a:r>
            <a:endParaRPr sz="12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M5 model potřeb</a:t>
            </a:r>
            <a:endParaRPr sz="2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Pyramida (Money, Myself, Membership, Mastery, Mission)</a:t>
            </a:r>
            <a:endParaRPr sz="11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167" y="1152475"/>
            <a:ext cx="455520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Teorie spravedlnosti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634" y="1152472"/>
            <a:ext cx="585474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Expektační teorie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688" y="1070588"/>
            <a:ext cx="4582626" cy="35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Teorie cíle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800" y="1091775"/>
            <a:ext cx="4538400" cy="353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Pokus se svíčkou č.1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40. léta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Duncker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lfa Slab One"/>
              <a:buChar char="●"/>
            </a:pPr>
            <a:r>
              <a:rPr lang="en" sz="14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Zkoumal funkční fixace</a:t>
            </a:r>
            <a:endParaRPr sz="14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879" y="1152475"/>
            <a:ext cx="338477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Pokus se svíčkou č.2	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075" y="1152475"/>
            <a:ext cx="34602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075" y="1152476"/>
            <a:ext cx="3460200" cy="351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400" y="1741205"/>
            <a:ext cx="8471200" cy="22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Předvádění na obrazovce (16:9)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Alfa Slab One</vt:lpstr>
      <vt:lpstr>Proxima Nova</vt:lpstr>
      <vt:lpstr>Gameday</vt:lpstr>
      <vt:lpstr>Motivace a spokojenost s prací </vt:lpstr>
      <vt:lpstr>Motivace</vt:lpstr>
      <vt:lpstr>Motivační faktory</vt:lpstr>
      <vt:lpstr>Teorie potřeb</vt:lpstr>
      <vt:lpstr>Teorie spravedlnosti</vt:lpstr>
      <vt:lpstr>Expektační teorie</vt:lpstr>
      <vt:lpstr>Teorie cíle</vt:lpstr>
      <vt:lpstr>Pokus se svíčkou č.1</vt:lpstr>
      <vt:lpstr>Pokus se svíčkou č.2 </vt:lpstr>
      <vt:lpstr>Výzkum MIT - Indie</vt:lpstr>
      <vt:lpstr>Snímek 11</vt:lpstr>
      <vt:lpstr>Výzkum MIT - Boston</vt:lpstr>
      <vt:lpstr>Motivation Overcrowding theory - Motivace</vt:lpstr>
      <vt:lpstr>Motivation Overcrowding theory - Sanctions</vt:lpstr>
      <vt:lpstr>Job Characteristic Theory</vt:lpstr>
      <vt:lpstr>Závěr...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Motivace a spokojenost s prací </dc:title>
  <dc:creator>Kuchar</dc:creator>
  <cp:lastModifiedBy>Kuchar</cp:lastModifiedBy>
  <cp:revision>1</cp:revision>
  <dcterms:modified xsi:type="dcterms:W3CDTF">2020-09-26T09:13:55Z</dcterms:modified>
</cp:coreProperties>
</file>