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70" r:id="rId2"/>
    <p:sldId id="275" r:id="rId3"/>
    <p:sldId id="277" r:id="rId4"/>
    <p:sldId id="280" r:id="rId5"/>
    <p:sldId id="281" r:id="rId6"/>
    <p:sldId id="283" r:id="rId7"/>
    <p:sldId id="284" r:id="rId8"/>
    <p:sldId id="285" r:id="rId9"/>
    <p:sldId id="28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99"/>
    <a:srgbClr val="FF9933"/>
    <a:srgbClr val="FF9900"/>
    <a:srgbClr val="00CC00"/>
    <a:srgbClr val="FFCC00"/>
    <a:srgbClr val="CC0000"/>
    <a:srgbClr val="3BE343"/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8" d="100"/>
          <a:sy n="108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578F-62D7-47D3-B8BB-D709688600A6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087ED-DCDE-41EF-9999-9E6BD55705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276872"/>
            <a:ext cx="91440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SLOVESA – typ III.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ČKZK1 - 5. LEKCE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nová slova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Zuzana </a:t>
            </a:r>
            <a:r>
              <a:rPr lang="cs-CZ" sz="1600" b="1" dirty="0" err="1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Lehoučková</a:t>
            </a:r>
            <a:r>
              <a:rPr lang="cs-CZ" sz="16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(ÚJOP – Voršilská)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stud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5" name="Obrázek 4" descr="stud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2125" y="476672"/>
            <a:ext cx="5619750" cy="4010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fotograf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5" name="Obrázek 4" descr="fotograf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0745" y="692696"/>
            <a:ext cx="4762510" cy="3794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nakup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4" name="Obrázek 3" descr="nakup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5972" y="476671"/>
            <a:ext cx="6092056" cy="40567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prac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5" name="Obrázek 4" descr="prac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521" y="476672"/>
            <a:ext cx="7006959" cy="4162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5097958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sport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4" name="Obrázek 3" descr="sport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3464" y="1025292"/>
            <a:ext cx="4357072" cy="3267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tanc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4" name="Obrázek 3" descr="tanc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79668" y="980728"/>
            <a:ext cx="4784664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cs-CZ" sz="5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ovat</a:t>
            </a:r>
          </a:p>
        </p:txBody>
      </p:sp>
      <p:pic>
        <p:nvPicPr>
          <p:cNvPr id="6" name="Obrázek 5" descr="telefon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2636" y="692696"/>
            <a:ext cx="5718728" cy="3816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rac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492896"/>
            <a:ext cx="2909488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 descr="nakupov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6"/>
            <a:ext cx="2520280" cy="16782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 descr="fotografovat.jpg"/>
          <p:cNvPicPr>
            <a:picLocks noChangeAspect="1"/>
          </p:cNvPicPr>
          <p:nvPr/>
        </p:nvPicPr>
        <p:blipFill>
          <a:blip r:embed="rId4" cstate="print"/>
          <a:srcRect l="3464"/>
          <a:stretch>
            <a:fillRect/>
          </a:stretch>
        </p:blipFill>
        <p:spPr>
          <a:xfrm>
            <a:off x="467544" y="4437112"/>
            <a:ext cx="2376264" cy="1961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ázek 9" descr="studov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44208" y="332656"/>
            <a:ext cx="2304256" cy="1644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 descr="telefonovat.jpg"/>
          <p:cNvPicPr>
            <a:picLocks noChangeAspect="1"/>
          </p:cNvPicPr>
          <p:nvPr/>
        </p:nvPicPr>
        <p:blipFill>
          <a:blip r:embed="rId6" cstate="print"/>
          <a:srcRect l="612"/>
          <a:stretch>
            <a:fillRect/>
          </a:stretch>
        </p:blipFill>
        <p:spPr>
          <a:xfrm>
            <a:off x="6156176" y="2492896"/>
            <a:ext cx="2592288" cy="1740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Obrázek 11" descr="sportova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4008" y="4509120"/>
            <a:ext cx="2520280" cy="1890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ázek 12" descr="tancova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47864" y="332656"/>
            <a:ext cx="2722098" cy="1638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ovéPole 13"/>
          <p:cNvSpPr txBox="1"/>
          <p:nvPr/>
        </p:nvSpPr>
        <p:spPr>
          <a:xfrm>
            <a:off x="0" y="1959223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Tereza	  	 Roman a Hana		Lenka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771800" y="4149080"/>
            <a:ext cx="60121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Monika	  		 Dáša	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6381328"/>
            <a:ext cx="67687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Martin    				Katka a Petr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54</Words>
  <Application>Microsoft Office PowerPoint</Application>
  <PresentationFormat>Předvádění na obrazovce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rodrovaj</cp:lastModifiedBy>
  <cp:revision>54</cp:revision>
  <dcterms:created xsi:type="dcterms:W3CDTF">2015-02-19T15:28:43Z</dcterms:created>
  <dcterms:modified xsi:type="dcterms:W3CDTF">2022-09-19T06:56:07Z</dcterms:modified>
</cp:coreProperties>
</file>