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j9dSXCMW+BQt+3THScQFykUxvPY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Robert Hartman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20-04-26T19:47:22.435">
    <p:pos x="432" y="1382"/>
    <p:text>Swedens own proclaimed goal for 2030 is -55-60% - so we can argue on that way that they just want to push everybody to make similar contributions without increasing their spped/ share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JdvGCTM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4ea14dc9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74ea14dc91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3" name="Google Shape;1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8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" type="subTitle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8"/>
          <p:cNvSpPr txBox="1"/>
          <p:nvPr>
            <p:ph idx="10" type="dt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1" type="ftr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2" type="sldNum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/>
          <p:nvPr>
            <p:ph idx="2" type="pic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 showMasterSp="0">
  <p:cSld name="Title and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79" name="Google Shape;7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/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 showMasterSp="0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86" name="Google Shape;8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9"/>
          <p:cNvSpPr txBox="1"/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19"/>
          <p:cNvSpPr txBox="1"/>
          <p:nvPr>
            <p:ph idx="2" type="body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9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4" name="Google Shape;94;p1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 showMasterSp="0">
  <p:cSld name="Name Card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96" name="Google Shape;9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20"/>
          <p:cNvSpPr txBox="1"/>
          <p:nvPr>
            <p:ph idx="10" type="dt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1" type="ftr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21"/>
          <p:cNvSpPr txBox="1"/>
          <p:nvPr>
            <p:ph idx="2" type="body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21"/>
          <p:cNvSpPr txBox="1"/>
          <p:nvPr>
            <p:ph idx="3" type="body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21"/>
          <p:cNvSpPr txBox="1"/>
          <p:nvPr>
            <p:ph idx="4" type="body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21"/>
          <p:cNvSpPr txBox="1"/>
          <p:nvPr>
            <p:ph idx="5" type="body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9" name="Google Shape;109;p21"/>
          <p:cNvSpPr txBox="1"/>
          <p:nvPr>
            <p:ph idx="6" type="body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21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22"/>
          <p:cNvSpPr/>
          <p:nvPr>
            <p:ph idx="2" type="pic"/>
          </p:nvPr>
        </p:nvSpPr>
        <p:spPr>
          <a:xfrm>
            <a:off x="688618" y="2362200"/>
            <a:ext cx="3451582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22"/>
          <p:cNvSpPr txBox="1"/>
          <p:nvPr>
            <p:ph idx="3" type="body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8" name="Google Shape;118;p22"/>
          <p:cNvSpPr txBox="1"/>
          <p:nvPr>
            <p:ph idx="4" type="body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22"/>
          <p:cNvSpPr/>
          <p:nvPr>
            <p:ph idx="5" type="pic"/>
          </p:nvPr>
        </p:nvSpPr>
        <p:spPr>
          <a:xfrm>
            <a:off x="4374263" y="2362200"/>
            <a:ext cx="3448936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" name="Google Shape;120;p22"/>
          <p:cNvSpPr txBox="1"/>
          <p:nvPr>
            <p:ph idx="6" type="body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22"/>
          <p:cNvSpPr txBox="1"/>
          <p:nvPr>
            <p:ph idx="7" type="body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22"/>
          <p:cNvSpPr/>
          <p:nvPr>
            <p:ph idx="8" type="pic"/>
          </p:nvPr>
        </p:nvSpPr>
        <p:spPr>
          <a:xfrm>
            <a:off x="8049855" y="2362200"/>
            <a:ext cx="3447878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Google Shape;123;p22"/>
          <p:cNvSpPr txBox="1"/>
          <p:nvPr>
            <p:ph idx="9" type="body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4" name="Google Shape;124;p22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 rot="5400000">
            <a:off x="4083937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34" name="Google Shape;13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>
            <p:ph type="title"/>
          </p:nvPr>
        </p:nvSpPr>
        <p:spPr>
          <a:xfrm rot="5400000">
            <a:off x="8525933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10" type="dt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26" name="Google Shape;2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0"/>
          <p:cNvSpPr txBox="1"/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" type="body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10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1" type="ftr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2" type="body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" type="body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12"/>
          <p:cNvSpPr txBox="1"/>
          <p:nvPr>
            <p:ph idx="2" type="body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3" type="body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2"/>
          <p:cNvSpPr txBox="1"/>
          <p:nvPr>
            <p:ph idx="4" type="body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2" type="body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15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/>
          <p:nvPr>
            <p:ph idx="2" type="pic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16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TOP.png" id="6" name="Google Shape;6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7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7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</a:pPr>
            <a:r>
              <a:rPr lang="en-US"/>
              <a:t>REVIEW OF SWEDEN’S POLICY PROPOSAL</a:t>
            </a:r>
            <a:endParaRPr/>
          </a:p>
        </p:txBody>
      </p:sp>
      <p:sp>
        <p:nvSpPr>
          <p:cNvPr id="145" name="Google Shape;145;p1"/>
          <p:cNvSpPr txBox="1"/>
          <p:nvPr>
            <p:ph idx="1" type="subTitle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The Polish Team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/>
          <p:nvPr>
            <p:ph type="title"/>
          </p:nvPr>
        </p:nvSpPr>
        <p:spPr>
          <a:xfrm>
            <a:off x="2895600" y="654397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STRONG ARGUMENTS</a:t>
            </a:r>
            <a:endParaRPr/>
          </a:p>
        </p:txBody>
      </p:sp>
      <p:sp>
        <p:nvSpPr>
          <p:cNvPr id="151" name="Google Shape;151;p2"/>
          <p:cNvSpPr txBox="1"/>
          <p:nvPr>
            <p:ph idx="1" type="body"/>
          </p:nvPr>
        </p:nvSpPr>
        <p:spPr>
          <a:xfrm>
            <a:off x="685800" y="1947425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❖"/>
            </a:pPr>
            <a:r>
              <a:rPr lang="en-US"/>
              <a:t>Active initiative towards protecting the environment: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/>
              <a:t>Willingness to create international cooperation aimed at establishing environmental protection agenda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/>
              <a:t>Engaging in international effort to reduce temperature rise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/>
              <a:t>Focusing on solving carbon leakage before setting more ambitious goals toward CO2 emission</a:t>
            </a:r>
            <a:endParaRPr/>
          </a:p>
          <a:p>
            <a:pPr indent="-889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/>
          <p:nvPr>
            <p:ph type="title"/>
          </p:nvPr>
        </p:nvSpPr>
        <p:spPr>
          <a:xfrm>
            <a:off x="2895600" y="467811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STRONG ARGUMENTS</a:t>
            </a:r>
            <a:endParaRPr/>
          </a:p>
        </p:txBody>
      </p:sp>
      <p:sp>
        <p:nvSpPr>
          <p:cNvPr id="157" name="Google Shape;157;p3"/>
          <p:cNvSpPr txBox="1"/>
          <p:nvPr>
            <p:ph idx="1" type="body"/>
          </p:nvPr>
        </p:nvSpPr>
        <p:spPr>
          <a:xfrm>
            <a:off x="685800" y="1760839"/>
            <a:ext cx="10820400" cy="4629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39077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❖"/>
            </a:pPr>
            <a:r>
              <a:rPr lang="en-US"/>
              <a:t>Willingness to help other EU countries to reach the target:</a:t>
            </a:r>
            <a:endParaRPr/>
          </a:p>
          <a:p>
            <a:pPr indent="-238125" lvl="1" marL="6858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/>
              <a:t>Sweden’s advancement in nuclear and green energy technology will help other countries gain the knowledge in a shorter time; therefore, willingness to provide poorer countries with technology and information needed for the transition to clean energy</a:t>
            </a:r>
            <a:endParaRPr/>
          </a:p>
          <a:p>
            <a:pPr indent="-238125" lvl="1" marL="6858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/>
              <a:t>Objective of EU Green Deal is helping member countries to decrease their carbon dependency</a:t>
            </a:r>
            <a:endParaRPr/>
          </a:p>
          <a:p>
            <a:pPr indent="-238125" lvl="1" marL="6858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/>
              <a:t>Willingness to contribute to and provide extra finances needed by poorer EU countries to help ease the transition</a:t>
            </a:r>
            <a:endParaRPr/>
          </a:p>
          <a:p>
            <a:pPr indent="-99377" lvl="0" marL="228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35"/>
              <a:buNone/>
            </a:pPr>
            <a:r>
              <a:t/>
            </a:r>
            <a:endParaRPr sz="2035"/>
          </a:p>
          <a:p>
            <a:pPr indent="-99377" lvl="0" marL="228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35"/>
              <a:buNone/>
            </a:pPr>
            <a:r>
              <a:t/>
            </a:r>
            <a:endParaRPr sz="2035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Non-Deductive Arguments</a:t>
            </a:r>
            <a:endParaRPr/>
          </a:p>
        </p:txBody>
      </p:sp>
      <p:sp>
        <p:nvSpPr>
          <p:cNvPr id="163" name="Google Shape;163;p4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the historical Paradox</a:t>
            </a:r>
            <a:endParaRPr sz="20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sweden itself claims over a 50 years process for its transformation</a:t>
            </a:r>
            <a:endParaRPr/>
          </a:p>
          <a:p>
            <a:pPr indent="0" lvl="0" marL="1828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→ suggests other countries should do the same in less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Numbers and facts (100 billion?)</a:t>
            </a:r>
            <a:endParaRPr sz="20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some of the statistics show no actual relation, neither could be used as an actual powerful example</a:t>
            </a:r>
            <a:endParaRPr/>
          </a:p>
          <a:p>
            <a:pPr indent="0" lvl="0" marL="228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→  proposals and approaches seem “naive” or unrealistic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4ea14dc91_0_5"/>
          <p:cNvSpPr txBox="1"/>
          <p:nvPr>
            <p:ph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Non-Deductive Arguments</a:t>
            </a:r>
            <a:endParaRPr/>
          </a:p>
        </p:txBody>
      </p:sp>
      <p:sp>
        <p:nvSpPr>
          <p:cNvPr id="169" name="Google Shape;169;g74ea14dc91_0_5"/>
          <p:cNvSpPr txBox="1"/>
          <p:nvPr>
            <p:ph idx="1" type="body"/>
          </p:nvPr>
        </p:nvSpPr>
        <p:spPr>
          <a:xfrm>
            <a:off x="685800" y="2194560"/>
            <a:ext cx="10820400" cy="4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consensus</a:t>
            </a:r>
            <a:r>
              <a:rPr lang="en-US" sz="2000"/>
              <a:t>?</a:t>
            </a:r>
            <a:endParaRPr sz="20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will to relate? </a:t>
            </a:r>
            <a:endParaRPr sz="2000"/>
          </a:p>
          <a:p>
            <a:pPr indent="-3556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is sweden actually regarding other positions or does it only see its own </a:t>
            </a:r>
            <a:r>
              <a:rPr lang="en-US" sz="20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approach</a:t>
            </a:r>
            <a:r>
              <a:rPr lang="en-US" sz="2000"/>
              <a:t>?</a:t>
            </a:r>
            <a:endParaRPr sz="2000"/>
          </a:p>
          <a:p>
            <a:pPr indent="-3556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ambitious</a:t>
            </a:r>
            <a:r>
              <a:rPr lang="en-US" sz="2000"/>
              <a:t> </a:t>
            </a:r>
            <a:r>
              <a:rPr lang="en-US" sz="2000"/>
              <a:t>Sweden's  plan or just the position of a superior / profiteur</a:t>
            </a:r>
            <a:endParaRPr sz="2000"/>
          </a:p>
          <a:p>
            <a:pPr indent="-355600" lvl="4" marL="228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why should the GDP increase same as in sweden?</a:t>
            </a:r>
            <a:endParaRPr sz="2000"/>
          </a:p>
          <a:p>
            <a:pPr indent="-355600" lvl="6" marL="3200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are there any facts this could also work for other regions without the same context as sweden (our way / best way)</a:t>
            </a:r>
            <a:endParaRPr sz="2000"/>
          </a:p>
          <a:p>
            <a:pPr indent="-355600" lvl="4" marL="228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even Germany is getting criticized though it has an plan which fits EU regulations</a:t>
            </a:r>
            <a:endParaRPr sz="2000"/>
          </a:p>
          <a:p>
            <a:pPr indent="0" lvl="0" marL="228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75" name="Google Shape;175;p5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39077" lvl="0" marL="228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❖"/>
            </a:pPr>
            <a:r>
              <a:rPr lang="en-US"/>
              <a:t>A</a:t>
            </a:r>
            <a:r>
              <a:rPr lang="en-US"/>
              <a:t>greement</a:t>
            </a:r>
            <a:r>
              <a:rPr lang="en-US"/>
              <a:t> on many points</a:t>
            </a:r>
            <a:endParaRPr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/>
              <a:t>N</a:t>
            </a:r>
            <a:r>
              <a:rPr lang="en-US" sz="2000"/>
              <a:t>ecessity to act </a:t>
            </a:r>
            <a:endParaRPr sz="2000"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/>
              <a:t>International </a:t>
            </a:r>
            <a:r>
              <a:rPr lang="en-US" sz="2000"/>
              <a:t>cooperation</a:t>
            </a:r>
            <a:r>
              <a:rPr lang="en-US" sz="2000"/>
              <a:t> and exchange </a:t>
            </a:r>
            <a:endParaRPr sz="2000"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/>
              <a:t>Carbon Leakage problem must be solved before strict measures are agreed upon</a:t>
            </a:r>
            <a:endParaRPr sz="20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39077" lvl="0" marL="228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❖"/>
            </a:pPr>
            <a:r>
              <a:rPr lang="en-US"/>
              <a:t>P</a:t>
            </a:r>
            <a:r>
              <a:rPr lang="en-US"/>
              <a:t>oints</a:t>
            </a:r>
            <a:r>
              <a:rPr lang="en-US"/>
              <a:t> for discussion</a:t>
            </a:r>
            <a:endParaRPr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/>
              <a:t>R</a:t>
            </a:r>
            <a:r>
              <a:rPr lang="en-US" sz="2000"/>
              <a:t>ealistic goals (definition of ambitious goals) for a just transformation</a:t>
            </a:r>
            <a:endParaRPr sz="2000"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/>
              <a:t>Different paths for countries with different economic development</a:t>
            </a:r>
            <a:endParaRPr sz="2000"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/>
              <a:t>F</a:t>
            </a:r>
            <a:r>
              <a:rPr lang="en-US" sz="2000"/>
              <a:t>inancial</a:t>
            </a:r>
            <a:r>
              <a:rPr lang="en-US" sz="2000"/>
              <a:t> contributions to enable ambitious transformation plan  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2020-04-25T17:22:59Z</dcterms:created>
  <dc:creator>Nuha Hussein</dc:creator>
</cp:coreProperties>
</file>