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6" r:id="rId3"/>
    <p:sldId id="267" r:id="rId4"/>
    <p:sldId id="268" r:id="rId5"/>
    <p:sldId id="288" r:id="rId6"/>
    <p:sldId id="289" r:id="rId7"/>
    <p:sldId id="290" r:id="rId8"/>
    <p:sldId id="287" r:id="rId9"/>
    <p:sldId id="294" r:id="rId10"/>
    <p:sldId id="296" r:id="rId11"/>
    <p:sldId id="295" r:id="rId12"/>
    <p:sldId id="297" r:id="rId13"/>
    <p:sldId id="298" r:id="rId14"/>
    <p:sldId id="299" r:id="rId15"/>
    <p:sldId id="300" r:id="rId16"/>
    <p:sldId id="291" r:id="rId17"/>
    <p:sldId id="292" r:id="rId18"/>
    <p:sldId id="273" r:id="rId19"/>
    <p:sldId id="261" r:id="rId20"/>
    <p:sldId id="262" r:id="rId21"/>
    <p:sldId id="263" r:id="rId22"/>
    <p:sldId id="264" r:id="rId23"/>
    <p:sldId id="265" r:id="rId24"/>
    <p:sldId id="275" r:id="rId25"/>
    <p:sldId id="276" r:id="rId26"/>
    <p:sldId id="277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5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689D20-82FE-4AA7-AFC3-DBA5D6B206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Jazyková cvičení 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29D6646-F654-4C2C-B44E-DFB57014FB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5800" u="sng" dirty="0">
                <a:solidFill>
                  <a:srgbClr val="C00000"/>
                </a:solidFill>
              </a:rPr>
              <a:t>ЧЕЛОВЕК</a:t>
            </a:r>
            <a:r>
              <a:rPr lang="cs-CZ" sz="5800" u="sng" dirty="0">
                <a:solidFill>
                  <a:srgbClr val="C00000"/>
                </a:solidFill>
              </a:rPr>
              <a:t>:</a:t>
            </a:r>
            <a:r>
              <a:rPr lang="cs-CZ" sz="4800" dirty="0">
                <a:solidFill>
                  <a:srgbClr val="C00000"/>
                </a:solidFill>
              </a:rPr>
              <a:t> </a:t>
            </a:r>
            <a:r>
              <a:rPr lang="ru-RU" sz="4800" dirty="0">
                <a:solidFill>
                  <a:srgbClr val="C00000"/>
                </a:solidFill>
              </a:rPr>
              <a:t>автобиография</a:t>
            </a:r>
            <a:endParaRPr lang="cs-CZ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782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3C10BC7-F760-4139-B899-69417DF2A861}"/>
              </a:ext>
            </a:extLst>
          </p:cNvPr>
          <p:cNvSpPr/>
          <p:nvPr/>
        </p:nvSpPr>
        <p:spPr>
          <a:xfrm>
            <a:off x="2334827" y="1190417"/>
            <a:ext cx="7874494" cy="4163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 рассказчик ответил на эти вопросы?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какой школе ты учишься?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Какими были вступительные экзамены?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Тебе нравится школа?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Какие выпускные экзамены ты будешь сдавать?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Где ты живешь?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20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Расскажите где вы учитесь, нравится ли вам учиться, какие у вас были и будут экзамены?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800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883661A-F317-4344-B552-7624504B7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949" y="476"/>
            <a:ext cx="8209936" cy="686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30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8DE7250-13BF-46EC-A643-5BA8FCB05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299" y="656947"/>
            <a:ext cx="10034057" cy="261003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EC49D08-475E-4387-97BF-DFE271784926}"/>
              </a:ext>
            </a:extLst>
          </p:cNvPr>
          <p:cNvSpPr txBox="1"/>
          <p:nvPr/>
        </p:nvSpPr>
        <p:spPr>
          <a:xfrm>
            <a:off x="2582058" y="0"/>
            <a:ext cx="7865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Выражение основных модальных значений</a:t>
            </a:r>
            <a:endParaRPr lang="cs-CZ" sz="2800" b="1" dirty="0">
              <a:solidFill>
                <a:srgbClr val="FF0000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4CC4842-619F-4F87-8E39-AC15BE2E2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683" y="4417561"/>
            <a:ext cx="7407215" cy="244043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5807543-37F2-49B8-A853-263B803A3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299" y="3266981"/>
            <a:ext cx="10076345" cy="125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15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8B73142-2B53-42BE-91BE-346C31C82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353" y="0"/>
            <a:ext cx="7289648" cy="685799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C892E9B-E9F2-4B60-9A97-3BFD0F05E9D9}"/>
              </a:ext>
            </a:extLst>
          </p:cNvPr>
          <p:cNvSpPr txBox="1"/>
          <p:nvPr/>
        </p:nvSpPr>
        <p:spPr>
          <a:xfrm>
            <a:off x="381740" y="2095130"/>
            <a:ext cx="3994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>
                <a:solidFill>
                  <a:srgbClr val="FF0000"/>
                </a:solidFill>
              </a:rPr>
              <a:t>+ Я ДОЛЖЕН / Я ДОЛЖНА</a:t>
            </a:r>
          </a:p>
          <a:p>
            <a:r>
              <a:rPr lang="ru-RU" sz="2400" b="1" u="sng" dirty="0">
                <a:solidFill>
                  <a:srgbClr val="FF0000"/>
                </a:solidFill>
              </a:rPr>
              <a:t>Я БЫЛ ДОЛЖЕН / ДОЛЖНА</a:t>
            </a:r>
          </a:p>
          <a:p>
            <a:r>
              <a:rPr lang="ru-RU" sz="2400" b="1" u="sng" dirty="0">
                <a:solidFill>
                  <a:srgbClr val="FF0000"/>
                </a:solidFill>
              </a:rPr>
              <a:t>Я БУДУ ДОЛЖЕН / ДОЛЖНА</a:t>
            </a:r>
            <a:endParaRPr lang="cs-CZ" sz="24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298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8E36E14-B504-4567-9D11-44F0B1B7B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729" y="0"/>
            <a:ext cx="7905135" cy="684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42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DC44FBF-9A0C-4012-B685-D3940B049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406" y="0"/>
            <a:ext cx="9500445" cy="2233119"/>
          </a:xfrm>
          <a:prstGeom prst="rect">
            <a:avLst/>
          </a:prstGeom>
        </p:spPr>
      </p:pic>
      <p:sp useBgFill="1">
        <p:nvSpPr>
          <p:cNvPr id="3" name="Obdélník 2">
            <a:extLst>
              <a:ext uri="{FF2B5EF4-FFF2-40B4-BE49-F238E27FC236}">
                <a16:creationId xmlns:a16="http://schemas.microsoft.com/office/drawing/2014/main" id="{2E594723-4021-4E78-A830-9F5BC8065B4F}"/>
              </a:ext>
            </a:extLst>
          </p:cNvPr>
          <p:cNvSpPr/>
          <p:nvPr/>
        </p:nvSpPr>
        <p:spPr>
          <a:xfrm>
            <a:off x="0" y="2233119"/>
            <a:ext cx="1225414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Упражнение 2.  Вместо точек  вставьте слово </a:t>
            </a:r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должен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в нужной форме.</a:t>
            </a: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1.  Вы … много заниматься. 2. Ахмед … читать текст правильно. 3. Мы … писать диктант. 4. Анна … повторять новые глаголы. 5. Я … отвечать урок хорошо. 6. Виктор и Борис … делать домашнее задание. 7. Ты … знать этот урок.   </a:t>
            </a: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Упражнение 3.  Напишите предложения со словом </a:t>
            </a:r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должен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в прошедшем времени.  </a:t>
            </a: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1. Вечером я … писать письма. 2. Мы … читать этот рассказ. 3. Все студенты … купить этот словарь. 4. Мария … читать этот рассказ. 5. Вы … много заниматься. 6. Рашид … делать это упражнение. 7. Ты … повторять глаголы каждый день.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Упражнение 4. Закончите предложения. Используйте слово </a:t>
            </a:r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должен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+ глаголы и словосочетания отдыхать, заниматься, говорить по-русски, много читать, работать, хорошо знать русский язык, писать письма.  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1. Каждый день мы … . 2. После уроков ты … . 3. Сегодня вечером я … . 4. Студенты … . 5. Вчера вечером мой друг … . 6. Сегодня моя сестра … .       7. Каждый вечер вы …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685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Obdélník 2">
            <a:extLst>
              <a:ext uri="{FF2B5EF4-FFF2-40B4-BE49-F238E27FC236}">
                <a16:creationId xmlns:a16="http://schemas.microsoft.com/office/drawing/2014/main" id="{113554F3-2EA8-4098-9572-02735A486C4E}"/>
              </a:ext>
            </a:extLst>
          </p:cNvPr>
          <p:cNvSpPr/>
          <p:nvPr/>
        </p:nvSpPr>
        <p:spPr>
          <a:xfrm>
            <a:off x="0" y="-79653"/>
            <a:ext cx="12192000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424242"/>
                </a:solidFill>
                <a:latin typeface="Georgia" panose="02040502050405020303" pitchFamily="18" charset="0"/>
              </a:rPr>
              <a:t>Краткая биография Иосифа Сталина</a:t>
            </a:r>
            <a:endParaRPr lang="ru-RU" b="1" dirty="0">
              <a:solidFill>
                <a:srgbClr val="424242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dirty="0">
                <a:solidFill>
                  <a:srgbClr val="424242"/>
                </a:solidFill>
                <a:latin typeface="Georgia" panose="02040502050405020303" pitchFamily="18" charset="0"/>
              </a:rPr>
              <a:t>Иосиф Виссарионович Сталин (Джугашвили) – советский революционер и политический деятель, глава правительства СССР и Генеральный секретарь ЦК ВКП. Он родился в декабре 1878 года в грузинском городе Гори в довольно небогатой семье. Обучался в </a:t>
            </a:r>
            <a:r>
              <a:rPr lang="ru-RU" dirty="0" err="1">
                <a:solidFill>
                  <a:srgbClr val="424242"/>
                </a:solidFill>
                <a:latin typeface="Georgia" panose="02040502050405020303" pitchFamily="18" charset="0"/>
              </a:rPr>
              <a:t>Горийском</a:t>
            </a:r>
            <a:r>
              <a:rPr lang="ru-RU" dirty="0">
                <a:solidFill>
                  <a:srgbClr val="424242"/>
                </a:solidFill>
                <a:latin typeface="Georgia" panose="02040502050405020303" pitchFamily="18" charset="0"/>
              </a:rPr>
              <a:t> духовном училище, а затем в православной семинарии в Тбилиси. Будучи большевиком, Сталин участвовал во многих во многих политических событиях, за что не раз находился в заключении и ссылке. Так, например, с 1908 года он был в ссылке в Сольвычегодске, с 1913 года – в деревне Курейка. Также, как и Владимир Ильич Ленин, он работал в газете «Правда» и принимал участие в решении большевистских вопросов. Во время февральской революции он был одним из руководителей ЦК, а после октябрьской – был наркомом в Совете Народных Комиссаров.</a:t>
            </a:r>
          </a:p>
          <a:p>
            <a:pPr algn="just"/>
            <a:r>
              <a:rPr lang="ru-RU" dirty="0">
                <a:solidFill>
                  <a:srgbClr val="424242"/>
                </a:solidFill>
                <a:latin typeface="Georgia" panose="02040502050405020303" pitchFamily="18" charset="0"/>
              </a:rPr>
              <a:t>Так как Ленин видел в нем помощника, во время гражданской войны, Сталин был назначен ответственным за хозяйственные дела на юге страны. По характеру Иосиф считался приверженцем террора, оставаясь при этом отличным военным организатором. В начале 1920-х годов его избрали Генеральным секретарем ЦК. Когда же Ленин отошел от политических дел, вся власть перешла Политбюро, в состав которого тогда входил Иосиф Виссарионович, вместе с Троцким, Зиновьевым, Бухариным.</a:t>
            </a:r>
          </a:p>
          <a:p>
            <a:pPr algn="just"/>
            <a:r>
              <a:rPr lang="ru-RU" dirty="0">
                <a:solidFill>
                  <a:srgbClr val="424242"/>
                </a:solidFill>
                <a:latin typeface="Georgia" panose="02040502050405020303" pitchFamily="18" charset="0"/>
              </a:rPr>
              <a:t>Культ Сталина начался в годы укрепления его власти и начала политики коллективизации и индустриализации. При этом в стране происходило раскулачивание, и было решено перейти на коллективные хозяйства. Такая политика массового террора привела к тому, что в стране погибло около 20 миллионов человек. В период Великой Отечественной войны Сталин совмещал несколько должностей. Он был Председателем Комитета обороны, Наркомом обороны и Верховным Главнокомандующим. После войны жестоко подавлялись любые националистические движения, а советская идеология набирала обороты.</a:t>
            </a:r>
          </a:p>
          <a:p>
            <a:pPr algn="just"/>
            <a:r>
              <a:rPr lang="ru-RU" dirty="0">
                <a:solidFill>
                  <a:srgbClr val="424242"/>
                </a:solidFill>
                <a:latin typeface="Georgia" panose="02040502050405020303" pitchFamily="18" charset="0"/>
              </a:rPr>
              <a:t>Иосиф Сталин был женат дважды. Сначала на Екатерине Сванидзе, затем – на Надежде Аллилуевой. У политика было трое детей: два сына – Яков и Василий, а также дочь – Светлана, которая эмигрировала из страны. У Сталина было несколько специально отведенных мест для отдыха, так называемых дач. На одной из таких дач в Кунцевском районе 5 марта 1953 года он умер в результате перенесенного паралича и последующего кровоизлияния в мозг.</a:t>
            </a:r>
            <a:endParaRPr lang="ru-RU" b="0" i="0" u="none" strike="noStrike" dirty="0">
              <a:solidFill>
                <a:srgbClr val="424242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BCC2585-02D3-47F5-9FC8-945572D7ED78}"/>
              </a:ext>
            </a:extLst>
          </p:cNvPr>
          <p:cNvSpPr txBox="1"/>
          <p:nvPr/>
        </p:nvSpPr>
        <p:spPr>
          <a:xfrm>
            <a:off x="7806812" y="-324944"/>
            <a:ext cx="4640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B050"/>
                </a:solidFill>
              </a:rPr>
              <a:t>Домашнее задание</a:t>
            </a:r>
            <a:endParaRPr lang="cs-CZ" sz="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412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Obdélník 1">
            <a:extLst>
              <a:ext uri="{FF2B5EF4-FFF2-40B4-BE49-F238E27FC236}">
                <a16:creationId xmlns:a16="http://schemas.microsoft.com/office/drawing/2014/main" id="{036176B6-33F7-444D-B535-ABDE91C99D78}"/>
              </a:ext>
            </a:extLst>
          </p:cNvPr>
          <p:cNvSpPr/>
          <p:nvPr/>
        </p:nvSpPr>
        <p:spPr>
          <a:xfrm>
            <a:off x="0" y="-324944"/>
            <a:ext cx="12192000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Georgia" panose="02040502050405020303" pitchFamily="18" charset="0"/>
              </a:rPr>
              <a:t>Краткая биография Михаила Горбачёва</a:t>
            </a:r>
          </a:p>
          <a:p>
            <a:r>
              <a:rPr lang="ru-RU" dirty="0">
                <a:latin typeface="Georgia" panose="02040502050405020303" pitchFamily="18" charset="0"/>
              </a:rPr>
              <a:t>Горбачев Михаил Сергеевич - российско-советский политик, и последний генеральный секретарь ЦК КПСС, а также первый в истории СССР президент. Родился 2 марта 1931 года в селе Привольное в Северо-Кавказском крае. Родители будущего политика были обычными крестьянами. Оба его деда в годы коллективизации подверглись репрессиям, а отец Михаила участвовал в Великой Отечественной войне и был удостоен почетных наград. Сам Михаил поступил в МГУ на юридический факультет. Учебу он закончил с отличием и сразу же был направлен в Ставрополье на работу в краевую прокуратуру. К 1955 году он был уже первым секретарем краевого комитета партии. Он всегда принимал активное участие в общественных мероприятиях. Вначале 1960-х он был избран заведующим в отдел организационно-партийной работы. С 1966 по 1978 он поочередно занимал место первого, а затем второго секретаря краевой КПСС.</a:t>
            </a:r>
          </a:p>
          <a:p>
            <a:r>
              <a:rPr lang="ru-RU" dirty="0">
                <a:latin typeface="Georgia" panose="02040502050405020303" pitchFamily="18" charset="0"/>
              </a:rPr>
              <a:t>Параллельно он обучался специальности «агроном-экономист», поэтому после 1978 года был назначен секретарем ЦК КПСС по сельскому хозяйству. Поворотным этапом в его жизни стал март 1985 года, когда его избрали Генеральным секретарем все того же Центрального комитета. Через пять лет к этой должности добавилась еще и президентская работа. Михаил Сергеевич стал первым и последним в истории СССР президентом. Деятельность на таком высоком посту сопровождалась многими экономическим и социально-политическими реформами. Через год путем переворота он был отстранен от власти. Примерно в тот же период он был удостоен Нобелевской премии. Когда он вернулся к занимаемой должности, то пробыл президентом недолго, а именно до распада Советского Союза, который произошел в декабре 1991 года. После ухода в отставку политик не оставил активную деятельность. Для начала на основе исследовательских институтов он создал фонд социально-экономических и политических исследований международного уровня. В 1996 году он выдвигал свою кандидатуру на пост президента Российской Федерации.</a:t>
            </a:r>
          </a:p>
          <a:p>
            <a:r>
              <a:rPr lang="ru-RU" dirty="0">
                <a:latin typeface="Georgia" panose="02040502050405020303" pitchFamily="18" charset="0"/>
              </a:rPr>
              <a:t>В 2000 году он возглавил вновь созданную партию социал-демократов. За свою политическую и общественно-экономическую карьеру Горбачев был удостоен свыше 300 премий и наград, а также имеет почетные ученые степени различных ВУЗов мира. Супругой политика была Раиса Максимовна Горбачева (Титаренко), которая также была активным общественным деятелем. Их единственная дочь Ирина является кандидатом медицинских наук и вице-президентом Горбачев-Фонда.</a:t>
            </a:r>
            <a:endParaRPr lang="cs-CZ" dirty="0">
              <a:latin typeface="Georgia" panose="02040502050405020303" pitchFamily="18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737C9D5-3CBD-41A1-A560-C5D0CB1119DC}"/>
              </a:ext>
            </a:extLst>
          </p:cNvPr>
          <p:cNvSpPr txBox="1"/>
          <p:nvPr/>
        </p:nvSpPr>
        <p:spPr>
          <a:xfrm>
            <a:off x="7826476" y="-580583"/>
            <a:ext cx="4640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B050"/>
                </a:solidFill>
              </a:rPr>
              <a:t>Домашнее задание</a:t>
            </a:r>
            <a:endParaRPr lang="cs-CZ" sz="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096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F6E6474-E55C-4684-9529-09FED9C49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232041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3663B57-8567-48B8-B99A-F729419CF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20413"/>
            <a:ext cx="12192000" cy="413446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76C1ED7-46D6-45D2-9E56-9A22F4733248}"/>
              </a:ext>
            </a:extLst>
          </p:cNvPr>
          <p:cNvSpPr txBox="1"/>
          <p:nvPr/>
        </p:nvSpPr>
        <p:spPr>
          <a:xfrm>
            <a:off x="7728154" y="-88969"/>
            <a:ext cx="4640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B050"/>
                </a:solidFill>
              </a:rPr>
              <a:t>Домашнее задание</a:t>
            </a:r>
            <a:endParaRPr lang="cs-CZ" sz="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559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3E0D923-E69E-421D-8A0F-2A5C30C59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524" y="0"/>
            <a:ext cx="7421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29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C8155D1-422A-4B36-96E1-88FECE7E3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329" y="0"/>
            <a:ext cx="8829367" cy="230074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0485757-E333-47A3-8350-F0E451EC7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000">
            <a:off x="1564103" y="2211939"/>
            <a:ext cx="8829367" cy="464606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5D30D88-7852-40DF-893D-5080D7BC5C6C}"/>
              </a:ext>
            </a:extLst>
          </p:cNvPr>
          <p:cNvSpPr txBox="1"/>
          <p:nvPr/>
        </p:nvSpPr>
        <p:spPr>
          <a:xfrm>
            <a:off x="9458632" y="108155"/>
            <a:ext cx="3569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B050"/>
                </a:solidFill>
              </a:rPr>
              <a:t>повторение</a:t>
            </a:r>
            <a:endParaRPr lang="cs-CZ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308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9FE00C8-3528-46F9-85B2-2ABFEEEB9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647" y="0"/>
            <a:ext cx="72086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49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85077CB-7BD5-42A8-9977-F3B0BB5E6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015" y="0"/>
            <a:ext cx="70755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28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62B2E2C-A712-407C-821F-02D1E2303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2601283" y="77963"/>
            <a:ext cx="7146525" cy="668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74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BB7A093-EFD1-4101-B84F-C6133BE44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188" y="0"/>
            <a:ext cx="6187624" cy="6858000"/>
          </a:xfrm>
          <a:prstGeom prst="rect">
            <a:avLst/>
          </a:prstGeom>
          <a:ln cmpd="sng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24141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25D0742-C678-4961-A02E-8F5337FCA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665" y="0"/>
            <a:ext cx="8839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86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E617CF1-BB96-47A9-B98F-8465A4ED5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854" y="0"/>
            <a:ext cx="8846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223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A7A10EE-EF51-4E31-B7BA-5ECF2FDDF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405" y="0"/>
            <a:ext cx="7423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32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FAB6685-E669-4764-AA7E-CDF02E215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1376516" y="-1"/>
            <a:ext cx="9635613" cy="299883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6204222-984C-45B4-A81A-A319D95E1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000">
            <a:off x="1375774" y="2861179"/>
            <a:ext cx="9635613" cy="408178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BF34A43-8BA5-40FD-902A-C7B2A7B22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363" y="0"/>
            <a:ext cx="37859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248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B4FDA94-E8A0-4CED-A5C7-ECB0E5B5B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1778177" y="-13"/>
            <a:ext cx="8829367" cy="255669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4DC89F9-5226-40CF-B2A5-8765380D8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460" y="2466104"/>
            <a:ext cx="8869721" cy="439189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914904C-3FD0-4E7C-8C2F-39CEA27A8673}"/>
              </a:ext>
            </a:extLst>
          </p:cNvPr>
          <p:cNvSpPr txBox="1"/>
          <p:nvPr/>
        </p:nvSpPr>
        <p:spPr>
          <a:xfrm>
            <a:off x="9458632" y="108155"/>
            <a:ext cx="3569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B050"/>
                </a:solidFill>
              </a:rPr>
              <a:t>повторение</a:t>
            </a:r>
            <a:endParaRPr lang="cs-CZ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227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8B6FA44-89FA-4B42-B42E-9ABEE9B95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433" y="0"/>
            <a:ext cx="6429120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99C4AAE-125B-4ADD-AF26-2BF3A0D67417}"/>
              </a:ext>
            </a:extLst>
          </p:cNvPr>
          <p:cNvSpPr txBox="1"/>
          <p:nvPr/>
        </p:nvSpPr>
        <p:spPr>
          <a:xfrm>
            <a:off x="727587" y="2143432"/>
            <a:ext cx="3814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АВТОБИОГРАФИЯ</a:t>
            </a:r>
            <a:endParaRPr lang="cs-CZ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43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1A3F2BE-436E-43FD-BABC-B62015677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65" y="0"/>
            <a:ext cx="6076335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AEB6A36-1A5B-4060-BE97-DA933217F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076335" cy="6858000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0A9BE2BF-A301-457B-AA29-D9B933EB5618}"/>
              </a:ext>
            </a:extLst>
          </p:cNvPr>
          <p:cNvCxnSpPr/>
          <p:nvPr/>
        </p:nvCxnSpPr>
        <p:spPr>
          <a:xfrm flipH="1">
            <a:off x="6076334" y="0"/>
            <a:ext cx="39331" cy="68580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829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extovéPole 1">
            <a:extLst>
              <a:ext uri="{FF2B5EF4-FFF2-40B4-BE49-F238E27FC236}">
                <a16:creationId xmlns:a16="http://schemas.microsoft.com/office/drawing/2014/main" id="{CC2754B2-F18E-4044-A061-347006F37C0C}"/>
              </a:ext>
            </a:extLst>
          </p:cNvPr>
          <p:cNvSpPr txBox="1"/>
          <p:nvPr/>
        </p:nvSpPr>
        <p:spPr>
          <a:xfrm>
            <a:off x="806245" y="373626"/>
            <a:ext cx="10726993" cy="110799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Задание:</a:t>
            </a:r>
          </a:p>
          <a:p>
            <a:r>
              <a:rPr lang="ru-RU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Выберете известного политика, актера, ученого и расскажите о его биографии </a:t>
            </a:r>
            <a:endParaRPr lang="cs-CZ" sz="2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85EF0A7-9112-4BDC-85AE-20608E432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1621"/>
            <a:ext cx="5997677" cy="450797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16595E0-60C5-4304-8FA1-730A465C6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57399"/>
            <a:ext cx="6096000" cy="480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86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A53BE0D">
            <a:hlinkClick r:id="" action="ppaction://media"/>
            <a:extLst>
              <a:ext uri="{FF2B5EF4-FFF2-40B4-BE49-F238E27FC236}">
                <a16:creationId xmlns:a16="http://schemas.microsoft.com/office/drawing/2014/main" id="{CF6BD828-EEEC-476B-892A-CAB88D612A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43484" y="2988340"/>
            <a:ext cx="487363" cy="487363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0001C3F-879F-4579-8BE6-2632CB764808}"/>
              </a:ext>
            </a:extLst>
          </p:cNvPr>
          <p:cNvSpPr txBox="1"/>
          <p:nvPr/>
        </p:nvSpPr>
        <p:spPr>
          <a:xfrm>
            <a:off x="2502310" y="1473884"/>
            <a:ext cx="74823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Задание: прослушайте рассказ «Моя жизнь»</a:t>
            </a:r>
            <a:r>
              <a:rPr lang="cs-CZ" sz="2800" b="1" dirty="0"/>
              <a:t> </a:t>
            </a:r>
            <a:r>
              <a:rPr lang="ru-RU" sz="2800" b="1" dirty="0"/>
              <a:t>и подготовьтесь пересказать его своими словами</a:t>
            </a:r>
          </a:p>
        </p:txBody>
      </p:sp>
    </p:spTree>
    <p:extLst>
      <p:ext uri="{BB962C8B-B14F-4D97-AF65-F5344CB8AC3E}">
        <p14:creationId xmlns:p14="http://schemas.microsoft.com/office/powerpoint/2010/main" val="161661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9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6AF4A0D-80D9-4D84-8FAC-B415A84D9B2B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  <a14:imgEffect>
                      <a14:brightnessContrast contrast="44000"/>
                    </a14:imgEffect>
                  </a14:imgLayer>
                </a14:imgProps>
              </a:ext>
            </a:extLst>
          </a:blip>
          <a:srcRect t="22909"/>
          <a:stretch/>
        </p:blipFill>
        <p:spPr bwMode="auto">
          <a:xfrm>
            <a:off x="0" y="0"/>
            <a:ext cx="1044014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C724612-D251-4412-AC18-03EF691FBD3D}"/>
              </a:ext>
            </a:extLst>
          </p:cNvPr>
          <p:cNvSpPr txBox="1"/>
          <p:nvPr/>
        </p:nvSpPr>
        <p:spPr>
          <a:xfrm>
            <a:off x="10662082" y="1837677"/>
            <a:ext cx="1207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B050"/>
                </a:solidFill>
              </a:rPr>
              <a:t>Моя жизнь</a:t>
            </a:r>
            <a:endParaRPr lang="cs-CZ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10572"/>
      </p:ext>
    </p:extLst>
  </p:cSld>
  <p:clrMapOvr>
    <a:masterClrMapping/>
  </p:clrMapOvr>
</p:sld>
</file>

<file path=ppt/theme/theme1.xml><?xml version="1.0" encoding="utf-8"?>
<a:theme xmlns:a="http://schemas.openxmlformats.org/drawingml/2006/main" name="Kapk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TM04033925[[fn=Kapka]]</Template>
  <TotalTime>1338</TotalTime>
  <Words>1088</Words>
  <Application>Microsoft Office PowerPoint</Application>
  <PresentationFormat>Širokoúhlá obrazovka</PresentationFormat>
  <Paragraphs>40</Paragraphs>
  <Slides>26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0" baseType="lpstr">
      <vt:lpstr>Arial</vt:lpstr>
      <vt:lpstr>Georgia</vt:lpstr>
      <vt:lpstr>Tw Cen MT</vt:lpstr>
      <vt:lpstr>Kapka</vt:lpstr>
      <vt:lpstr>Jazyková cvičení 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Jazyková cvičení I</dc:title>
  <dc:creator>Veronika</dc:creator>
  <cp:lastModifiedBy>Veronika Stranz-Nikitina</cp:lastModifiedBy>
  <cp:revision>35</cp:revision>
  <dcterms:created xsi:type="dcterms:W3CDTF">2019-10-09T08:29:22Z</dcterms:created>
  <dcterms:modified xsi:type="dcterms:W3CDTF">2021-01-13T15:20:00Z</dcterms:modified>
</cp:coreProperties>
</file>