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8" r:id="rId13"/>
    <p:sldId id="271" r:id="rId14"/>
    <p:sldId id="267" r:id="rId15"/>
    <p:sldId id="261" r:id="rId16"/>
    <p:sldId id="270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296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1C4AD0-70DF-4D29-9F89-D03F5AE875C0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13AE084-1C77-46CB-84D4-22ED744C21EA}">
      <dgm:prSet/>
      <dgm:spPr/>
      <dgm:t>
        <a:bodyPr/>
        <a:lstStyle/>
        <a:p>
          <a:r>
            <a:rPr lang="cs-CZ"/>
            <a:t>to první, co kdokoli čte/nepíšou se první</a:t>
          </a:r>
          <a:endParaRPr lang="en-US"/>
        </a:p>
      </dgm:t>
    </dgm:pt>
    <dgm:pt modelId="{3817AE87-3D88-4027-9B1D-3EAAC592CA37}" type="parTrans" cxnId="{E1ACCC3E-FC06-4284-848A-7CCD38987EF8}">
      <dgm:prSet/>
      <dgm:spPr/>
      <dgm:t>
        <a:bodyPr/>
        <a:lstStyle/>
        <a:p>
          <a:endParaRPr lang="en-US"/>
        </a:p>
      </dgm:t>
    </dgm:pt>
    <dgm:pt modelId="{0AD4C990-1306-4DEB-B584-CCB14922BAC6}" type="sibTrans" cxnId="{E1ACCC3E-FC06-4284-848A-7CCD38987EF8}">
      <dgm:prSet/>
      <dgm:spPr/>
      <dgm:t>
        <a:bodyPr/>
        <a:lstStyle/>
        <a:p>
          <a:endParaRPr lang="en-US"/>
        </a:p>
      </dgm:t>
    </dgm:pt>
    <dgm:pt modelId="{BF88569B-F45B-4BD4-BED0-41A2C1B17C9B}">
      <dgm:prSet/>
      <dgm:spPr/>
      <dgm:t>
        <a:bodyPr/>
        <a:lstStyle/>
        <a:p>
          <a:r>
            <a:rPr lang="cs-CZ"/>
            <a:t>úvod a závěr se zpravidla píšou nakonec:</a:t>
          </a:r>
          <a:endParaRPr lang="en-US"/>
        </a:p>
      </dgm:t>
    </dgm:pt>
    <dgm:pt modelId="{C99F9330-AC8D-4366-A356-E4ED18FDF517}" type="parTrans" cxnId="{8544EBDB-4EF0-4B92-8655-C5AB3141CAF2}">
      <dgm:prSet/>
      <dgm:spPr/>
      <dgm:t>
        <a:bodyPr/>
        <a:lstStyle/>
        <a:p>
          <a:endParaRPr lang="en-US"/>
        </a:p>
      </dgm:t>
    </dgm:pt>
    <dgm:pt modelId="{349BCD31-F2A9-43CD-91D9-C6939B8699E3}" type="sibTrans" cxnId="{8544EBDB-4EF0-4B92-8655-C5AB3141CAF2}">
      <dgm:prSet/>
      <dgm:spPr/>
      <dgm:t>
        <a:bodyPr/>
        <a:lstStyle/>
        <a:p>
          <a:endParaRPr lang="en-US"/>
        </a:p>
      </dgm:t>
    </dgm:pt>
    <dgm:pt modelId="{1CE83DA9-7A4C-4621-937B-560732572AFB}">
      <dgm:prSet/>
      <dgm:spPr/>
      <dgm:t>
        <a:bodyPr/>
        <a:lstStyle/>
        <a:p>
          <a:r>
            <a:rPr lang="cs-CZ"/>
            <a:t>odpovídají obsahu práce</a:t>
          </a:r>
          <a:endParaRPr lang="en-US"/>
        </a:p>
      </dgm:t>
    </dgm:pt>
    <dgm:pt modelId="{52EDE560-8306-4D47-9DAA-CBDFEE598722}" type="parTrans" cxnId="{18EF31EF-1C86-4450-A600-94D69EB508AA}">
      <dgm:prSet/>
      <dgm:spPr/>
      <dgm:t>
        <a:bodyPr/>
        <a:lstStyle/>
        <a:p>
          <a:endParaRPr lang="en-US"/>
        </a:p>
      </dgm:t>
    </dgm:pt>
    <dgm:pt modelId="{1E75AAED-7BF7-4DDD-9A2E-F5E23635C8AA}" type="sibTrans" cxnId="{18EF31EF-1C86-4450-A600-94D69EB508AA}">
      <dgm:prSet/>
      <dgm:spPr/>
      <dgm:t>
        <a:bodyPr/>
        <a:lstStyle/>
        <a:p>
          <a:endParaRPr lang="en-US"/>
        </a:p>
      </dgm:t>
    </dgm:pt>
    <dgm:pt modelId="{ECC3510A-A826-43E9-8252-EB2A34AD7687}">
      <dgm:prSet/>
      <dgm:spPr/>
      <dgm:t>
        <a:bodyPr/>
        <a:lstStyle/>
        <a:p>
          <a:r>
            <a:rPr lang="cs-CZ"/>
            <a:t>šetří práci i čas/zbytečné přepisování</a:t>
          </a:r>
          <a:endParaRPr lang="en-US"/>
        </a:p>
      </dgm:t>
    </dgm:pt>
    <dgm:pt modelId="{D91DDB99-F459-4344-9EE6-6DE1AEFE3CE7}" type="parTrans" cxnId="{BA9F2ED0-D3B0-4CC1-BE73-5FD1BEAD1A9C}">
      <dgm:prSet/>
      <dgm:spPr/>
      <dgm:t>
        <a:bodyPr/>
        <a:lstStyle/>
        <a:p>
          <a:endParaRPr lang="en-US"/>
        </a:p>
      </dgm:t>
    </dgm:pt>
    <dgm:pt modelId="{A5B565CA-C098-4DAB-8961-4E581FA5625B}" type="sibTrans" cxnId="{BA9F2ED0-D3B0-4CC1-BE73-5FD1BEAD1A9C}">
      <dgm:prSet/>
      <dgm:spPr/>
      <dgm:t>
        <a:bodyPr/>
        <a:lstStyle/>
        <a:p>
          <a:endParaRPr lang="en-US"/>
        </a:p>
      </dgm:t>
    </dgm:pt>
    <dgm:pt modelId="{639AB3A3-AB56-4689-BB10-10030C99C089}">
      <dgm:prSet/>
      <dgm:spPr/>
      <dgm:t>
        <a:bodyPr/>
        <a:lstStyle/>
        <a:p>
          <a:r>
            <a:rPr lang="cs-CZ"/>
            <a:t>poskytují čtenáři kompletní vhled do vaší práce</a:t>
          </a:r>
          <a:endParaRPr lang="en-US"/>
        </a:p>
      </dgm:t>
    </dgm:pt>
    <dgm:pt modelId="{4656A3E8-0403-4409-8A89-7F9C6F6329F5}" type="parTrans" cxnId="{80FF3353-3A27-41C6-AA7C-B46B571D7408}">
      <dgm:prSet/>
      <dgm:spPr/>
      <dgm:t>
        <a:bodyPr/>
        <a:lstStyle/>
        <a:p>
          <a:endParaRPr lang="en-US"/>
        </a:p>
      </dgm:t>
    </dgm:pt>
    <dgm:pt modelId="{83852168-1FEE-4FF5-BA8F-F9C9B181454E}" type="sibTrans" cxnId="{80FF3353-3A27-41C6-AA7C-B46B571D7408}">
      <dgm:prSet/>
      <dgm:spPr/>
      <dgm:t>
        <a:bodyPr/>
        <a:lstStyle/>
        <a:p>
          <a:endParaRPr lang="en-US"/>
        </a:p>
      </dgm:t>
    </dgm:pt>
    <dgm:pt modelId="{BED52BB4-5F8B-8C48-8F35-C1F27125B2BE}" type="pres">
      <dgm:prSet presAssocID="{2D1C4AD0-70DF-4D29-9F89-D03F5AE875C0}" presName="Name0" presStyleCnt="0">
        <dgm:presLayoutVars>
          <dgm:dir/>
          <dgm:animLvl val="lvl"/>
          <dgm:resizeHandles val="exact"/>
        </dgm:presLayoutVars>
      </dgm:prSet>
      <dgm:spPr/>
    </dgm:pt>
    <dgm:pt modelId="{150E1164-1846-434E-867A-FF73EC015B69}" type="pres">
      <dgm:prSet presAssocID="{BF88569B-F45B-4BD4-BED0-41A2C1B17C9B}" presName="boxAndChildren" presStyleCnt="0"/>
      <dgm:spPr/>
    </dgm:pt>
    <dgm:pt modelId="{D29F4531-68F0-514C-861A-2B5690DDA285}" type="pres">
      <dgm:prSet presAssocID="{BF88569B-F45B-4BD4-BED0-41A2C1B17C9B}" presName="parentTextBox" presStyleLbl="node1" presStyleIdx="0" presStyleCnt="2"/>
      <dgm:spPr/>
    </dgm:pt>
    <dgm:pt modelId="{D80BA9A3-4860-7B4C-8C52-C26C59B43DD9}" type="pres">
      <dgm:prSet presAssocID="{BF88569B-F45B-4BD4-BED0-41A2C1B17C9B}" presName="entireBox" presStyleLbl="node1" presStyleIdx="0" presStyleCnt="2"/>
      <dgm:spPr/>
    </dgm:pt>
    <dgm:pt modelId="{61C5E694-A773-C345-BFCB-775458D6E336}" type="pres">
      <dgm:prSet presAssocID="{BF88569B-F45B-4BD4-BED0-41A2C1B17C9B}" presName="descendantBox" presStyleCnt="0"/>
      <dgm:spPr/>
    </dgm:pt>
    <dgm:pt modelId="{C4EC42DA-9CDD-F248-B001-07A756ECAECE}" type="pres">
      <dgm:prSet presAssocID="{1CE83DA9-7A4C-4621-937B-560732572AFB}" presName="childTextBox" presStyleLbl="fgAccFollowNode1" presStyleIdx="0" presStyleCnt="3">
        <dgm:presLayoutVars>
          <dgm:bulletEnabled val="1"/>
        </dgm:presLayoutVars>
      </dgm:prSet>
      <dgm:spPr/>
    </dgm:pt>
    <dgm:pt modelId="{B1C21A3E-EE3D-5E41-90B8-34557308FD90}" type="pres">
      <dgm:prSet presAssocID="{ECC3510A-A826-43E9-8252-EB2A34AD7687}" presName="childTextBox" presStyleLbl="fgAccFollowNode1" presStyleIdx="1" presStyleCnt="3">
        <dgm:presLayoutVars>
          <dgm:bulletEnabled val="1"/>
        </dgm:presLayoutVars>
      </dgm:prSet>
      <dgm:spPr/>
    </dgm:pt>
    <dgm:pt modelId="{716A842B-ECDF-6744-8977-BE4EB697CACB}" type="pres">
      <dgm:prSet presAssocID="{639AB3A3-AB56-4689-BB10-10030C99C089}" presName="childTextBox" presStyleLbl="fgAccFollowNode1" presStyleIdx="2" presStyleCnt="3">
        <dgm:presLayoutVars>
          <dgm:bulletEnabled val="1"/>
        </dgm:presLayoutVars>
      </dgm:prSet>
      <dgm:spPr/>
    </dgm:pt>
    <dgm:pt modelId="{5B6F1B0F-B43F-C244-88E0-20455441D3E3}" type="pres">
      <dgm:prSet presAssocID="{0AD4C990-1306-4DEB-B584-CCB14922BAC6}" presName="sp" presStyleCnt="0"/>
      <dgm:spPr/>
    </dgm:pt>
    <dgm:pt modelId="{E5FD4B3C-1DD7-2D49-BC51-25B790698236}" type="pres">
      <dgm:prSet presAssocID="{F13AE084-1C77-46CB-84D4-22ED744C21EA}" presName="arrowAndChildren" presStyleCnt="0"/>
      <dgm:spPr/>
    </dgm:pt>
    <dgm:pt modelId="{F1474E95-DF50-FD4C-9E70-B0E38813DE3D}" type="pres">
      <dgm:prSet presAssocID="{F13AE084-1C77-46CB-84D4-22ED744C21EA}" presName="parentTextArrow" presStyleLbl="node1" presStyleIdx="1" presStyleCnt="2"/>
      <dgm:spPr/>
    </dgm:pt>
  </dgm:ptLst>
  <dgm:cxnLst>
    <dgm:cxn modelId="{11344C36-709A-5E4B-B456-1E685F11B033}" type="presOf" srcId="{ECC3510A-A826-43E9-8252-EB2A34AD7687}" destId="{B1C21A3E-EE3D-5E41-90B8-34557308FD90}" srcOrd="0" destOrd="0" presId="urn:microsoft.com/office/officeart/2005/8/layout/process4"/>
    <dgm:cxn modelId="{2B24EF39-D466-1447-8EFB-FA7412482735}" type="presOf" srcId="{BF88569B-F45B-4BD4-BED0-41A2C1B17C9B}" destId="{D29F4531-68F0-514C-861A-2B5690DDA285}" srcOrd="0" destOrd="0" presId="urn:microsoft.com/office/officeart/2005/8/layout/process4"/>
    <dgm:cxn modelId="{E1ACCC3E-FC06-4284-848A-7CCD38987EF8}" srcId="{2D1C4AD0-70DF-4D29-9F89-D03F5AE875C0}" destId="{F13AE084-1C77-46CB-84D4-22ED744C21EA}" srcOrd="0" destOrd="0" parTransId="{3817AE87-3D88-4027-9B1D-3EAAC592CA37}" sibTransId="{0AD4C990-1306-4DEB-B584-CCB14922BAC6}"/>
    <dgm:cxn modelId="{80FF3353-3A27-41C6-AA7C-B46B571D7408}" srcId="{BF88569B-F45B-4BD4-BED0-41A2C1B17C9B}" destId="{639AB3A3-AB56-4689-BB10-10030C99C089}" srcOrd="2" destOrd="0" parTransId="{4656A3E8-0403-4409-8A89-7F9C6F6329F5}" sibTransId="{83852168-1FEE-4FF5-BA8F-F9C9B181454E}"/>
    <dgm:cxn modelId="{EADACF54-6682-0148-BCAC-216AE6CD71EF}" type="presOf" srcId="{1CE83DA9-7A4C-4621-937B-560732572AFB}" destId="{C4EC42DA-9CDD-F248-B001-07A756ECAECE}" srcOrd="0" destOrd="0" presId="urn:microsoft.com/office/officeart/2005/8/layout/process4"/>
    <dgm:cxn modelId="{9E448C5E-F1F1-3C4C-9678-DEBD130350ED}" type="presOf" srcId="{639AB3A3-AB56-4689-BB10-10030C99C089}" destId="{716A842B-ECDF-6744-8977-BE4EB697CACB}" srcOrd="0" destOrd="0" presId="urn:microsoft.com/office/officeart/2005/8/layout/process4"/>
    <dgm:cxn modelId="{0AED166D-13D2-B54B-8D24-0B153D81D158}" type="presOf" srcId="{2D1C4AD0-70DF-4D29-9F89-D03F5AE875C0}" destId="{BED52BB4-5F8B-8C48-8F35-C1F27125B2BE}" srcOrd="0" destOrd="0" presId="urn:microsoft.com/office/officeart/2005/8/layout/process4"/>
    <dgm:cxn modelId="{C745977B-FEC3-9442-900A-50B4EDABD3C7}" type="presOf" srcId="{F13AE084-1C77-46CB-84D4-22ED744C21EA}" destId="{F1474E95-DF50-FD4C-9E70-B0E38813DE3D}" srcOrd="0" destOrd="0" presId="urn:microsoft.com/office/officeart/2005/8/layout/process4"/>
    <dgm:cxn modelId="{BA9F2ED0-D3B0-4CC1-BE73-5FD1BEAD1A9C}" srcId="{BF88569B-F45B-4BD4-BED0-41A2C1B17C9B}" destId="{ECC3510A-A826-43E9-8252-EB2A34AD7687}" srcOrd="1" destOrd="0" parTransId="{D91DDB99-F459-4344-9EE6-6DE1AEFE3CE7}" sibTransId="{A5B565CA-C098-4DAB-8961-4E581FA5625B}"/>
    <dgm:cxn modelId="{8544EBDB-4EF0-4B92-8655-C5AB3141CAF2}" srcId="{2D1C4AD0-70DF-4D29-9F89-D03F5AE875C0}" destId="{BF88569B-F45B-4BD4-BED0-41A2C1B17C9B}" srcOrd="1" destOrd="0" parTransId="{C99F9330-AC8D-4366-A356-E4ED18FDF517}" sibTransId="{349BCD31-F2A9-43CD-91D9-C6939B8699E3}"/>
    <dgm:cxn modelId="{811E75DE-D3D1-A446-B192-6812A188EE49}" type="presOf" srcId="{BF88569B-F45B-4BD4-BED0-41A2C1B17C9B}" destId="{D80BA9A3-4860-7B4C-8C52-C26C59B43DD9}" srcOrd="1" destOrd="0" presId="urn:microsoft.com/office/officeart/2005/8/layout/process4"/>
    <dgm:cxn modelId="{18EF31EF-1C86-4450-A600-94D69EB508AA}" srcId="{BF88569B-F45B-4BD4-BED0-41A2C1B17C9B}" destId="{1CE83DA9-7A4C-4621-937B-560732572AFB}" srcOrd="0" destOrd="0" parTransId="{52EDE560-8306-4D47-9DAA-CBDFEE598722}" sibTransId="{1E75AAED-7BF7-4DDD-9A2E-F5E23635C8AA}"/>
    <dgm:cxn modelId="{8B6C614A-DCCC-A844-86B0-F4A4E6CABB55}" type="presParOf" srcId="{BED52BB4-5F8B-8C48-8F35-C1F27125B2BE}" destId="{150E1164-1846-434E-867A-FF73EC015B69}" srcOrd="0" destOrd="0" presId="urn:microsoft.com/office/officeart/2005/8/layout/process4"/>
    <dgm:cxn modelId="{016F32FB-D394-624A-B5EE-6923EB836678}" type="presParOf" srcId="{150E1164-1846-434E-867A-FF73EC015B69}" destId="{D29F4531-68F0-514C-861A-2B5690DDA285}" srcOrd="0" destOrd="0" presId="urn:microsoft.com/office/officeart/2005/8/layout/process4"/>
    <dgm:cxn modelId="{E4AF1A4A-C31F-774C-9168-BAAFB5B7505B}" type="presParOf" srcId="{150E1164-1846-434E-867A-FF73EC015B69}" destId="{D80BA9A3-4860-7B4C-8C52-C26C59B43DD9}" srcOrd="1" destOrd="0" presId="urn:microsoft.com/office/officeart/2005/8/layout/process4"/>
    <dgm:cxn modelId="{D3496D6A-7D3C-F640-8D3F-B1BC22D1AE64}" type="presParOf" srcId="{150E1164-1846-434E-867A-FF73EC015B69}" destId="{61C5E694-A773-C345-BFCB-775458D6E336}" srcOrd="2" destOrd="0" presId="urn:microsoft.com/office/officeart/2005/8/layout/process4"/>
    <dgm:cxn modelId="{F0C6300F-D292-E64C-805B-103856AF487D}" type="presParOf" srcId="{61C5E694-A773-C345-BFCB-775458D6E336}" destId="{C4EC42DA-9CDD-F248-B001-07A756ECAECE}" srcOrd="0" destOrd="0" presId="urn:microsoft.com/office/officeart/2005/8/layout/process4"/>
    <dgm:cxn modelId="{2E7CC6B7-6C63-C54F-8588-EFF6E4F7AAA1}" type="presParOf" srcId="{61C5E694-A773-C345-BFCB-775458D6E336}" destId="{B1C21A3E-EE3D-5E41-90B8-34557308FD90}" srcOrd="1" destOrd="0" presId="urn:microsoft.com/office/officeart/2005/8/layout/process4"/>
    <dgm:cxn modelId="{19EB7E9F-6ABE-6A4F-B4F6-B94CE2506AA4}" type="presParOf" srcId="{61C5E694-A773-C345-BFCB-775458D6E336}" destId="{716A842B-ECDF-6744-8977-BE4EB697CACB}" srcOrd="2" destOrd="0" presId="urn:microsoft.com/office/officeart/2005/8/layout/process4"/>
    <dgm:cxn modelId="{5FCE43CB-F3BB-C445-9407-F9D36E96327E}" type="presParOf" srcId="{BED52BB4-5F8B-8C48-8F35-C1F27125B2BE}" destId="{5B6F1B0F-B43F-C244-88E0-20455441D3E3}" srcOrd="1" destOrd="0" presId="urn:microsoft.com/office/officeart/2005/8/layout/process4"/>
    <dgm:cxn modelId="{FF132125-9106-C04A-A657-4B24B7AFC509}" type="presParOf" srcId="{BED52BB4-5F8B-8C48-8F35-C1F27125B2BE}" destId="{E5FD4B3C-1DD7-2D49-BC51-25B790698236}" srcOrd="2" destOrd="0" presId="urn:microsoft.com/office/officeart/2005/8/layout/process4"/>
    <dgm:cxn modelId="{84D9D802-C395-A444-AEC3-CFDC6C4451BF}" type="presParOf" srcId="{E5FD4B3C-1DD7-2D49-BC51-25B790698236}" destId="{F1474E95-DF50-FD4C-9E70-B0E38813DE3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43A29D3-ACAF-4A54-9514-C64F6BCEF9A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09B069-C3DA-46CC-9B80-E4B59F933795}">
      <dgm:prSet/>
      <dgm:spPr/>
      <dgm:t>
        <a:bodyPr/>
        <a:lstStyle/>
        <a:p>
          <a:r>
            <a:rPr lang="cs-CZ" dirty="0"/>
            <a:t>zhodnocení výsledků DP v návaznosti na </a:t>
          </a:r>
          <a:r>
            <a:rPr lang="cs-CZ" dirty="0" err="1"/>
            <a:t>state</a:t>
          </a:r>
          <a:r>
            <a:rPr lang="cs-CZ" dirty="0"/>
            <a:t> </a:t>
          </a:r>
          <a:r>
            <a:rPr lang="cs-CZ" dirty="0" err="1"/>
            <a:t>of</a:t>
          </a:r>
          <a:r>
            <a:rPr lang="cs-CZ" dirty="0"/>
            <a:t> art a váš výzkum</a:t>
          </a:r>
          <a:endParaRPr lang="en-US" dirty="0"/>
        </a:p>
      </dgm:t>
    </dgm:pt>
    <dgm:pt modelId="{96DB6CDB-09A5-4EB3-BAE8-A17F1C5706AB}" type="parTrans" cxnId="{B71A5100-0316-47D0-86F6-F2F6505B2944}">
      <dgm:prSet/>
      <dgm:spPr/>
      <dgm:t>
        <a:bodyPr/>
        <a:lstStyle/>
        <a:p>
          <a:endParaRPr lang="en-US"/>
        </a:p>
      </dgm:t>
    </dgm:pt>
    <dgm:pt modelId="{10D26808-4B82-4CA5-A1B3-F425A37A49E8}" type="sibTrans" cxnId="{B71A5100-0316-47D0-86F6-F2F6505B2944}">
      <dgm:prSet/>
      <dgm:spPr/>
      <dgm:t>
        <a:bodyPr/>
        <a:lstStyle/>
        <a:p>
          <a:endParaRPr lang="en-US"/>
        </a:p>
      </dgm:t>
    </dgm:pt>
    <dgm:pt modelId="{FF55CBAC-48DC-4514-8787-BD664C072D6A}">
      <dgm:prSet/>
      <dgm:spPr/>
      <dgm:t>
        <a:bodyPr/>
        <a:lstStyle/>
        <a:p>
          <a:r>
            <a:rPr lang="cs-CZ" dirty="0"/>
            <a:t>k jakým  jste došli závěrům?</a:t>
          </a:r>
          <a:endParaRPr lang="en-US" dirty="0"/>
        </a:p>
      </dgm:t>
    </dgm:pt>
    <dgm:pt modelId="{68679AF6-E413-46D8-8717-AFEB2621B8BD}" type="parTrans" cxnId="{0DF32C0E-51B1-40D2-877E-5A0EF82D599A}">
      <dgm:prSet/>
      <dgm:spPr/>
      <dgm:t>
        <a:bodyPr/>
        <a:lstStyle/>
        <a:p>
          <a:endParaRPr lang="en-US"/>
        </a:p>
      </dgm:t>
    </dgm:pt>
    <dgm:pt modelId="{872C24AE-FFB2-4088-A50F-8BECBD15D60F}" type="sibTrans" cxnId="{0DF32C0E-51B1-40D2-877E-5A0EF82D599A}">
      <dgm:prSet/>
      <dgm:spPr/>
      <dgm:t>
        <a:bodyPr/>
        <a:lstStyle/>
        <a:p>
          <a:endParaRPr lang="en-US"/>
        </a:p>
      </dgm:t>
    </dgm:pt>
    <dgm:pt modelId="{E9038DA0-AE77-4BDB-A64F-49581E80CC1B}">
      <dgm:prSet/>
      <dgm:spPr/>
      <dgm:t>
        <a:bodyPr/>
        <a:lstStyle/>
        <a:p>
          <a:r>
            <a:rPr lang="cs-CZ"/>
            <a:t>doporučení:</a:t>
          </a:r>
          <a:endParaRPr lang="en-US"/>
        </a:p>
      </dgm:t>
    </dgm:pt>
    <dgm:pt modelId="{0C17B111-353D-4092-A567-19F2C51E3B98}" type="parTrans" cxnId="{5C2F3E41-631A-46A9-8F8C-4F32509E894E}">
      <dgm:prSet/>
      <dgm:spPr/>
      <dgm:t>
        <a:bodyPr/>
        <a:lstStyle/>
        <a:p>
          <a:endParaRPr lang="en-US"/>
        </a:p>
      </dgm:t>
    </dgm:pt>
    <dgm:pt modelId="{FE7CADC7-9D83-4784-AD69-E53CF58C0E42}" type="sibTrans" cxnId="{5C2F3E41-631A-46A9-8F8C-4F32509E894E}">
      <dgm:prSet/>
      <dgm:spPr/>
      <dgm:t>
        <a:bodyPr/>
        <a:lstStyle/>
        <a:p>
          <a:endParaRPr lang="en-US"/>
        </a:p>
      </dgm:t>
    </dgm:pt>
    <dgm:pt modelId="{5893F4C1-BF75-418E-AE06-8F54C4179253}">
      <dgm:prSet/>
      <dgm:spPr/>
      <dgm:t>
        <a:bodyPr/>
        <a:lstStyle/>
        <a:p>
          <a:r>
            <a:rPr lang="cs-CZ" b="1"/>
            <a:t>sepište si záměr a cíle práce a napište si k nim jednoduché body, poznámky z diskuze/výsledků vašeho výzkumu</a:t>
          </a:r>
          <a:endParaRPr lang="en-US"/>
        </a:p>
      </dgm:t>
    </dgm:pt>
    <dgm:pt modelId="{3BD2F62D-02F0-4CC0-A413-9CB5B2A07867}" type="parTrans" cxnId="{68151998-833A-4B74-9D8A-60B394DA3FEF}">
      <dgm:prSet/>
      <dgm:spPr/>
      <dgm:t>
        <a:bodyPr/>
        <a:lstStyle/>
        <a:p>
          <a:endParaRPr lang="en-US"/>
        </a:p>
      </dgm:t>
    </dgm:pt>
    <dgm:pt modelId="{21B8F8F1-86AE-4010-8E5D-BCFC9CB842C2}" type="sibTrans" cxnId="{68151998-833A-4B74-9D8A-60B394DA3FEF}">
      <dgm:prSet/>
      <dgm:spPr/>
      <dgm:t>
        <a:bodyPr/>
        <a:lstStyle/>
        <a:p>
          <a:endParaRPr lang="en-US"/>
        </a:p>
      </dgm:t>
    </dgm:pt>
    <dgm:pt modelId="{EE1CED36-1917-48BB-81F4-8E734733B139}">
      <dgm:prSet/>
      <dgm:spPr/>
      <dgm:t>
        <a:bodyPr/>
        <a:lstStyle/>
        <a:p>
          <a:r>
            <a:rPr lang="cs-CZ" b="1" dirty="0"/>
            <a:t>vyzdvihněte cíle, které se vám podařilo naplnit</a:t>
          </a:r>
          <a:endParaRPr lang="en-US" dirty="0"/>
        </a:p>
      </dgm:t>
    </dgm:pt>
    <dgm:pt modelId="{418704BF-587B-4DE4-9746-3499BAB9AEE7}" type="parTrans" cxnId="{F4D44F91-70DB-4276-82DC-CA14013A1E43}">
      <dgm:prSet/>
      <dgm:spPr/>
      <dgm:t>
        <a:bodyPr/>
        <a:lstStyle/>
        <a:p>
          <a:endParaRPr lang="en-US"/>
        </a:p>
      </dgm:t>
    </dgm:pt>
    <dgm:pt modelId="{0A9497C1-C9AE-4FDA-B647-E31CE5ED091D}" type="sibTrans" cxnId="{F4D44F91-70DB-4276-82DC-CA14013A1E43}">
      <dgm:prSet/>
      <dgm:spPr/>
      <dgm:t>
        <a:bodyPr/>
        <a:lstStyle/>
        <a:p>
          <a:endParaRPr lang="en-US"/>
        </a:p>
      </dgm:t>
    </dgm:pt>
    <dgm:pt modelId="{50B99C78-0164-44A1-925C-9B49959CE9E6}">
      <dgm:prSet/>
      <dgm:spPr/>
      <dgm:t>
        <a:bodyPr/>
        <a:lstStyle/>
        <a:p>
          <a:r>
            <a:rPr lang="cs-CZ"/>
            <a:t>Obvyklé chyby:</a:t>
          </a:r>
          <a:endParaRPr lang="en-US"/>
        </a:p>
      </dgm:t>
    </dgm:pt>
    <dgm:pt modelId="{E4AB4746-D24F-45D2-A8E2-CABCBAE9E606}" type="parTrans" cxnId="{DAAFBFFA-0C20-4FAB-B55D-294710C841EE}">
      <dgm:prSet/>
      <dgm:spPr/>
      <dgm:t>
        <a:bodyPr/>
        <a:lstStyle/>
        <a:p>
          <a:endParaRPr lang="en-US"/>
        </a:p>
      </dgm:t>
    </dgm:pt>
    <dgm:pt modelId="{7207A23C-02F2-467D-A686-2AAC14C12EFE}" type="sibTrans" cxnId="{DAAFBFFA-0C20-4FAB-B55D-294710C841EE}">
      <dgm:prSet/>
      <dgm:spPr/>
      <dgm:t>
        <a:bodyPr/>
        <a:lstStyle/>
        <a:p>
          <a:endParaRPr lang="en-US"/>
        </a:p>
      </dgm:t>
    </dgm:pt>
    <dgm:pt modelId="{B1D00702-D8D6-47D9-80ED-F6B90648D6D4}">
      <dgm:prSet/>
      <dgm:spPr/>
      <dgm:t>
        <a:bodyPr/>
        <a:lstStyle/>
        <a:p>
          <a:r>
            <a:rPr lang="cs-CZ" b="1" dirty="0"/>
            <a:t>analýza, představování dat atp./zde již pouze závěry – závěr není diskuze!</a:t>
          </a:r>
          <a:endParaRPr lang="en-US" dirty="0"/>
        </a:p>
      </dgm:t>
    </dgm:pt>
    <dgm:pt modelId="{E5BA9602-5BF3-4D2F-B54E-DC03C6900184}" type="parTrans" cxnId="{77A98209-3670-4296-A6EE-CC50D83EE7B2}">
      <dgm:prSet/>
      <dgm:spPr/>
      <dgm:t>
        <a:bodyPr/>
        <a:lstStyle/>
        <a:p>
          <a:endParaRPr lang="en-US"/>
        </a:p>
      </dgm:t>
    </dgm:pt>
    <dgm:pt modelId="{D6A7E97A-678F-47BE-96FE-7213516E7332}" type="sibTrans" cxnId="{77A98209-3670-4296-A6EE-CC50D83EE7B2}">
      <dgm:prSet/>
      <dgm:spPr/>
      <dgm:t>
        <a:bodyPr/>
        <a:lstStyle/>
        <a:p>
          <a:endParaRPr lang="en-US"/>
        </a:p>
      </dgm:t>
    </dgm:pt>
    <dgm:pt modelId="{EEACE560-4D06-4399-B5D3-3031457C6260}">
      <dgm:prSet/>
      <dgm:spPr/>
      <dgm:t>
        <a:bodyPr/>
        <a:lstStyle/>
        <a:p>
          <a:r>
            <a:rPr lang="cs-CZ" b="1" dirty="0"/>
            <a:t>přesvědčování o významu práce/sumář, shrnutí (není to diskuze)</a:t>
          </a:r>
          <a:endParaRPr lang="en-US" dirty="0"/>
        </a:p>
      </dgm:t>
    </dgm:pt>
    <dgm:pt modelId="{A14810E1-39CB-45A7-87FF-24ACC3AAB008}" type="parTrans" cxnId="{88C3D7BC-4D66-4C7D-BBC4-7B3C06A0554B}">
      <dgm:prSet/>
      <dgm:spPr/>
      <dgm:t>
        <a:bodyPr/>
        <a:lstStyle/>
        <a:p>
          <a:endParaRPr lang="en-US"/>
        </a:p>
      </dgm:t>
    </dgm:pt>
    <dgm:pt modelId="{F2FB362E-F35E-4680-A380-2F7C46539C47}" type="sibTrans" cxnId="{88C3D7BC-4D66-4C7D-BBC4-7B3C06A0554B}">
      <dgm:prSet/>
      <dgm:spPr/>
      <dgm:t>
        <a:bodyPr/>
        <a:lstStyle/>
        <a:p>
          <a:endParaRPr lang="en-US"/>
        </a:p>
      </dgm:t>
    </dgm:pt>
    <dgm:pt modelId="{00E3C63E-2C24-4641-8B21-750217E1EE27}">
      <dgm:prSet/>
      <dgm:spPr/>
      <dgm:t>
        <a:bodyPr/>
        <a:lstStyle/>
        <a:p>
          <a:r>
            <a:rPr lang="en-US" dirty="0" err="1"/>
            <a:t>vyjadřujte</a:t>
          </a:r>
          <a:r>
            <a:rPr lang="en-US" dirty="0"/>
            <a:t> se v </a:t>
          </a:r>
          <a:r>
            <a:rPr lang="en-US" dirty="0" err="1"/>
            <a:t>obecných</a:t>
          </a:r>
          <a:r>
            <a:rPr lang="en-US" dirty="0"/>
            <a:t> </a:t>
          </a:r>
          <a:r>
            <a:rPr lang="en-US" dirty="0" err="1"/>
            <a:t>tvrzeních</a:t>
          </a:r>
          <a:r>
            <a:rPr lang="en-US" dirty="0"/>
            <a:t>, </a:t>
          </a:r>
          <a:r>
            <a:rPr lang="en-US" dirty="0" err="1"/>
            <a:t>zevšeobecňujte</a:t>
          </a:r>
          <a:r>
            <a:rPr lang="en-US" dirty="0"/>
            <a:t>/</a:t>
          </a:r>
          <a:r>
            <a:rPr lang="en-US" dirty="0" err="1"/>
            <a:t>nevěnujte</a:t>
          </a:r>
          <a:r>
            <a:rPr lang="en-US" dirty="0"/>
            <a:t> se </a:t>
          </a:r>
          <a:r>
            <a:rPr lang="en-US" dirty="0" err="1"/>
            <a:t>specifickým</a:t>
          </a:r>
          <a:r>
            <a:rPr lang="en-US" dirty="0"/>
            <a:t> </a:t>
          </a:r>
          <a:r>
            <a:rPr lang="en-US" dirty="0" err="1"/>
            <a:t>výsledkům</a:t>
          </a:r>
          <a:r>
            <a:rPr lang="en-US" dirty="0"/>
            <a:t> a </a:t>
          </a:r>
          <a:r>
            <a:rPr lang="en-US" dirty="0" err="1"/>
            <a:t>datům</a:t>
          </a:r>
          <a:r>
            <a:rPr lang="en-US" dirty="0"/>
            <a:t> </a:t>
          </a:r>
          <a:r>
            <a:rPr lang="en-US" dirty="0" err="1"/>
            <a:t>tak</a:t>
          </a:r>
          <a:r>
            <a:rPr lang="en-US" dirty="0"/>
            <a:t> </a:t>
          </a:r>
          <a:r>
            <a:rPr lang="en-US" dirty="0" err="1"/>
            <a:t>jako</a:t>
          </a:r>
          <a:r>
            <a:rPr lang="en-US" dirty="0"/>
            <a:t> </a:t>
          </a:r>
          <a:r>
            <a:rPr lang="en-US" dirty="0" err="1"/>
            <a:t>jinde</a:t>
          </a:r>
          <a:r>
            <a:rPr lang="en-US" dirty="0"/>
            <a:t> v DP</a:t>
          </a:r>
        </a:p>
      </dgm:t>
    </dgm:pt>
    <dgm:pt modelId="{CB1E4C55-DF2A-E54D-987B-18343FC9EBBC}" type="parTrans" cxnId="{3B82DC74-222A-F040-82DE-E490136BD999}">
      <dgm:prSet/>
      <dgm:spPr/>
      <dgm:t>
        <a:bodyPr/>
        <a:lstStyle/>
        <a:p>
          <a:endParaRPr lang="cs-CZ"/>
        </a:p>
      </dgm:t>
    </dgm:pt>
    <dgm:pt modelId="{69C4D127-FDA5-7840-9C10-E8269505D550}" type="sibTrans" cxnId="{3B82DC74-222A-F040-82DE-E490136BD999}">
      <dgm:prSet/>
      <dgm:spPr/>
      <dgm:t>
        <a:bodyPr/>
        <a:lstStyle/>
        <a:p>
          <a:endParaRPr lang="cs-CZ"/>
        </a:p>
      </dgm:t>
    </dgm:pt>
    <dgm:pt modelId="{FCB788A3-37E7-7C4C-A371-F24832515827}">
      <dgm:prSet/>
      <dgm:spPr/>
      <dgm:t>
        <a:bodyPr/>
        <a:lstStyle/>
        <a:p>
          <a:r>
            <a:rPr lang="en-US" dirty="0" err="1"/>
            <a:t>nepředstavujeme</a:t>
          </a:r>
          <a:r>
            <a:rPr lang="en-US" dirty="0"/>
            <a:t> </a:t>
          </a:r>
          <a:r>
            <a:rPr lang="en-US" dirty="0" err="1"/>
            <a:t>zde</a:t>
          </a:r>
          <a:r>
            <a:rPr lang="en-US" dirty="0"/>
            <a:t> </a:t>
          </a:r>
          <a:r>
            <a:rPr lang="en-US" dirty="0" err="1"/>
            <a:t>žádné</a:t>
          </a:r>
          <a:r>
            <a:rPr lang="en-US" dirty="0"/>
            <a:t> </a:t>
          </a:r>
          <a:r>
            <a:rPr lang="en-US" dirty="0" err="1"/>
            <a:t>nové</a:t>
          </a:r>
          <a:r>
            <a:rPr lang="en-US" dirty="0"/>
            <a:t> </a:t>
          </a:r>
          <a:r>
            <a:rPr lang="en-US" dirty="0" err="1"/>
            <a:t>informace</a:t>
          </a:r>
          <a:r>
            <a:rPr lang="en-US" dirty="0"/>
            <a:t>, data, ani </a:t>
          </a:r>
          <a:r>
            <a:rPr lang="en-US" dirty="0" err="1"/>
            <a:t>argumenty</a:t>
          </a:r>
          <a:endParaRPr lang="en-US" dirty="0"/>
        </a:p>
      </dgm:t>
    </dgm:pt>
    <dgm:pt modelId="{5B73065C-01F4-9543-9C92-A0545249D6C2}" type="parTrans" cxnId="{CF84EAEF-AD67-5444-97D8-59F6FFE1BBC8}">
      <dgm:prSet/>
      <dgm:spPr/>
      <dgm:t>
        <a:bodyPr/>
        <a:lstStyle/>
        <a:p>
          <a:endParaRPr lang="cs-CZ"/>
        </a:p>
      </dgm:t>
    </dgm:pt>
    <dgm:pt modelId="{A71D2E51-0518-D844-B8AF-14EBDB04A7F4}" type="sibTrans" cxnId="{CF84EAEF-AD67-5444-97D8-59F6FFE1BBC8}">
      <dgm:prSet/>
      <dgm:spPr/>
      <dgm:t>
        <a:bodyPr/>
        <a:lstStyle/>
        <a:p>
          <a:endParaRPr lang="cs-CZ"/>
        </a:p>
      </dgm:t>
    </dgm:pt>
    <dgm:pt modelId="{BCDE8393-60D7-A449-AE9A-52ADC12A96E1}">
      <dgm:prSet/>
      <dgm:spPr/>
      <dgm:t>
        <a:bodyPr/>
        <a:lstStyle/>
        <a:p>
          <a:r>
            <a:rPr lang="en-US" dirty="0" err="1"/>
            <a:t>není</a:t>
          </a:r>
          <a:r>
            <a:rPr lang="en-US" dirty="0"/>
            <a:t> </a:t>
          </a:r>
          <a:r>
            <a:rPr lang="en-US" dirty="0" err="1"/>
            <a:t>nutné</a:t>
          </a:r>
          <a:r>
            <a:rPr lang="en-US" dirty="0"/>
            <a:t> </a:t>
          </a:r>
          <a:r>
            <a:rPr lang="en-US" dirty="0" err="1"/>
            <a:t>věnovat</a:t>
          </a:r>
          <a:r>
            <a:rPr lang="en-US" dirty="0"/>
            <a:t> se </a:t>
          </a:r>
          <a:r>
            <a:rPr lang="en-US" dirty="0" err="1"/>
            <a:t>každé</a:t>
          </a:r>
          <a:r>
            <a:rPr lang="en-US" dirty="0"/>
            <a:t> </a:t>
          </a:r>
          <a:r>
            <a:rPr lang="en-US" dirty="0" err="1"/>
            <a:t>výzkumné</a:t>
          </a:r>
          <a:r>
            <a:rPr lang="en-US" dirty="0"/>
            <a:t> </a:t>
          </a:r>
          <a:r>
            <a:rPr lang="en-US" dirty="0" err="1"/>
            <a:t>otázce</a:t>
          </a:r>
          <a:r>
            <a:rPr lang="en-US" dirty="0"/>
            <a:t> </a:t>
          </a:r>
          <a:r>
            <a:rPr lang="en-US" dirty="0" err="1"/>
            <a:t>jednotlivě</a:t>
          </a:r>
          <a:r>
            <a:rPr lang="en-US" dirty="0"/>
            <a:t>, </a:t>
          </a:r>
          <a:r>
            <a:rPr lang="en-US" dirty="0" err="1"/>
            <a:t>spíše</a:t>
          </a:r>
          <a:r>
            <a:rPr lang="en-US" dirty="0"/>
            <a:t> </a:t>
          </a:r>
          <a:r>
            <a:rPr lang="en-US" dirty="0" err="1"/>
            <a:t>obecně</a:t>
          </a:r>
          <a:r>
            <a:rPr lang="en-US" dirty="0"/>
            <a:t> </a:t>
          </a:r>
          <a:r>
            <a:rPr lang="en-US" dirty="0" err="1"/>
            <a:t>shrnout</a:t>
          </a:r>
          <a:endParaRPr lang="en-US" dirty="0"/>
        </a:p>
      </dgm:t>
    </dgm:pt>
    <dgm:pt modelId="{41AA01B8-699A-C242-B561-C5593C6DB689}" type="parTrans" cxnId="{FE45C915-14D0-304B-8DE1-1E60631740B1}">
      <dgm:prSet/>
      <dgm:spPr/>
      <dgm:t>
        <a:bodyPr/>
        <a:lstStyle/>
        <a:p>
          <a:endParaRPr lang="cs-CZ"/>
        </a:p>
      </dgm:t>
    </dgm:pt>
    <dgm:pt modelId="{D8600B29-13C8-2943-8699-0B45B684E648}" type="sibTrans" cxnId="{FE45C915-14D0-304B-8DE1-1E60631740B1}">
      <dgm:prSet/>
      <dgm:spPr/>
      <dgm:t>
        <a:bodyPr/>
        <a:lstStyle/>
        <a:p>
          <a:endParaRPr lang="cs-CZ"/>
        </a:p>
      </dgm:t>
    </dgm:pt>
    <dgm:pt modelId="{843F7E85-67A1-1046-9F0F-AAB7894D2164}" type="pres">
      <dgm:prSet presAssocID="{743A29D3-ACAF-4A54-9514-C64F6BCEF9A8}" presName="linear" presStyleCnt="0">
        <dgm:presLayoutVars>
          <dgm:animLvl val="lvl"/>
          <dgm:resizeHandles val="exact"/>
        </dgm:presLayoutVars>
      </dgm:prSet>
      <dgm:spPr/>
    </dgm:pt>
    <dgm:pt modelId="{A67AF7AA-A091-D746-ABCE-3DB448C82DA2}" type="pres">
      <dgm:prSet presAssocID="{C709B069-C3DA-46CC-9B80-E4B59F93379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54CD840-12EF-DA45-B16C-F66C256F729C}" type="pres">
      <dgm:prSet presAssocID="{10D26808-4B82-4CA5-A1B3-F425A37A49E8}" presName="spacer" presStyleCnt="0"/>
      <dgm:spPr/>
    </dgm:pt>
    <dgm:pt modelId="{8BB609A8-3465-8541-A9B8-8C045E76008D}" type="pres">
      <dgm:prSet presAssocID="{FF55CBAC-48DC-4514-8787-BD664C072D6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F0F2D0C-D603-2947-A916-C99DD2ECCB94}" type="pres">
      <dgm:prSet presAssocID="{872C24AE-FFB2-4088-A50F-8BECBD15D60F}" presName="spacer" presStyleCnt="0"/>
      <dgm:spPr/>
    </dgm:pt>
    <dgm:pt modelId="{B4A5DD2A-4CC0-BA4C-BB4D-D8D48DB38613}" type="pres">
      <dgm:prSet presAssocID="{E9038DA0-AE77-4BDB-A64F-49581E80CC1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23B3B90-66E0-A948-9071-D3B75C3E639A}" type="pres">
      <dgm:prSet presAssocID="{E9038DA0-AE77-4BDB-A64F-49581E80CC1B}" presName="childText" presStyleLbl="revTx" presStyleIdx="0" presStyleCnt="2">
        <dgm:presLayoutVars>
          <dgm:bulletEnabled val="1"/>
        </dgm:presLayoutVars>
      </dgm:prSet>
      <dgm:spPr/>
    </dgm:pt>
    <dgm:pt modelId="{78A1CCBC-ED90-B242-8FDB-5E9EE5269CEB}" type="pres">
      <dgm:prSet presAssocID="{50B99C78-0164-44A1-925C-9B49959CE9E6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776CAC9-E2E1-4645-9016-7F8D2CF08772}" type="pres">
      <dgm:prSet presAssocID="{50B99C78-0164-44A1-925C-9B49959CE9E6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71A5100-0316-47D0-86F6-F2F6505B2944}" srcId="{743A29D3-ACAF-4A54-9514-C64F6BCEF9A8}" destId="{C709B069-C3DA-46CC-9B80-E4B59F933795}" srcOrd="0" destOrd="0" parTransId="{96DB6CDB-09A5-4EB3-BAE8-A17F1C5706AB}" sibTransId="{10D26808-4B82-4CA5-A1B3-F425A37A49E8}"/>
    <dgm:cxn modelId="{4DD97703-9903-E145-8AEA-BD6D71A70BC7}" type="presOf" srcId="{50B99C78-0164-44A1-925C-9B49959CE9E6}" destId="{78A1CCBC-ED90-B242-8FDB-5E9EE5269CEB}" srcOrd="0" destOrd="0" presId="urn:microsoft.com/office/officeart/2005/8/layout/vList2"/>
    <dgm:cxn modelId="{77A98209-3670-4296-A6EE-CC50D83EE7B2}" srcId="{50B99C78-0164-44A1-925C-9B49959CE9E6}" destId="{B1D00702-D8D6-47D9-80ED-F6B90648D6D4}" srcOrd="0" destOrd="0" parTransId="{E5BA9602-5BF3-4D2F-B54E-DC03C6900184}" sibTransId="{D6A7E97A-678F-47BE-96FE-7213516E7332}"/>
    <dgm:cxn modelId="{0DF32C0E-51B1-40D2-877E-5A0EF82D599A}" srcId="{743A29D3-ACAF-4A54-9514-C64F6BCEF9A8}" destId="{FF55CBAC-48DC-4514-8787-BD664C072D6A}" srcOrd="1" destOrd="0" parTransId="{68679AF6-E413-46D8-8717-AFEB2621B8BD}" sibTransId="{872C24AE-FFB2-4088-A50F-8BECBD15D60F}"/>
    <dgm:cxn modelId="{875D8610-E35A-7A42-BA8D-288F19E671F5}" type="presOf" srcId="{FF55CBAC-48DC-4514-8787-BD664C072D6A}" destId="{8BB609A8-3465-8541-A9B8-8C045E76008D}" srcOrd="0" destOrd="0" presId="urn:microsoft.com/office/officeart/2005/8/layout/vList2"/>
    <dgm:cxn modelId="{FE45C915-14D0-304B-8DE1-1E60631740B1}" srcId="{E9038DA0-AE77-4BDB-A64F-49581E80CC1B}" destId="{BCDE8393-60D7-A449-AE9A-52ADC12A96E1}" srcOrd="3" destOrd="0" parTransId="{41AA01B8-699A-C242-B561-C5593C6DB689}" sibTransId="{D8600B29-13C8-2943-8699-0B45B684E648}"/>
    <dgm:cxn modelId="{07C9683A-0F54-354B-B4C4-E49DEC1AD20A}" type="presOf" srcId="{BCDE8393-60D7-A449-AE9A-52ADC12A96E1}" destId="{223B3B90-66E0-A948-9071-D3B75C3E639A}" srcOrd="0" destOrd="3" presId="urn:microsoft.com/office/officeart/2005/8/layout/vList2"/>
    <dgm:cxn modelId="{5C2F3E41-631A-46A9-8F8C-4F32509E894E}" srcId="{743A29D3-ACAF-4A54-9514-C64F6BCEF9A8}" destId="{E9038DA0-AE77-4BDB-A64F-49581E80CC1B}" srcOrd="2" destOrd="0" parTransId="{0C17B111-353D-4092-A567-19F2C51E3B98}" sibTransId="{FE7CADC7-9D83-4784-AD69-E53CF58C0E42}"/>
    <dgm:cxn modelId="{EE920845-CCBB-1E48-AAC0-CF581237C1F0}" type="presOf" srcId="{743A29D3-ACAF-4A54-9514-C64F6BCEF9A8}" destId="{843F7E85-67A1-1046-9F0F-AAB7894D2164}" srcOrd="0" destOrd="0" presId="urn:microsoft.com/office/officeart/2005/8/layout/vList2"/>
    <dgm:cxn modelId="{CE8EBA47-5CBF-154F-8302-E7F697676078}" type="presOf" srcId="{5893F4C1-BF75-418E-AE06-8F54C4179253}" destId="{223B3B90-66E0-A948-9071-D3B75C3E639A}" srcOrd="0" destOrd="0" presId="urn:microsoft.com/office/officeart/2005/8/layout/vList2"/>
    <dgm:cxn modelId="{63F77A49-9083-9547-87EE-C1C6F69A6149}" type="presOf" srcId="{00E3C63E-2C24-4641-8B21-750217E1EE27}" destId="{223B3B90-66E0-A948-9071-D3B75C3E639A}" srcOrd="0" destOrd="2" presId="urn:microsoft.com/office/officeart/2005/8/layout/vList2"/>
    <dgm:cxn modelId="{0DC33B5C-5811-3B41-9028-75F9C8FD4C67}" type="presOf" srcId="{C709B069-C3DA-46CC-9B80-E4B59F933795}" destId="{A67AF7AA-A091-D746-ABCE-3DB448C82DA2}" srcOrd="0" destOrd="0" presId="urn:microsoft.com/office/officeart/2005/8/layout/vList2"/>
    <dgm:cxn modelId="{F41BD567-A688-8849-A173-16D644C38913}" type="presOf" srcId="{B1D00702-D8D6-47D9-80ED-F6B90648D6D4}" destId="{9776CAC9-E2E1-4645-9016-7F8D2CF08772}" srcOrd="0" destOrd="0" presId="urn:microsoft.com/office/officeart/2005/8/layout/vList2"/>
    <dgm:cxn modelId="{3B82DC74-222A-F040-82DE-E490136BD999}" srcId="{E9038DA0-AE77-4BDB-A64F-49581E80CC1B}" destId="{00E3C63E-2C24-4641-8B21-750217E1EE27}" srcOrd="2" destOrd="0" parTransId="{CB1E4C55-DF2A-E54D-987B-18343FC9EBBC}" sibTransId="{69C4D127-FDA5-7840-9C10-E8269505D550}"/>
    <dgm:cxn modelId="{A10EA577-FFA2-F041-82AA-8E140961B5BB}" type="presOf" srcId="{EE1CED36-1917-48BB-81F4-8E734733B139}" destId="{223B3B90-66E0-A948-9071-D3B75C3E639A}" srcOrd="0" destOrd="1" presId="urn:microsoft.com/office/officeart/2005/8/layout/vList2"/>
    <dgm:cxn modelId="{F4D44F91-70DB-4276-82DC-CA14013A1E43}" srcId="{E9038DA0-AE77-4BDB-A64F-49581E80CC1B}" destId="{EE1CED36-1917-48BB-81F4-8E734733B139}" srcOrd="1" destOrd="0" parTransId="{418704BF-587B-4DE4-9746-3499BAB9AEE7}" sibTransId="{0A9497C1-C9AE-4FDA-B647-E31CE5ED091D}"/>
    <dgm:cxn modelId="{F2F7E792-DB07-D148-8DEB-6F332D43C983}" type="presOf" srcId="{EEACE560-4D06-4399-B5D3-3031457C6260}" destId="{9776CAC9-E2E1-4645-9016-7F8D2CF08772}" srcOrd="0" destOrd="1" presId="urn:microsoft.com/office/officeart/2005/8/layout/vList2"/>
    <dgm:cxn modelId="{68151998-833A-4B74-9D8A-60B394DA3FEF}" srcId="{E9038DA0-AE77-4BDB-A64F-49581E80CC1B}" destId="{5893F4C1-BF75-418E-AE06-8F54C4179253}" srcOrd="0" destOrd="0" parTransId="{3BD2F62D-02F0-4CC0-A413-9CB5B2A07867}" sibTransId="{21B8F8F1-86AE-4010-8E5D-BCFC9CB842C2}"/>
    <dgm:cxn modelId="{88C3D7BC-4D66-4C7D-BBC4-7B3C06A0554B}" srcId="{50B99C78-0164-44A1-925C-9B49959CE9E6}" destId="{EEACE560-4D06-4399-B5D3-3031457C6260}" srcOrd="1" destOrd="0" parTransId="{A14810E1-39CB-45A7-87FF-24ACC3AAB008}" sibTransId="{F2FB362E-F35E-4680-A380-2F7C46539C47}"/>
    <dgm:cxn modelId="{16A0DEBC-42BB-B64E-85BE-B81A03E4F98F}" type="presOf" srcId="{FCB788A3-37E7-7C4C-A371-F24832515827}" destId="{9776CAC9-E2E1-4645-9016-7F8D2CF08772}" srcOrd="0" destOrd="2" presId="urn:microsoft.com/office/officeart/2005/8/layout/vList2"/>
    <dgm:cxn modelId="{CF84EAEF-AD67-5444-97D8-59F6FFE1BBC8}" srcId="{50B99C78-0164-44A1-925C-9B49959CE9E6}" destId="{FCB788A3-37E7-7C4C-A371-F24832515827}" srcOrd="2" destOrd="0" parTransId="{5B73065C-01F4-9543-9C92-A0545249D6C2}" sibTransId="{A71D2E51-0518-D844-B8AF-14EBDB04A7F4}"/>
    <dgm:cxn modelId="{4C1477F3-BA47-A24C-B7A0-442B2B8A1DA6}" type="presOf" srcId="{E9038DA0-AE77-4BDB-A64F-49581E80CC1B}" destId="{B4A5DD2A-4CC0-BA4C-BB4D-D8D48DB38613}" srcOrd="0" destOrd="0" presId="urn:microsoft.com/office/officeart/2005/8/layout/vList2"/>
    <dgm:cxn modelId="{DAAFBFFA-0C20-4FAB-B55D-294710C841EE}" srcId="{743A29D3-ACAF-4A54-9514-C64F6BCEF9A8}" destId="{50B99C78-0164-44A1-925C-9B49959CE9E6}" srcOrd="3" destOrd="0" parTransId="{E4AB4746-D24F-45D2-A8E2-CABCBAE9E606}" sibTransId="{7207A23C-02F2-467D-A686-2AAC14C12EFE}"/>
    <dgm:cxn modelId="{CF115BA9-4D93-EC4C-A004-5BCA9335A7D3}" type="presParOf" srcId="{843F7E85-67A1-1046-9F0F-AAB7894D2164}" destId="{A67AF7AA-A091-D746-ABCE-3DB448C82DA2}" srcOrd="0" destOrd="0" presId="urn:microsoft.com/office/officeart/2005/8/layout/vList2"/>
    <dgm:cxn modelId="{A1108180-B0FF-3E43-B703-AAEBDE644CF8}" type="presParOf" srcId="{843F7E85-67A1-1046-9F0F-AAB7894D2164}" destId="{554CD840-12EF-DA45-B16C-F66C256F729C}" srcOrd="1" destOrd="0" presId="urn:microsoft.com/office/officeart/2005/8/layout/vList2"/>
    <dgm:cxn modelId="{2D39457E-99B9-EC46-B6FD-E2E5BF41E1D0}" type="presParOf" srcId="{843F7E85-67A1-1046-9F0F-AAB7894D2164}" destId="{8BB609A8-3465-8541-A9B8-8C045E76008D}" srcOrd="2" destOrd="0" presId="urn:microsoft.com/office/officeart/2005/8/layout/vList2"/>
    <dgm:cxn modelId="{CD2F877A-A637-7844-B6B9-062D88E00DCF}" type="presParOf" srcId="{843F7E85-67A1-1046-9F0F-AAB7894D2164}" destId="{FF0F2D0C-D603-2947-A916-C99DD2ECCB94}" srcOrd="3" destOrd="0" presId="urn:microsoft.com/office/officeart/2005/8/layout/vList2"/>
    <dgm:cxn modelId="{2373E01E-D73A-6140-99D2-0235C3D2D967}" type="presParOf" srcId="{843F7E85-67A1-1046-9F0F-AAB7894D2164}" destId="{B4A5DD2A-4CC0-BA4C-BB4D-D8D48DB38613}" srcOrd="4" destOrd="0" presId="urn:microsoft.com/office/officeart/2005/8/layout/vList2"/>
    <dgm:cxn modelId="{502DD9FF-4852-C54F-AC7C-5A4AE20478F2}" type="presParOf" srcId="{843F7E85-67A1-1046-9F0F-AAB7894D2164}" destId="{223B3B90-66E0-A948-9071-D3B75C3E639A}" srcOrd="5" destOrd="0" presId="urn:microsoft.com/office/officeart/2005/8/layout/vList2"/>
    <dgm:cxn modelId="{2EF2F123-B072-2748-B435-BE38EE323FF5}" type="presParOf" srcId="{843F7E85-67A1-1046-9F0F-AAB7894D2164}" destId="{78A1CCBC-ED90-B242-8FDB-5E9EE5269CEB}" srcOrd="6" destOrd="0" presId="urn:microsoft.com/office/officeart/2005/8/layout/vList2"/>
    <dgm:cxn modelId="{4AA0B74E-4793-4A4F-A5C4-C4A233185FDF}" type="presParOf" srcId="{843F7E85-67A1-1046-9F0F-AAB7894D2164}" destId="{9776CAC9-E2E1-4645-9016-7F8D2CF0877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0B2CF68-1720-48A4-9C4D-C17CC1B622C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8ABD21C-7D45-46F3-8AC1-C8391F6B81FE}">
      <dgm:prSet/>
      <dgm:spPr/>
      <dgm:t>
        <a:bodyPr/>
        <a:lstStyle/>
        <a:p>
          <a:r>
            <a:rPr lang="cs-CZ" dirty="0"/>
            <a:t>pro DP podstatné, je to práce kvalifikační</a:t>
          </a:r>
        </a:p>
        <a:p>
          <a:r>
            <a:rPr lang="cs-CZ" dirty="0"/>
            <a:t>jak teorie, tak praxe</a:t>
          </a:r>
          <a:endParaRPr lang="en-US" dirty="0"/>
        </a:p>
      </dgm:t>
    </dgm:pt>
    <dgm:pt modelId="{EC2F842D-6C91-44DF-B1CF-B92FF68A11A3}" type="parTrans" cxnId="{8743C00D-3B5E-4969-BD19-2D1A8B4FC00D}">
      <dgm:prSet/>
      <dgm:spPr/>
      <dgm:t>
        <a:bodyPr/>
        <a:lstStyle/>
        <a:p>
          <a:endParaRPr lang="en-US"/>
        </a:p>
      </dgm:t>
    </dgm:pt>
    <dgm:pt modelId="{04195F00-21D0-4EBA-8437-9C08C72B2BE0}" type="sibTrans" cxnId="{8743C00D-3B5E-4969-BD19-2D1A8B4FC00D}">
      <dgm:prSet/>
      <dgm:spPr/>
      <dgm:t>
        <a:bodyPr/>
        <a:lstStyle/>
        <a:p>
          <a:endParaRPr lang="en-US"/>
        </a:p>
      </dgm:t>
    </dgm:pt>
    <dgm:pt modelId="{7F154C4B-1A2A-4364-958B-11734128B7D7}">
      <dgm:prSet/>
      <dgm:spPr/>
      <dgm:t>
        <a:bodyPr/>
        <a:lstStyle/>
        <a:p>
          <a:r>
            <a:rPr lang="cs-CZ"/>
            <a:t>mnohdy vyrůstá ze state of art obsaženého v úvodu nebo ve shrnutí literatury (odpovídáte tedy na to, jak jste přispěli k dílu ostatních badatelů, na němž jste stavěli, jak jste zaplnili mezeru v dosavadním bádání atp.)</a:t>
          </a:r>
          <a:endParaRPr lang="en-US"/>
        </a:p>
      </dgm:t>
    </dgm:pt>
    <dgm:pt modelId="{F4D43595-23C7-4C79-B1EE-F3B15F2CAB01}" type="parTrans" cxnId="{7D8D25BC-E61E-4C90-B38D-749436345AEB}">
      <dgm:prSet/>
      <dgm:spPr/>
      <dgm:t>
        <a:bodyPr/>
        <a:lstStyle/>
        <a:p>
          <a:endParaRPr lang="en-US"/>
        </a:p>
      </dgm:t>
    </dgm:pt>
    <dgm:pt modelId="{D751F260-25F6-497B-BAB4-18A390BEA032}" type="sibTrans" cxnId="{7D8D25BC-E61E-4C90-B38D-749436345AEB}">
      <dgm:prSet/>
      <dgm:spPr/>
      <dgm:t>
        <a:bodyPr/>
        <a:lstStyle/>
        <a:p>
          <a:endParaRPr lang="en-US"/>
        </a:p>
      </dgm:t>
    </dgm:pt>
    <dgm:pt modelId="{A4F1B321-03E6-41AC-9B03-661ED79F1E5C}">
      <dgm:prSet/>
      <dgm:spPr/>
      <dgm:t>
        <a:bodyPr/>
        <a:lstStyle/>
        <a:p>
          <a:r>
            <a:rPr lang="cs-CZ"/>
            <a:t>můžete zmínit i vaše konferenční příspěvky a jiné vědecké aktivity</a:t>
          </a:r>
          <a:endParaRPr lang="en-US"/>
        </a:p>
      </dgm:t>
    </dgm:pt>
    <dgm:pt modelId="{D27CB6EF-86DB-425D-BF0F-145EF7A95474}" type="parTrans" cxnId="{87E41112-D949-4A99-B89D-EFA2D341DB21}">
      <dgm:prSet/>
      <dgm:spPr/>
      <dgm:t>
        <a:bodyPr/>
        <a:lstStyle/>
        <a:p>
          <a:endParaRPr lang="en-US"/>
        </a:p>
      </dgm:t>
    </dgm:pt>
    <dgm:pt modelId="{F2A5A5AB-A060-4619-9D47-A31FA564ADE3}" type="sibTrans" cxnId="{87E41112-D949-4A99-B89D-EFA2D341DB21}">
      <dgm:prSet/>
      <dgm:spPr/>
      <dgm:t>
        <a:bodyPr/>
        <a:lstStyle/>
        <a:p>
          <a:endParaRPr lang="en-US"/>
        </a:p>
      </dgm:t>
    </dgm:pt>
    <dgm:pt modelId="{5AE69F3E-52A7-436A-B47C-407088CD9B91}">
      <dgm:prSet/>
      <dgm:spPr/>
      <dgm:t>
        <a:bodyPr/>
        <a:lstStyle/>
        <a:p>
          <a:r>
            <a:rPr lang="cs-CZ" dirty="0"/>
            <a:t>poslední možnost říci čtenáři, co by si měl z vaší práce zapamatovat</a:t>
          </a:r>
        </a:p>
        <a:p>
          <a:r>
            <a:rPr lang="cs-CZ" dirty="0"/>
            <a:t>Pozor: není výčtem výsledků vašeho výzkumu, spíše přehled toho nejdůležitějšího, nezapomínejte na kontext</a:t>
          </a:r>
          <a:endParaRPr lang="en-US" dirty="0"/>
        </a:p>
      </dgm:t>
    </dgm:pt>
    <dgm:pt modelId="{3518450B-20AD-4327-9C21-F61216078F7B}" type="parTrans" cxnId="{65F1F6BD-674D-416E-84DB-6037306E317D}">
      <dgm:prSet/>
      <dgm:spPr/>
      <dgm:t>
        <a:bodyPr/>
        <a:lstStyle/>
        <a:p>
          <a:endParaRPr lang="en-US"/>
        </a:p>
      </dgm:t>
    </dgm:pt>
    <dgm:pt modelId="{CE00E4E6-99DD-44AE-8DBD-B0589DB72623}" type="sibTrans" cxnId="{65F1F6BD-674D-416E-84DB-6037306E317D}">
      <dgm:prSet/>
      <dgm:spPr/>
      <dgm:t>
        <a:bodyPr/>
        <a:lstStyle/>
        <a:p>
          <a:endParaRPr lang="en-US"/>
        </a:p>
      </dgm:t>
    </dgm:pt>
    <dgm:pt modelId="{3752BA07-F580-4424-8BA4-79E6F3E9B221}">
      <dgm:prSet/>
      <dgm:spPr/>
      <dgm:t>
        <a:bodyPr/>
        <a:lstStyle/>
        <a:p>
          <a:r>
            <a:rPr lang="cs-CZ" dirty="0"/>
            <a:t>jak jste přispěli k současnému stavu bádání/praxi?</a:t>
          </a:r>
        </a:p>
        <a:p>
          <a:r>
            <a:rPr lang="cs-CZ" dirty="0"/>
            <a:t>co víte nyní a dříve jste to nevěděli?</a:t>
          </a:r>
        </a:p>
        <a:p>
          <a:r>
            <a:rPr lang="cs-CZ" dirty="0"/>
            <a:t>proč na tom záleží?</a:t>
          </a:r>
        </a:p>
        <a:p>
          <a:r>
            <a:rPr lang="en-US" dirty="0" err="1"/>
            <a:t>protiřečí</a:t>
          </a:r>
          <a:r>
            <a:rPr lang="en-US" dirty="0"/>
            <a:t>/</a:t>
          </a:r>
          <a:r>
            <a:rPr lang="en-US" dirty="0" err="1"/>
            <a:t>doplňuje</a:t>
          </a:r>
          <a:r>
            <a:rPr lang="en-US" dirty="0"/>
            <a:t> </a:t>
          </a:r>
          <a:r>
            <a:rPr lang="en-US" dirty="0" err="1"/>
            <a:t>vaše</a:t>
          </a:r>
          <a:r>
            <a:rPr lang="en-US" dirty="0"/>
            <a:t> DP </a:t>
          </a:r>
          <a:r>
            <a:rPr lang="en-US" dirty="0" err="1"/>
            <a:t>práce</a:t>
          </a:r>
          <a:r>
            <a:rPr lang="en-US" dirty="0"/>
            <a:t> </a:t>
          </a:r>
          <a:r>
            <a:rPr lang="en-US" dirty="0" err="1"/>
            <a:t>jiné</a:t>
          </a:r>
          <a:r>
            <a:rPr lang="en-US" dirty="0"/>
            <a:t>?</a:t>
          </a:r>
        </a:p>
      </dgm:t>
    </dgm:pt>
    <dgm:pt modelId="{03A48324-5DB9-4D01-883D-46C0310B442D}" type="parTrans" cxnId="{69421E45-98B8-4A2F-AF86-5ECC45D39E7D}">
      <dgm:prSet/>
      <dgm:spPr/>
      <dgm:t>
        <a:bodyPr/>
        <a:lstStyle/>
        <a:p>
          <a:endParaRPr lang="en-US"/>
        </a:p>
      </dgm:t>
    </dgm:pt>
    <dgm:pt modelId="{38578A68-46CA-480C-B508-912F3DAD052C}" type="sibTrans" cxnId="{69421E45-98B8-4A2F-AF86-5ECC45D39E7D}">
      <dgm:prSet/>
      <dgm:spPr/>
      <dgm:t>
        <a:bodyPr/>
        <a:lstStyle/>
        <a:p>
          <a:endParaRPr lang="en-US"/>
        </a:p>
      </dgm:t>
    </dgm:pt>
    <dgm:pt modelId="{D8BAB6AD-542B-4759-BD79-03B1BEFF93CD}">
      <dgm:prSet/>
      <dgm:spPr/>
      <dgm:t>
        <a:bodyPr/>
        <a:lstStyle/>
        <a:p>
          <a:r>
            <a:rPr lang="cs-CZ" b="1"/>
            <a:t>váš výzkum</a:t>
          </a:r>
          <a:endParaRPr lang="en-US"/>
        </a:p>
      </dgm:t>
    </dgm:pt>
    <dgm:pt modelId="{D4380E87-0F89-497C-B32B-63A2AD13829E}" type="parTrans" cxnId="{17470588-F9CA-49D5-A50A-82850A92F748}">
      <dgm:prSet/>
      <dgm:spPr/>
      <dgm:t>
        <a:bodyPr/>
        <a:lstStyle/>
        <a:p>
          <a:endParaRPr lang="en-US"/>
        </a:p>
      </dgm:t>
    </dgm:pt>
    <dgm:pt modelId="{67AEC297-D066-486D-93EC-5F06A4198048}" type="sibTrans" cxnId="{17470588-F9CA-49D5-A50A-82850A92F748}">
      <dgm:prSet/>
      <dgm:spPr/>
      <dgm:t>
        <a:bodyPr/>
        <a:lstStyle/>
        <a:p>
          <a:endParaRPr lang="en-US"/>
        </a:p>
      </dgm:t>
    </dgm:pt>
    <dgm:pt modelId="{394C6792-BA14-4AF6-BF55-BF9D7C56B5E0}">
      <dgm:prSet/>
      <dgm:spPr/>
      <dgm:t>
        <a:bodyPr/>
        <a:lstStyle/>
        <a:p>
          <a:r>
            <a:rPr lang="cs-CZ" b="1"/>
            <a:t>teoretický koncept</a:t>
          </a:r>
          <a:endParaRPr lang="en-US"/>
        </a:p>
      </dgm:t>
    </dgm:pt>
    <dgm:pt modelId="{975652AE-9917-450A-893E-2896852A2670}" type="parTrans" cxnId="{C9C310D1-A074-4DFE-844C-823035533673}">
      <dgm:prSet/>
      <dgm:spPr/>
      <dgm:t>
        <a:bodyPr/>
        <a:lstStyle/>
        <a:p>
          <a:endParaRPr lang="en-US"/>
        </a:p>
      </dgm:t>
    </dgm:pt>
    <dgm:pt modelId="{78DCC29A-8218-4BB9-9BE2-4D00E1047250}" type="sibTrans" cxnId="{C9C310D1-A074-4DFE-844C-823035533673}">
      <dgm:prSet/>
      <dgm:spPr/>
      <dgm:t>
        <a:bodyPr/>
        <a:lstStyle/>
        <a:p>
          <a:endParaRPr lang="en-US"/>
        </a:p>
      </dgm:t>
    </dgm:pt>
    <dgm:pt modelId="{6BC47155-87CD-4174-AAAC-3EE2C980376F}">
      <dgm:prSet/>
      <dgm:spPr/>
      <dgm:t>
        <a:bodyPr/>
        <a:lstStyle/>
        <a:p>
          <a:r>
            <a:rPr lang="cs-CZ" b="1"/>
            <a:t>kritické zhodnocení</a:t>
          </a:r>
          <a:endParaRPr lang="en-US"/>
        </a:p>
      </dgm:t>
    </dgm:pt>
    <dgm:pt modelId="{E33862B0-1C8C-4CB1-9295-310F5FC4734F}" type="parTrans" cxnId="{0DD5861D-D821-4AAF-9889-2FF2CE3FEAA9}">
      <dgm:prSet/>
      <dgm:spPr/>
      <dgm:t>
        <a:bodyPr/>
        <a:lstStyle/>
        <a:p>
          <a:endParaRPr lang="en-US"/>
        </a:p>
      </dgm:t>
    </dgm:pt>
    <dgm:pt modelId="{CF11D405-E57A-4D15-89B7-E4C1167268F2}" type="sibTrans" cxnId="{0DD5861D-D821-4AAF-9889-2FF2CE3FEAA9}">
      <dgm:prSet/>
      <dgm:spPr/>
      <dgm:t>
        <a:bodyPr/>
        <a:lstStyle/>
        <a:p>
          <a:endParaRPr lang="en-US"/>
        </a:p>
      </dgm:t>
    </dgm:pt>
    <dgm:pt modelId="{DAE3A235-AC07-45B5-9C03-63FDBE9337DF}">
      <dgm:prSet/>
      <dgm:spPr/>
      <dgm:t>
        <a:bodyPr/>
        <a:lstStyle/>
        <a:p>
          <a:r>
            <a:rPr lang="cs-CZ" b="1"/>
            <a:t>vaše práce musí být jedinečná a unikátní, vysvětlujete její přínos, to, čím je vaše práce charakteristická </a:t>
          </a:r>
          <a:endParaRPr lang="en-US"/>
        </a:p>
      </dgm:t>
    </dgm:pt>
    <dgm:pt modelId="{C739451D-F17D-4A1E-82BF-75173C9146BD}" type="parTrans" cxnId="{F6B37DFD-1AE9-45D4-A8FB-156F281EB922}">
      <dgm:prSet/>
      <dgm:spPr/>
      <dgm:t>
        <a:bodyPr/>
        <a:lstStyle/>
        <a:p>
          <a:endParaRPr lang="en-US"/>
        </a:p>
      </dgm:t>
    </dgm:pt>
    <dgm:pt modelId="{AAFC4359-74CC-49A7-B87A-9A0E3B5F7387}" type="sibTrans" cxnId="{F6B37DFD-1AE9-45D4-A8FB-156F281EB922}">
      <dgm:prSet/>
      <dgm:spPr/>
      <dgm:t>
        <a:bodyPr/>
        <a:lstStyle/>
        <a:p>
          <a:endParaRPr lang="en-US"/>
        </a:p>
      </dgm:t>
    </dgm:pt>
    <dgm:pt modelId="{E80E0C02-49D1-774B-B5C7-AF5CAA6505F8}" type="pres">
      <dgm:prSet presAssocID="{80B2CF68-1720-48A4-9C4D-C17CC1B622CE}" presName="linear" presStyleCnt="0">
        <dgm:presLayoutVars>
          <dgm:animLvl val="lvl"/>
          <dgm:resizeHandles val="exact"/>
        </dgm:presLayoutVars>
      </dgm:prSet>
      <dgm:spPr/>
    </dgm:pt>
    <dgm:pt modelId="{A4157CC1-FE72-3C4B-8050-AAE7C04D3ADF}" type="pres">
      <dgm:prSet presAssocID="{88ABD21C-7D45-46F3-8AC1-C8391F6B81F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71D2C48-A24C-EF4B-BAC8-FE80A9AC0262}" type="pres">
      <dgm:prSet presAssocID="{04195F00-21D0-4EBA-8437-9C08C72B2BE0}" presName="spacer" presStyleCnt="0"/>
      <dgm:spPr/>
    </dgm:pt>
    <dgm:pt modelId="{DCDA8EFA-6481-CE45-A27B-2C4008D427AF}" type="pres">
      <dgm:prSet presAssocID="{7F154C4B-1A2A-4364-958B-11734128B7D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873E9A3-5740-5E4C-A380-8FBF825F49CE}" type="pres">
      <dgm:prSet presAssocID="{D751F260-25F6-497B-BAB4-18A390BEA032}" presName="spacer" presStyleCnt="0"/>
      <dgm:spPr/>
    </dgm:pt>
    <dgm:pt modelId="{61EDA0C2-3229-BD49-A5A4-4966540C9071}" type="pres">
      <dgm:prSet presAssocID="{A4F1B321-03E6-41AC-9B03-661ED79F1E5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0DD18A4-01AE-D541-AB88-74FF784D8239}" type="pres">
      <dgm:prSet presAssocID="{F2A5A5AB-A060-4619-9D47-A31FA564ADE3}" presName="spacer" presStyleCnt="0"/>
      <dgm:spPr/>
    </dgm:pt>
    <dgm:pt modelId="{7FF513D4-B27D-3341-AC02-C29F4F3EE3D5}" type="pres">
      <dgm:prSet presAssocID="{5AE69F3E-52A7-436A-B47C-407088CD9B9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CDE015A-73DF-5543-B81C-D08FF3A4C6CD}" type="pres">
      <dgm:prSet presAssocID="{CE00E4E6-99DD-44AE-8DBD-B0589DB72623}" presName="spacer" presStyleCnt="0"/>
      <dgm:spPr/>
    </dgm:pt>
    <dgm:pt modelId="{9796D2B2-3E9A-BA46-AF15-BF24B76100B9}" type="pres">
      <dgm:prSet presAssocID="{3752BA07-F580-4424-8BA4-79E6F3E9B221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BCDAAC4E-12E0-FF4B-99C1-B90376A995BF}" type="pres">
      <dgm:prSet presAssocID="{3752BA07-F580-4424-8BA4-79E6F3E9B221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5D99001-45AD-9043-B4AB-33644BCA7B64}" type="presOf" srcId="{D8BAB6AD-542B-4759-BD79-03B1BEFF93CD}" destId="{BCDAAC4E-12E0-FF4B-99C1-B90376A995BF}" srcOrd="0" destOrd="0" presId="urn:microsoft.com/office/officeart/2005/8/layout/vList2"/>
    <dgm:cxn modelId="{54E7ED09-3AEA-DB48-A357-B509F93655E0}" type="presOf" srcId="{6BC47155-87CD-4174-AAAC-3EE2C980376F}" destId="{BCDAAC4E-12E0-FF4B-99C1-B90376A995BF}" srcOrd="0" destOrd="2" presId="urn:microsoft.com/office/officeart/2005/8/layout/vList2"/>
    <dgm:cxn modelId="{8743C00D-3B5E-4969-BD19-2D1A8B4FC00D}" srcId="{80B2CF68-1720-48A4-9C4D-C17CC1B622CE}" destId="{88ABD21C-7D45-46F3-8AC1-C8391F6B81FE}" srcOrd="0" destOrd="0" parTransId="{EC2F842D-6C91-44DF-B1CF-B92FF68A11A3}" sibTransId="{04195F00-21D0-4EBA-8437-9C08C72B2BE0}"/>
    <dgm:cxn modelId="{87E41112-D949-4A99-B89D-EFA2D341DB21}" srcId="{80B2CF68-1720-48A4-9C4D-C17CC1B622CE}" destId="{A4F1B321-03E6-41AC-9B03-661ED79F1E5C}" srcOrd="2" destOrd="0" parTransId="{D27CB6EF-86DB-425D-BF0F-145EF7A95474}" sibTransId="{F2A5A5AB-A060-4619-9D47-A31FA564ADE3}"/>
    <dgm:cxn modelId="{0DD5861D-D821-4AAF-9889-2FF2CE3FEAA9}" srcId="{3752BA07-F580-4424-8BA4-79E6F3E9B221}" destId="{6BC47155-87CD-4174-AAAC-3EE2C980376F}" srcOrd="2" destOrd="0" parTransId="{E33862B0-1C8C-4CB1-9295-310F5FC4734F}" sibTransId="{CF11D405-E57A-4D15-89B7-E4C1167268F2}"/>
    <dgm:cxn modelId="{5AF9182E-36D9-D741-A51A-C7D1107C0E13}" type="presOf" srcId="{A4F1B321-03E6-41AC-9B03-661ED79F1E5C}" destId="{61EDA0C2-3229-BD49-A5A4-4966540C9071}" srcOrd="0" destOrd="0" presId="urn:microsoft.com/office/officeart/2005/8/layout/vList2"/>
    <dgm:cxn modelId="{69421E45-98B8-4A2F-AF86-5ECC45D39E7D}" srcId="{80B2CF68-1720-48A4-9C4D-C17CC1B622CE}" destId="{3752BA07-F580-4424-8BA4-79E6F3E9B221}" srcOrd="4" destOrd="0" parTransId="{03A48324-5DB9-4D01-883D-46C0310B442D}" sibTransId="{38578A68-46CA-480C-B508-912F3DAD052C}"/>
    <dgm:cxn modelId="{1D4D616A-F101-B64C-BAB5-92A58DCCAB7E}" type="presOf" srcId="{80B2CF68-1720-48A4-9C4D-C17CC1B622CE}" destId="{E80E0C02-49D1-774B-B5C7-AF5CAA6505F8}" srcOrd="0" destOrd="0" presId="urn:microsoft.com/office/officeart/2005/8/layout/vList2"/>
    <dgm:cxn modelId="{17470588-F9CA-49D5-A50A-82850A92F748}" srcId="{3752BA07-F580-4424-8BA4-79E6F3E9B221}" destId="{D8BAB6AD-542B-4759-BD79-03B1BEFF93CD}" srcOrd="0" destOrd="0" parTransId="{D4380E87-0F89-497C-B32B-63A2AD13829E}" sibTransId="{67AEC297-D066-486D-93EC-5F06A4198048}"/>
    <dgm:cxn modelId="{AFC0BAA7-3621-0F46-B1E4-DF30D85243F5}" type="presOf" srcId="{88ABD21C-7D45-46F3-8AC1-C8391F6B81FE}" destId="{A4157CC1-FE72-3C4B-8050-AAE7C04D3ADF}" srcOrd="0" destOrd="0" presId="urn:microsoft.com/office/officeart/2005/8/layout/vList2"/>
    <dgm:cxn modelId="{B44CEBA9-B7A3-E649-AD17-887842969D5E}" type="presOf" srcId="{3752BA07-F580-4424-8BA4-79E6F3E9B221}" destId="{9796D2B2-3E9A-BA46-AF15-BF24B76100B9}" srcOrd="0" destOrd="0" presId="urn:microsoft.com/office/officeart/2005/8/layout/vList2"/>
    <dgm:cxn modelId="{20CD0AAD-0847-1641-8B2E-615BE4387129}" type="presOf" srcId="{7F154C4B-1A2A-4364-958B-11734128B7D7}" destId="{DCDA8EFA-6481-CE45-A27B-2C4008D427AF}" srcOrd="0" destOrd="0" presId="urn:microsoft.com/office/officeart/2005/8/layout/vList2"/>
    <dgm:cxn modelId="{FD923EB7-BCD8-0A43-BFF6-0F5202F02901}" type="presOf" srcId="{5AE69F3E-52A7-436A-B47C-407088CD9B91}" destId="{7FF513D4-B27D-3341-AC02-C29F4F3EE3D5}" srcOrd="0" destOrd="0" presId="urn:microsoft.com/office/officeart/2005/8/layout/vList2"/>
    <dgm:cxn modelId="{756CD6B8-FABB-5A49-ADAB-AB751A78BC2C}" type="presOf" srcId="{DAE3A235-AC07-45B5-9C03-63FDBE9337DF}" destId="{BCDAAC4E-12E0-FF4B-99C1-B90376A995BF}" srcOrd="0" destOrd="3" presId="urn:microsoft.com/office/officeart/2005/8/layout/vList2"/>
    <dgm:cxn modelId="{7D8D25BC-E61E-4C90-B38D-749436345AEB}" srcId="{80B2CF68-1720-48A4-9C4D-C17CC1B622CE}" destId="{7F154C4B-1A2A-4364-958B-11734128B7D7}" srcOrd="1" destOrd="0" parTransId="{F4D43595-23C7-4C79-B1EE-F3B15F2CAB01}" sibTransId="{D751F260-25F6-497B-BAB4-18A390BEA032}"/>
    <dgm:cxn modelId="{65F1F6BD-674D-416E-84DB-6037306E317D}" srcId="{80B2CF68-1720-48A4-9C4D-C17CC1B622CE}" destId="{5AE69F3E-52A7-436A-B47C-407088CD9B91}" srcOrd="3" destOrd="0" parTransId="{3518450B-20AD-4327-9C21-F61216078F7B}" sibTransId="{CE00E4E6-99DD-44AE-8DBD-B0589DB72623}"/>
    <dgm:cxn modelId="{C9C310D1-A074-4DFE-844C-823035533673}" srcId="{3752BA07-F580-4424-8BA4-79E6F3E9B221}" destId="{394C6792-BA14-4AF6-BF55-BF9D7C56B5E0}" srcOrd="1" destOrd="0" parTransId="{975652AE-9917-450A-893E-2896852A2670}" sibTransId="{78DCC29A-8218-4BB9-9BE2-4D00E1047250}"/>
    <dgm:cxn modelId="{E402C3D8-69D1-EE4C-AE03-B80E454E79B7}" type="presOf" srcId="{394C6792-BA14-4AF6-BF55-BF9D7C56B5E0}" destId="{BCDAAC4E-12E0-FF4B-99C1-B90376A995BF}" srcOrd="0" destOrd="1" presId="urn:microsoft.com/office/officeart/2005/8/layout/vList2"/>
    <dgm:cxn modelId="{F6B37DFD-1AE9-45D4-A8FB-156F281EB922}" srcId="{3752BA07-F580-4424-8BA4-79E6F3E9B221}" destId="{DAE3A235-AC07-45B5-9C03-63FDBE9337DF}" srcOrd="3" destOrd="0" parTransId="{C739451D-F17D-4A1E-82BF-75173C9146BD}" sibTransId="{AAFC4359-74CC-49A7-B87A-9A0E3B5F7387}"/>
    <dgm:cxn modelId="{5748593B-41DC-C340-AC15-9E9B4C948255}" type="presParOf" srcId="{E80E0C02-49D1-774B-B5C7-AF5CAA6505F8}" destId="{A4157CC1-FE72-3C4B-8050-AAE7C04D3ADF}" srcOrd="0" destOrd="0" presId="urn:microsoft.com/office/officeart/2005/8/layout/vList2"/>
    <dgm:cxn modelId="{D8E694CF-6A7E-B742-B138-76D850D2E162}" type="presParOf" srcId="{E80E0C02-49D1-774B-B5C7-AF5CAA6505F8}" destId="{A71D2C48-A24C-EF4B-BAC8-FE80A9AC0262}" srcOrd="1" destOrd="0" presId="urn:microsoft.com/office/officeart/2005/8/layout/vList2"/>
    <dgm:cxn modelId="{DBF0CB33-73E8-0D42-8C0B-BC149BB150DE}" type="presParOf" srcId="{E80E0C02-49D1-774B-B5C7-AF5CAA6505F8}" destId="{DCDA8EFA-6481-CE45-A27B-2C4008D427AF}" srcOrd="2" destOrd="0" presId="urn:microsoft.com/office/officeart/2005/8/layout/vList2"/>
    <dgm:cxn modelId="{BB78EE06-6854-FA4B-8415-23A783871374}" type="presParOf" srcId="{E80E0C02-49D1-774B-B5C7-AF5CAA6505F8}" destId="{A873E9A3-5740-5E4C-A380-8FBF825F49CE}" srcOrd="3" destOrd="0" presId="urn:microsoft.com/office/officeart/2005/8/layout/vList2"/>
    <dgm:cxn modelId="{A6B81DAB-C3F1-3841-84A8-A43B84418168}" type="presParOf" srcId="{E80E0C02-49D1-774B-B5C7-AF5CAA6505F8}" destId="{61EDA0C2-3229-BD49-A5A4-4966540C9071}" srcOrd="4" destOrd="0" presId="urn:microsoft.com/office/officeart/2005/8/layout/vList2"/>
    <dgm:cxn modelId="{DD413965-A7A7-594A-9800-ACC632ABDACA}" type="presParOf" srcId="{E80E0C02-49D1-774B-B5C7-AF5CAA6505F8}" destId="{A0DD18A4-01AE-D541-AB88-74FF784D8239}" srcOrd="5" destOrd="0" presId="urn:microsoft.com/office/officeart/2005/8/layout/vList2"/>
    <dgm:cxn modelId="{47CDCBC0-AB2B-C14F-8E19-8C0847610BC2}" type="presParOf" srcId="{E80E0C02-49D1-774B-B5C7-AF5CAA6505F8}" destId="{7FF513D4-B27D-3341-AC02-C29F4F3EE3D5}" srcOrd="6" destOrd="0" presId="urn:microsoft.com/office/officeart/2005/8/layout/vList2"/>
    <dgm:cxn modelId="{EF741203-7E9E-B14A-90E8-8CC51083FEDB}" type="presParOf" srcId="{E80E0C02-49D1-774B-B5C7-AF5CAA6505F8}" destId="{1CDE015A-73DF-5543-B81C-D08FF3A4C6CD}" srcOrd="7" destOrd="0" presId="urn:microsoft.com/office/officeart/2005/8/layout/vList2"/>
    <dgm:cxn modelId="{3677CD41-33EC-9F43-83C4-119C2EF3A63B}" type="presParOf" srcId="{E80E0C02-49D1-774B-B5C7-AF5CAA6505F8}" destId="{9796D2B2-3E9A-BA46-AF15-BF24B76100B9}" srcOrd="8" destOrd="0" presId="urn:microsoft.com/office/officeart/2005/8/layout/vList2"/>
    <dgm:cxn modelId="{02867968-F324-8D4E-9D14-37684E0A7EC7}" type="presParOf" srcId="{E80E0C02-49D1-774B-B5C7-AF5CAA6505F8}" destId="{BCDAAC4E-12E0-FF4B-99C1-B90376A995BF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E6C4419-CED4-4512-A9CF-B2618A9AFBE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0904FC-133F-4F39-BF84-39E384CC153D}">
      <dgm:prSet/>
      <dgm:spPr/>
      <dgm:t>
        <a:bodyPr/>
        <a:lstStyle/>
        <a:p>
          <a:r>
            <a:rPr lang="cs-CZ"/>
            <a:t>kritické zhodnocení limitů:</a:t>
          </a:r>
          <a:endParaRPr lang="en-US"/>
        </a:p>
      </dgm:t>
    </dgm:pt>
    <dgm:pt modelId="{0134C13C-F632-4175-8AAC-159C86579F47}" type="parTrans" cxnId="{0EA93C86-E5EA-4DD4-A4B3-D018B28DB8EB}">
      <dgm:prSet/>
      <dgm:spPr/>
      <dgm:t>
        <a:bodyPr/>
        <a:lstStyle/>
        <a:p>
          <a:endParaRPr lang="en-US"/>
        </a:p>
      </dgm:t>
    </dgm:pt>
    <dgm:pt modelId="{958C35F7-23EC-4091-888B-C4425E979B11}" type="sibTrans" cxnId="{0EA93C86-E5EA-4DD4-A4B3-D018B28DB8EB}">
      <dgm:prSet/>
      <dgm:spPr/>
      <dgm:t>
        <a:bodyPr/>
        <a:lstStyle/>
        <a:p>
          <a:endParaRPr lang="en-US"/>
        </a:p>
      </dgm:t>
    </dgm:pt>
    <dgm:pt modelId="{95D438B4-E5D2-433C-B3C5-25F06835283F}">
      <dgm:prSet/>
      <dgm:spPr/>
      <dgm:t>
        <a:bodyPr/>
        <a:lstStyle/>
        <a:p>
          <a:r>
            <a:rPr lang="cs-CZ"/>
            <a:t>vaše osobní jakožto výzkumníka</a:t>
          </a:r>
          <a:endParaRPr lang="en-US"/>
        </a:p>
      </dgm:t>
    </dgm:pt>
    <dgm:pt modelId="{01E88229-010D-4021-88FE-9A28B1907BDC}" type="parTrans" cxnId="{7C92A009-DCA2-4A73-B520-6FB1371B0466}">
      <dgm:prSet/>
      <dgm:spPr/>
      <dgm:t>
        <a:bodyPr/>
        <a:lstStyle/>
        <a:p>
          <a:endParaRPr lang="en-US"/>
        </a:p>
      </dgm:t>
    </dgm:pt>
    <dgm:pt modelId="{E540854C-73FB-4927-B588-5B82DE2C5B5A}" type="sibTrans" cxnId="{7C92A009-DCA2-4A73-B520-6FB1371B0466}">
      <dgm:prSet/>
      <dgm:spPr/>
      <dgm:t>
        <a:bodyPr/>
        <a:lstStyle/>
        <a:p>
          <a:endParaRPr lang="en-US"/>
        </a:p>
      </dgm:t>
    </dgm:pt>
    <dgm:pt modelId="{ABCF3129-00B3-4C94-BD41-7E38606FFD70}">
      <dgm:prSet/>
      <dgm:spPr/>
      <dgm:t>
        <a:bodyPr/>
        <a:lstStyle/>
        <a:p>
          <a:r>
            <a:rPr lang="cs-CZ" dirty="0"/>
            <a:t>vašeho výzkumu, teorie, metodologie atp. (je možné zařadit i do jiných částí DP)</a:t>
          </a:r>
          <a:endParaRPr lang="en-US" dirty="0"/>
        </a:p>
      </dgm:t>
    </dgm:pt>
    <dgm:pt modelId="{BC778F5C-A139-42AA-901A-05D0D55DAA0B}" type="parTrans" cxnId="{8B9AF8EC-6EC2-4FFE-B7B7-3E92D7D69C45}">
      <dgm:prSet/>
      <dgm:spPr/>
      <dgm:t>
        <a:bodyPr/>
        <a:lstStyle/>
        <a:p>
          <a:endParaRPr lang="en-US"/>
        </a:p>
      </dgm:t>
    </dgm:pt>
    <dgm:pt modelId="{771E00F8-434F-4593-9013-7D3D00FDFF31}" type="sibTrans" cxnId="{8B9AF8EC-6EC2-4FFE-B7B7-3E92D7D69C45}">
      <dgm:prSet/>
      <dgm:spPr/>
      <dgm:t>
        <a:bodyPr/>
        <a:lstStyle/>
        <a:p>
          <a:endParaRPr lang="en-US"/>
        </a:p>
      </dgm:t>
    </dgm:pt>
    <dgm:pt modelId="{576B8115-207B-4B6D-A7A1-8672B4A8825D}">
      <dgm:prSet/>
      <dgm:spPr/>
      <dgm:t>
        <a:bodyPr/>
        <a:lstStyle/>
        <a:p>
          <a:r>
            <a:rPr lang="cs-CZ" dirty="0"/>
            <a:t>tato část může být bolestná, ale je podstatnou součástí kvalitní vědecké práce –  i ty nejlepší práce předních vědců mají nějaká omezení, jejich uznání přidává vaší práci na důvěryhodnosti</a:t>
          </a:r>
          <a:endParaRPr lang="en-US" dirty="0"/>
        </a:p>
      </dgm:t>
    </dgm:pt>
    <dgm:pt modelId="{335D0089-8A86-4972-8172-E2835B73BE22}" type="parTrans" cxnId="{E12316F4-B5DD-4649-A8AA-D635F8734AC5}">
      <dgm:prSet/>
      <dgm:spPr/>
      <dgm:t>
        <a:bodyPr/>
        <a:lstStyle/>
        <a:p>
          <a:endParaRPr lang="en-US"/>
        </a:p>
      </dgm:t>
    </dgm:pt>
    <dgm:pt modelId="{BDBAFDDE-C802-486C-8074-F8EBD156DCB6}" type="sibTrans" cxnId="{E12316F4-B5DD-4649-A8AA-D635F8734AC5}">
      <dgm:prSet/>
      <dgm:spPr/>
      <dgm:t>
        <a:bodyPr/>
        <a:lstStyle/>
        <a:p>
          <a:endParaRPr lang="en-US"/>
        </a:p>
      </dgm:t>
    </dgm:pt>
    <dgm:pt modelId="{C3E8D847-E7B9-46CC-9F85-24705309B95B}">
      <dgm:prSet/>
      <dgm:spPr/>
      <dgm:t>
        <a:bodyPr/>
        <a:lstStyle/>
        <a:p>
          <a:r>
            <a:rPr lang="cs-CZ"/>
            <a:t>pozor na jazyk, nepodceňovat sebe sama, ani svoji práci</a:t>
          </a:r>
          <a:endParaRPr lang="en-US"/>
        </a:p>
      </dgm:t>
    </dgm:pt>
    <dgm:pt modelId="{E65601DE-42E4-4C96-984A-5289D2099ACF}" type="parTrans" cxnId="{88C3BD90-63CF-47D6-93B1-E5972F55BDF2}">
      <dgm:prSet/>
      <dgm:spPr/>
      <dgm:t>
        <a:bodyPr/>
        <a:lstStyle/>
        <a:p>
          <a:endParaRPr lang="en-US"/>
        </a:p>
      </dgm:t>
    </dgm:pt>
    <dgm:pt modelId="{171DB8EF-CE7C-4A63-B141-E7868C4481B3}" type="sibTrans" cxnId="{88C3BD90-63CF-47D6-93B1-E5972F55BDF2}">
      <dgm:prSet/>
      <dgm:spPr/>
      <dgm:t>
        <a:bodyPr/>
        <a:lstStyle/>
        <a:p>
          <a:endParaRPr lang="en-US"/>
        </a:p>
      </dgm:t>
    </dgm:pt>
    <dgm:pt modelId="{551F3CF0-4BF6-4710-A456-698B4733F39C}">
      <dgm:prSet/>
      <dgm:spPr/>
      <dgm:t>
        <a:bodyPr/>
        <a:lstStyle/>
        <a:p>
          <a:r>
            <a:rPr lang="cs-CZ"/>
            <a:t>rovnováha mezi přínosem práce a omezeními</a:t>
          </a:r>
          <a:endParaRPr lang="en-US"/>
        </a:p>
      </dgm:t>
    </dgm:pt>
    <dgm:pt modelId="{00512B74-9C13-4D7D-BD8A-9BE70E470F2D}" type="parTrans" cxnId="{2FA264AF-CDC2-4D77-8AB4-9E50DC2DEC68}">
      <dgm:prSet/>
      <dgm:spPr/>
      <dgm:t>
        <a:bodyPr/>
        <a:lstStyle/>
        <a:p>
          <a:endParaRPr lang="en-US"/>
        </a:p>
      </dgm:t>
    </dgm:pt>
    <dgm:pt modelId="{FEAE27F2-A2B4-4A9C-A245-BF220FB3E49E}" type="sibTrans" cxnId="{2FA264AF-CDC2-4D77-8AB4-9E50DC2DEC68}">
      <dgm:prSet/>
      <dgm:spPr/>
      <dgm:t>
        <a:bodyPr/>
        <a:lstStyle/>
        <a:p>
          <a:endParaRPr lang="en-US"/>
        </a:p>
      </dgm:t>
    </dgm:pt>
    <dgm:pt modelId="{CB0E49FE-BDF8-4493-8A32-8F9087D14B52}">
      <dgm:prSet/>
      <dgm:spPr/>
      <dgm:t>
        <a:bodyPr/>
        <a:lstStyle/>
        <a:p>
          <a:r>
            <a:rPr lang="cs-CZ" dirty="0"/>
            <a:t>je důležité ukázat, že rozumíte svému výzkumu, svoji DP a že limity s nimi spojené jsou oprávněné a dají se v budoucnu řešit</a:t>
          </a:r>
          <a:endParaRPr lang="en-US" dirty="0"/>
        </a:p>
      </dgm:t>
    </dgm:pt>
    <dgm:pt modelId="{2BAD5378-55C1-4314-BF52-7BF16995F21F}" type="parTrans" cxnId="{E5331F13-4A6E-450A-A6D6-BB3AEA4FAC02}">
      <dgm:prSet/>
      <dgm:spPr/>
      <dgm:t>
        <a:bodyPr/>
        <a:lstStyle/>
        <a:p>
          <a:endParaRPr lang="en-US"/>
        </a:p>
      </dgm:t>
    </dgm:pt>
    <dgm:pt modelId="{33770100-6F72-4206-B305-9D36C6B1A93A}" type="sibTrans" cxnId="{E5331F13-4A6E-450A-A6D6-BB3AEA4FAC02}">
      <dgm:prSet/>
      <dgm:spPr/>
      <dgm:t>
        <a:bodyPr/>
        <a:lstStyle/>
        <a:p>
          <a:endParaRPr lang="en-US"/>
        </a:p>
      </dgm:t>
    </dgm:pt>
    <dgm:pt modelId="{7F09148C-AF57-479E-AE61-5ED6392172B3}">
      <dgm:prSet/>
      <dgm:spPr/>
      <dgm:t>
        <a:bodyPr/>
        <a:lstStyle/>
        <a:p>
          <a:r>
            <a:rPr lang="cs-CZ"/>
            <a:t>na co se změřit?</a:t>
          </a:r>
          <a:endParaRPr lang="en-US"/>
        </a:p>
      </dgm:t>
    </dgm:pt>
    <dgm:pt modelId="{EE0D8C14-744B-4D9F-B49F-DD0183BB8EAB}" type="parTrans" cxnId="{C98769FB-B1C8-4F34-8C29-5D3352AB989E}">
      <dgm:prSet/>
      <dgm:spPr/>
      <dgm:t>
        <a:bodyPr/>
        <a:lstStyle/>
        <a:p>
          <a:endParaRPr lang="en-US"/>
        </a:p>
      </dgm:t>
    </dgm:pt>
    <dgm:pt modelId="{00E1B888-E625-437F-886C-05F6E1F729F2}" type="sibTrans" cxnId="{C98769FB-B1C8-4F34-8C29-5D3352AB989E}">
      <dgm:prSet/>
      <dgm:spPr/>
      <dgm:t>
        <a:bodyPr/>
        <a:lstStyle/>
        <a:p>
          <a:endParaRPr lang="en-US"/>
        </a:p>
      </dgm:t>
    </dgm:pt>
    <dgm:pt modelId="{0FDCF164-72C0-4960-BC7C-D5E0AFD9D77F}">
      <dgm:prSet/>
      <dgm:spPr/>
      <dgm:t>
        <a:bodyPr/>
        <a:lstStyle/>
        <a:p>
          <a:r>
            <a:rPr lang="cs-CZ" dirty="0"/>
            <a:t>generalizace a jejich omezení</a:t>
          </a:r>
          <a:endParaRPr lang="en-US" dirty="0"/>
        </a:p>
      </dgm:t>
    </dgm:pt>
    <dgm:pt modelId="{A94D5958-9838-4E9B-A452-CF5A950DCF84}" type="parTrans" cxnId="{93534CBD-49A0-47E5-9CF1-7A1492B33764}">
      <dgm:prSet/>
      <dgm:spPr/>
      <dgm:t>
        <a:bodyPr/>
        <a:lstStyle/>
        <a:p>
          <a:endParaRPr lang="en-US"/>
        </a:p>
      </dgm:t>
    </dgm:pt>
    <dgm:pt modelId="{921B7C1F-72C0-493B-993F-E914A596EADA}" type="sibTrans" cxnId="{93534CBD-49A0-47E5-9CF1-7A1492B33764}">
      <dgm:prSet/>
      <dgm:spPr/>
      <dgm:t>
        <a:bodyPr/>
        <a:lstStyle/>
        <a:p>
          <a:endParaRPr lang="en-US"/>
        </a:p>
      </dgm:t>
    </dgm:pt>
    <dgm:pt modelId="{0FA66DDC-FA2F-4029-BECE-EABA7AC5CEB3}">
      <dgm:prSet/>
      <dgm:spPr/>
      <dgm:t>
        <a:bodyPr/>
        <a:lstStyle/>
        <a:p>
          <a:r>
            <a:rPr lang="cs-CZ"/>
            <a:t>nedostačující vzorek, prameny…</a:t>
          </a:r>
          <a:endParaRPr lang="en-US"/>
        </a:p>
      </dgm:t>
    </dgm:pt>
    <dgm:pt modelId="{8B5205E7-F7E3-47C2-A017-FC3C84F4C431}" type="parTrans" cxnId="{4C29D2C9-9B52-4267-96DB-752795D41119}">
      <dgm:prSet/>
      <dgm:spPr/>
      <dgm:t>
        <a:bodyPr/>
        <a:lstStyle/>
        <a:p>
          <a:endParaRPr lang="en-US"/>
        </a:p>
      </dgm:t>
    </dgm:pt>
    <dgm:pt modelId="{5A23C773-992A-49DC-99CD-FA310C638B78}" type="sibTrans" cxnId="{4C29D2C9-9B52-4267-96DB-752795D41119}">
      <dgm:prSet/>
      <dgm:spPr/>
      <dgm:t>
        <a:bodyPr/>
        <a:lstStyle/>
        <a:p>
          <a:endParaRPr lang="en-US"/>
        </a:p>
      </dgm:t>
    </dgm:pt>
    <dgm:pt modelId="{D9F7E6A6-A97E-4568-9AD4-19E45C6105F1}">
      <dgm:prSet/>
      <dgm:spPr/>
      <dgm:t>
        <a:bodyPr/>
        <a:lstStyle/>
        <a:p>
          <a:r>
            <a:rPr lang="cs-CZ"/>
            <a:t>úzké zaměření vašeho výzkumu, teorie, metody</a:t>
          </a:r>
          <a:endParaRPr lang="en-US"/>
        </a:p>
      </dgm:t>
    </dgm:pt>
    <dgm:pt modelId="{BA6AEB8F-1902-4C99-BCDE-5C398C8C6F63}" type="parTrans" cxnId="{CD992D2D-CA0B-48DD-A147-353CE5C5A845}">
      <dgm:prSet/>
      <dgm:spPr/>
      <dgm:t>
        <a:bodyPr/>
        <a:lstStyle/>
        <a:p>
          <a:endParaRPr lang="en-US"/>
        </a:p>
      </dgm:t>
    </dgm:pt>
    <dgm:pt modelId="{59EB84F1-B79B-426F-AD1D-98E076C1ADB3}" type="sibTrans" cxnId="{CD992D2D-CA0B-48DD-A147-353CE5C5A845}">
      <dgm:prSet/>
      <dgm:spPr/>
      <dgm:t>
        <a:bodyPr/>
        <a:lstStyle/>
        <a:p>
          <a:endParaRPr lang="en-US"/>
        </a:p>
      </dgm:t>
    </dgm:pt>
    <dgm:pt modelId="{257851BF-EE77-4DE2-B1AF-038D52E86C9B}">
      <dgm:prSet/>
      <dgm:spPr/>
      <dgm:t>
        <a:bodyPr/>
        <a:lstStyle/>
        <a:p>
          <a:r>
            <a:rPr lang="cs-CZ"/>
            <a:t>osobní či jiná podjatost, možná zkreslení</a:t>
          </a:r>
          <a:endParaRPr lang="en-US"/>
        </a:p>
      </dgm:t>
    </dgm:pt>
    <dgm:pt modelId="{A3055844-DE14-42C9-B692-C8CB41BC54C3}" type="parTrans" cxnId="{AA5F9C0D-38D2-4377-B949-C11EF0A183A9}">
      <dgm:prSet/>
      <dgm:spPr/>
      <dgm:t>
        <a:bodyPr/>
        <a:lstStyle/>
        <a:p>
          <a:endParaRPr lang="en-US"/>
        </a:p>
      </dgm:t>
    </dgm:pt>
    <dgm:pt modelId="{E10485B9-6B6A-493D-A400-2267818F97B1}" type="sibTrans" cxnId="{AA5F9C0D-38D2-4377-B949-C11EF0A183A9}">
      <dgm:prSet/>
      <dgm:spPr/>
      <dgm:t>
        <a:bodyPr/>
        <a:lstStyle/>
        <a:p>
          <a:endParaRPr lang="en-US"/>
        </a:p>
      </dgm:t>
    </dgm:pt>
    <dgm:pt modelId="{99498855-D7B1-4475-8B03-A4014EA9D76D}">
      <dgm:prSet/>
      <dgm:spPr/>
      <dgm:t>
        <a:bodyPr/>
        <a:lstStyle/>
        <a:p>
          <a:r>
            <a:rPr lang="cs-CZ"/>
            <a:t>časové, geografické a finanční limity, které zasáhly do vaší DP (diachronie/synchronie, změna/vývoj atp.)</a:t>
          </a:r>
          <a:endParaRPr lang="en-US"/>
        </a:p>
      </dgm:t>
    </dgm:pt>
    <dgm:pt modelId="{19FC474C-64F0-468C-BB41-DB66E4936CA2}" type="parTrans" cxnId="{DC241565-BE1B-476C-A03B-6B827DF866CA}">
      <dgm:prSet/>
      <dgm:spPr/>
      <dgm:t>
        <a:bodyPr/>
        <a:lstStyle/>
        <a:p>
          <a:endParaRPr lang="en-US"/>
        </a:p>
      </dgm:t>
    </dgm:pt>
    <dgm:pt modelId="{31FC8F7D-3737-491B-AE04-A5A619F7FC68}" type="sibTrans" cxnId="{DC241565-BE1B-476C-A03B-6B827DF866CA}">
      <dgm:prSet/>
      <dgm:spPr/>
      <dgm:t>
        <a:bodyPr/>
        <a:lstStyle/>
        <a:p>
          <a:endParaRPr lang="en-US"/>
        </a:p>
      </dgm:t>
    </dgm:pt>
    <dgm:pt modelId="{0481B150-E14A-6F4F-B783-9F1D1A5A7DF1}" type="pres">
      <dgm:prSet presAssocID="{AE6C4419-CED4-4512-A9CF-B2618A9AFBE1}" presName="diagram" presStyleCnt="0">
        <dgm:presLayoutVars>
          <dgm:dir/>
          <dgm:resizeHandles val="exact"/>
        </dgm:presLayoutVars>
      </dgm:prSet>
      <dgm:spPr/>
    </dgm:pt>
    <dgm:pt modelId="{73D8688E-5536-3A4F-8F1A-5D21A19E0779}" type="pres">
      <dgm:prSet presAssocID="{CE0904FC-133F-4F39-BF84-39E384CC153D}" presName="node" presStyleLbl="node1" presStyleIdx="0" presStyleCnt="6">
        <dgm:presLayoutVars>
          <dgm:bulletEnabled val="1"/>
        </dgm:presLayoutVars>
      </dgm:prSet>
      <dgm:spPr/>
    </dgm:pt>
    <dgm:pt modelId="{DF57CE6B-E837-3B40-A5A4-029F0DE03965}" type="pres">
      <dgm:prSet presAssocID="{958C35F7-23EC-4091-888B-C4425E979B11}" presName="sibTrans" presStyleCnt="0"/>
      <dgm:spPr/>
    </dgm:pt>
    <dgm:pt modelId="{AE4E485F-0FF3-4945-B64A-6E46021A4C92}" type="pres">
      <dgm:prSet presAssocID="{576B8115-207B-4B6D-A7A1-8672B4A8825D}" presName="node" presStyleLbl="node1" presStyleIdx="1" presStyleCnt="6">
        <dgm:presLayoutVars>
          <dgm:bulletEnabled val="1"/>
        </dgm:presLayoutVars>
      </dgm:prSet>
      <dgm:spPr/>
    </dgm:pt>
    <dgm:pt modelId="{33A6C5C1-7A71-C043-90C2-36723BA60556}" type="pres">
      <dgm:prSet presAssocID="{BDBAFDDE-C802-486C-8074-F8EBD156DCB6}" presName="sibTrans" presStyleCnt="0"/>
      <dgm:spPr/>
    </dgm:pt>
    <dgm:pt modelId="{5670A856-EA83-6643-A7A6-D0FC3FD29898}" type="pres">
      <dgm:prSet presAssocID="{C3E8D847-E7B9-46CC-9F85-24705309B95B}" presName="node" presStyleLbl="node1" presStyleIdx="2" presStyleCnt="6">
        <dgm:presLayoutVars>
          <dgm:bulletEnabled val="1"/>
        </dgm:presLayoutVars>
      </dgm:prSet>
      <dgm:spPr/>
    </dgm:pt>
    <dgm:pt modelId="{9ED29DF0-7405-B14A-B0A2-A3421E492AAA}" type="pres">
      <dgm:prSet presAssocID="{171DB8EF-CE7C-4A63-B141-E7868C4481B3}" presName="sibTrans" presStyleCnt="0"/>
      <dgm:spPr/>
    </dgm:pt>
    <dgm:pt modelId="{2F5168D3-3095-6C47-BB9E-E8020660454E}" type="pres">
      <dgm:prSet presAssocID="{551F3CF0-4BF6-4710-A456-698B4733F39C}" presName="node" presStyleLbl="node1" presStyleIdx="3" presStyleCnt="6">
        <dgm:presLayoutVars>
          <dgm:bulletEnabled val="1"/>
        </dgm:presLayoutVars>
      </dgm:prSet>
      <dgm:spPr/>
    </dgm:pt>
    <dgm:pt modelId="{B573E59C-BF12-2746-8BF7-C94CA4F489D7}" type="pres">
      <dgm:prSet presAssocID="{FEAE27F2-A2B4-4A9C-A245-BF220FB3E49E}" presName="sibTrans" presStyleCnt="0"/>
      <dgm:spPr/>
    </dgm:pt>
    <dgm:pt modelId="{E7AA043B-0875-DD4B-A69A-DA2C9F85AB6D}" type="pres">
      <dgm:prSet presAssocID="{CB0E49FE-BDF8-4493-8A32-8F9087D14B52}" presName="node" presStyleLbl="node1" presStyleIdx="4" presStyleCnt="6">
        <dgm:presLayoutVars>
          <dgm:bulletEnabled val="1"/>
        </dgm:presLayoutVars>
      </dgm:prSet>
      <dgm:spPr/>
    </dgm:pt>
    <dgm:pt modelId="{88FE851C-E4FA-AA4A-8B4C-196E86B75205}" type="pres">
      <dgm:prSet presAssocID="{33770100-6F72-4206-B305-9D36C6B1A93A}" presName="sibTrans" presStyleCnt="0"/>
      <dgm:spPr/>
    </dgm:pt>
    <dgm:pt modelId="{8F8BFECB-7406-B349-87D5-6120D38570B4}" type="pres">
      <dgm:prSet presAssocID="{7F09148C-AF57-479E-AE61-5ED6392172B3}" presName="node" presStyleLbl="node1" presStyleIdx="5" presStyleCnt="6">
        <dgm:presLayoutVars>
          <dgm:bulletEnabled val="1"/>
        </dgm:presLayoutVars>
      </dgm:prSet>
      <dgm:spPr/>
    </dgm:pt>
  </dgm:ptLst>
  <dgm:cxnLst>
    <dgm:cxn modelId="{7C92A009-DCA2-4A73-B520-6FB1371B0466}" srcId="{CE0904FC-133F-4F39-BF84-39E384CC153D}" destId="{95D438B4-E5D2-433C-B3C5-25F06835283F}" srcOrd="0" destOrd="0" parTransId="{01E88229-010D-4021-88FE-9A28B1907BDC}" sibTransId="{E540854C-73FB-4927-B588-5B82DE2C5B5A}"/>
    <dgm:cxn modelId="{AA5F9C0D-38D2-4377-B949-C11EF0A183A9}" srcId="{7F09148C-AF57-479E-AE61-5ED6392172B3}" destId="{257851BF-EE77-4DE2-B1AF-038D52E86C9B}" srcOrd="3" destOrd="0" parTransId="{A3055844-DE14-42C9-B692-C8CB41BC54C3}" sibTransId="{E10485B9-6B6A-493D-A400-2267818F97B1}"/>
    <dgm:cxn modelId="{B0D27E0E-4F19-CF4F-9440-CE974A81CB41}" type="presOf" srcId="{C3E8D847-E7B9-46CC-9F85-24705309B95B}" destId="{5670A856-EA83-6643-A7A6-D0FC3FD29898}" srcOrd="0" destOrd="0" presId="urn:microsoft.com/office/officeart/2005/8/layout/default"/>
    <dgm:cxn modelId="{E5331F13-4A6E-450A-A6D6-BB3AEA4FAC02}" srcId="{AE6C4419-CED4-4512-A9CF-B2618A9AFBE1}" destId="{CB0E49FE-BDF8-4493-8A32-8F9087D14B52}" srcOrd="4" destOrd="0" parTransId="{2BAD5378-55C1-4314-BF52-7BF16995F21F}" sibTransId="{33770100-6F72-4206-B305-9D36C6B1A93A}"/>
    <dgm:cxn modelId="{EF72DA1C-5F14-A24D-8A87-FCFAA07596A2}" type="presOf" srcId="{95D438B4-E5D2-433C-B3C5-25F06835283F}" destId="{73D8688E-5536-3A4F-8F1A-5D21A19E0779}" srcOrd="0" destOrd="1" presId="urn:microsoft.com/office/officeart/2005/8/layout/default"/>
    <dgm:cxn modelId="{C97CF324-8D8F-3C4D-B427-BDC160FBD31F}" type="presOf" srcId="{CB0E49FE-BDF8-4493-8A32-8F9087D14B52}" destId="{E7AA043B-0875-DD4B-A69A-DA2C9F85AB6D}" srcOrd="0" destOrd="0" presId="urn:microsoft.com/office/officeart/2005/8/layout/default"/>
    <dgm:cxn modelId="{CD992D2D-CA0B-48DD-A147-353CE5C5A845}" srcId="{7F09148C-AF57-479E-AE61-5ED6392172B3}" destId="{D9F7E6A6-A97E-4568-9AD4-19E45C6105F1}" srcOrd="2" destOrd="0" parTransId="{BA6AEB8F-1902-4C99-BCDE-5C398C8C6F63}" sibTransId="{59EB84F1-B79B-426F-AD1D-98E076C1ADB3}"/>
    <dgm:cxn modelId="{0169BE3F-4238-CF49-A3B1-9B4973510D57}" type="presOf" srcId="{0FA66DDC-FA2F-4029-BECE-EABA7AC5CEB3}" destId="{8F8BFECB-7406-B349-87D5-6120D38570B4}" srcOrd="0" destOrd="2" presId="urn:microsoft.com/office/officeart/2005/8/layout/default"/>
    <dgm:cxn modelId="{DC241565-BE1B-476C-A03B-6B827DF866CA}" srcId="{7F09148C-AF57-479E-AE61-5ED6392172B3}" destId="{99498855-D7B1-4475-8B03-A4014EA9D76D}" srcOrd="4" destOrd="0" parTransId="{19FC474C-64F0-468C-BB41-DB66E4936CA2}" sibTransId="{31FC8F7D-3737-491B-AE04-A5A619F7FC68}"/>
    <dgm:cxn modelId="{3EACAC7A-A0A8-E144-A049-809A7AAC3A7E}" type="presOf" srcId="{551F3CF0-4BF6-4710-A456-698B4733F39C}" destId="{2F5168D3-3095-6C47-BB9E-E8020660454E}" srcOrd="0" destOrd="0" presId="urn:microsoft.com/office/officeart/2005/8/layout/default"/>
    <dgm:cxn modelId="{0EA93C86-E5EA-4DD4-A4B3-D018B28DB8EB}" srcId="{AE6C4419-CED4-4512-A9CF-B2618A9AFBE1}" destId="{CE0904FC-133F-4F39-BF84-39E384CC153D}" srcOrd="0" destOrd="0" parTransId="{0134C13C-F632-4175-8AAC-159C86579F47}" sibTransId="{958C35F7-23EC-4091-888B-C4425E979B11}"/>
    <dgm:cxn modelId="{88C3BD90-63CF-47D6-93B1-E5972F55BDF2}" srcId="{AE6C4419-CED4-4512-A9CF-B2618A9AFBE1}" destId="{C3E8D847-E7B9-46CC-9F85-24705309B95B}" srcOrd="2" destOrd="0" parTransId="{E65601DE-42E4-4C96-984A-5289D2099ACF}" sibTransId="{171DB8EF-CE7C-4A63-B141-E7868C4481B3}"/>
    <dgm:cxn modelId="{71542593-0048-564A-8A6C-36EB0C18F337}" type="presOf" srcId="{ABCF3129-00B3-4C94-BD41-7E38606FFD70}" destId="{73D8688E-5536-3A4F-8F1A-5D21A19E0779}" srcOrd="0" destOrd="2" presId="urn:microsoft.com/office/officeart/2005/8/layout/default"/>
    <dgm:cxn modelId="{B959B694-48AA-7345-B094-838D737284A2}" type="presOf" srcId="{576B8115-207B-4B6D-A7A1-8672B4A8825D}" destId="{AE4E485F-0FF3-4945-B64A-6E46021A4C92}" srcOrd="0" destOrd="0" presId="urn:microsoft.com/office/officeart/2005/8/layout/default"/>
    <dgm:cxn modelId="{246396A1-852E-D34D-A942-BB6E10C0022E}" type="presOf" srcId="{D9F7E6A6-A97E-4568-9AD4-19E45C6105F1}" destId="{8F8BFECB-7406-B349-87D5-6120D38570B4}" srcOrd="0" destOrd="3" presId="urn:microsoft.com/office/officeart/2005/8/layout/default"/>
    <dgm:cxn modelId="{74023CAA-2E43-3840-84AE-1129A5B2F83C}" type="presOf" srcId="{99498855-D7B1-4475-8B03-A4014EA9D76D}" destId="{8F8BFECB-7406-B349-87D5-6120D38570B4}" srcOrd="0" destOrd="5" presId="urn:microsoft.com/office/officeart/2005/8/layout/default"/>
    <dgm:cxn modelId="{2FA264AF-CDC2-4D77-8AB4-9E50DC2DEC68}" srcId="{AE6C4419-CED4-4512-A9CF-B2618A9AFBE1}" destId="{551F3CF0-4BF6-4710-A456-698B4733F39C}" srcOrd="3" destOrd="0" parTransId="{00512B74-9C13-4D7D-BD8A-9BE70E470F2D}" sibTransId="{FEAE27F2-A2B4-4A9C-A245-BF220FB3E49E}"/>
    <dgm:cxn modelId="{7092E5B4-2DAE-BB46-8D08-35053209249E}" type="presOf" srcId="{AE6C4419-CED4-4512-A9CF-B2618A9AFBE1}" destId="{0481B150-E14A-6F4F-B783-9F1D1A5A7DF1}" srcOrd="0" destOrd="0" presId="urn:microsoft.com/office/officeart/2005/8/layout/default"/>
    <dgm:cxn modelId="{93534CBD-49A0-47E5-9CF1-7A1492B33764}" srcId="{7F09148C-AF57-479E-AE61-5ED6392172B3}" destId="{0FDCF164-72C0-4960-BC7C-D5E0AFD9D77F}" srcOrd="0" destOrd="0" parTransId="{A94D5958-9838-4E9B-A452-CF5A950DCF84}" sibTransId="{921B7C1F-72C0-493B-993F-E914A596EADA}"/>
    <dgm:cxn modelId="{7CE381BD-9D40-DD42-AE44-85B38A8EFD5A}" type="presOf" srcId="{CE0904FC-133F-4F39-BF84-39E384CC153D}" destId="{73D8688E-5536-3A4F-8F1A-5D21A19E0779}" srcOrd="0" destOrd="0" presId="urn:microsoft.com/office/officeart/2005/8/layout/default"/>
    <dgm:cxn modelId="{4C29D2C9-9B52-4267-96DB-752795D41119}" srcId="{7F09148C-AF57-479E-AE61-5ED6392172B3}" destId="{0FA66DDC-FA2F-4029-BECE-EABA7AC5CEB3}" srcOrd="1" destOrd="0" parTransId="{8B5205E7-F7E3-47C2-A017-FC3C84F4C431}" sibTransId="{5A23C773-992A-49DC-99CD-FA310C638B78}"/>
    <dgm:cxn modelId="{8A8EB0D3-46F5-A147-8DCF-DAA7A3D465BC}" type="presOf" srcId="{7F09148C-AF57-479E-AE61-5ED6392172B3}" destId="{8F8BFECB-7406-B349-87D5-6120D38570B4}" srcOrd="0" destOrd="0" presId="urn:microsoft.com/office/officeart/2005/8/layout/default"/>
    <dgm:cxn modelId="{0BD4A4E0-22B8-6E45-A664-C2BE992AF88B}" type="presOf" srcId="{257851BF-EE77-4DE2-B1AF-038D52E86C9B}" destId="{8F8BFECB-7406-B349-87D5-6120D38570B4}" srcOrd="0" destOrd="4" presId="urn:microsoft.com/office/officeart/2005/8/layout/default"/>
    <dgm:cxn modelId="{8B9AF8EC-6EC2-4FFE-B7B7-3E92D7D69C45}" srcId="{CE0904FC-133F-4F39-BF84-39E384CC153D}" destId="{ABCF3129-00B3-4C94-BD41-7E38606FFD70}" srcOrd="1" destOrd="0" parTransId="{BC778F5C-A139-42AA-901A-05D0D55DAA0B}" sibTransId="{771E00F8-434F-4593-9013-7D3D00FDFF31}"/>
    <dgm:cxn modelId="{E12316F4-B5DD-4649-A8AA-D635F8734AC5}" srcId="{AE6C4419-CED4-4512-A9CF-B2618A9AFBE1}" destId="{576B8115-207B-4B6D-A7A1-8672B4A8825D}" srcOrd="1" destOrd="0" parTransId="{335D0089-8A86-4972-8172-E2835B73BE22}" sibTransId="{BDBAFDDE-C802-486C-8074-F8EBD156DCB6}"/>
    <dgm:cxn modelId="{C98769FB-B1C8-4F34-8C29-5D3352AB989E}" srcId="{AE6C4419-CED4-4512-A9CF-B2618A9AFBE1}" destId="{7F09148C-AF57-479E-AE61-5ED6392172B3}" srcOrd="5" destOrd="0" parTransId="{EE0D8C14-744B-4D9F-B49F-DD0183BB8EAB}" sibTransId="{00E1B888-E625-437F-886C-05F6E1F729F2}"/>
    <dgm:cxn modelId="{2F4460FF-F6EC-F847-B144-E8370C16DB42}" type="presOf" srcId="{0FDCF164-72C0-4960-BC7C-D5E0AFD9D77F}" destId="{8F8BFECB-7406-B349-87D5-6120D38570B4}" srcOrd="0" destOrd="1" presId="urn:microsoft.com/office/officeart/2005/8/layout/default"/>
    <dgm:cxn modelId="{D7CFF5BC-0F8C-DA4A-8003-968E97A0A45B}" type="presParOf" srcId="{0481B150-E14A-6F4F-B783-9F1D1A5A7DF1}" destId="{73D8688E-5536-3A4F-8F1A-5D21A19E0779}" srcOrd="0" destOrd="0" presId="urn:microsoft.com/office/officeart/2005/8/layout/default"/>
    <dgm:cxn modelId="{B53F7D7D-8C4D-6F4B-AB57-DF7A9F787F4E}" type="presParOf" srcId="{0481B150-E14A-6F4F-B783-9F1D1A5A7DF1}" destId="{DF57CE6B-E837-3B40-A5A4-029F0DE03965}" srcOrd="1" destOrd="0" presId="urn:microsoft.com/office/officeart/2005/8/layout/default"/>
    <dgm:cxn modelId="{D755EA7C-01A6-1849-9BCB-D477343B3E9B}" type="presParOf" srcId="{0481B150-E14A-6F4F-B783-9F1D1A5A7DF1}" destId="{AE4E485F-0FF3-4945-B64A-6E46021A4C92}" srcOrd="2" destOrd="0" presId="urn:microsoft.com/office/officeart/2005/8/layout/default"/>
    <dgm:cxn modelId="{A3681112-D50C-1D4D-8356-64DA788EEDCA}" type="presParOf" srcId="{0481B150-E14A-6F4F-B783-9F1D1A5A7DF1}" destId="{33A6C5C1-7A71-C043-90C2-36723BA60556}" srcOrd="3" destOrd="0" presId="urn:microsoft.com/office/officeart/2005/8/layout/default"/>
    <dgm:cxn modelId="{CC02FAE5-C150-2442-8E53-DC50C7F07D9B}" type="presParOf" srcId="{0481B150-E14A-6F4F-B783-9F1D1A5A7DF1}" destId="{5670A856-EA83-6643-A7A6-D0FC3FD29898}" srcOrd="4" destOrd="0" presId="urn:microsoft.com/office/officeart/2005/8/layout/default"/>
    <dgm:cxn modelId="{F135DFA9-DEAF-B64F-9432-7E030065CA4C}" type="presParOf" srcId="{0481B150-E14A-6F4F-B783-9F1D1A5A7DF1}" destId="{9ED29DF0-7405-B14A-B0A2-A3421E492AAA}" srcOrd="5" destOrd="0" presId="urn:microsoft.com/office/officeart/2005/8/layout/default"/>
    <dgm:cxn modelId="{756439EC-6E54-F740-BECD-283FC8D3E626}" type="presParOf" srcId="{0481B150-E14A-6F4F-B783-9F1D1A5A7DF1}" destId="{2F5168D3-3095-6C47-BB9E-E8020660454E}" srcOrd="6" destOrd="0" presId="urn:microsoft.com/office/officeart/2005/8/layout/default"/>
    <dgm:cxn modelId="{7D4F77C7-1AA4-D94F-B2BF-3C4628C26A66}" type="presParOf" srcId="{0481B150-E14A-6F4F-B783-9F1D1A5A7DF1}" destId="{B573E59C-BF12-2746-8BF7-C94CA4F489D7}" srcOrd="7" destOrd="0" presId="urn:microsoft.com/office/officeart/2005/8/layout/default"/>
    <dgm:cxn modelId="{AA36DD51-0180-B845-B3A5-D81B2F315AAF}" type="presParOf" srcId="{0481B150-E14A-6F4F-B783-9F1D1A5A7DF1}" destId="{E7AA043B-0875-DD4B-A69A-DA2C9F85AB6D}" srcOrd="8" destOrd="0" presId="urn:microsoft.com/office/officeart/2005/8/layout/default"/>
    <dgm:cxn modelId="{9FAA025A-EBC9-CD44-88DF-FF8D720C33EB}" type="presParOf" srcId="{0481B150-E14A-6F4F-B783-9F1D1A5A7DF1}" destId="{88FE851C-E4FA-AA4A-8B4C-196E86B75205}" srcOrd="9" destOrd="0" presId="urn:microsoft.com/office/officeart/2005/8/layout/default"/>
    <dgm:cxn modelId="{D084B3AD-66A9-634D-9084-932C5DF5D3FB}" type="presParOf" srcId="{0481B150-E14A-6F4F-B783-9F1D1A5A7DF1}" destId="{8F8BFECB-7406-B349-87D5-6120D38570B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166E51D-750D-4124-868C-859C323D84B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1ADA997-801E-4990-93BD-F3D9EC3052FE}">
      <dgm:prSet/>
      <dgm:spPr/>
      <dgm:t>
        <a:bodyPr/>
        <a:lstStyle/>
        <a:p>
          <a:r>
            <a:rPr lang="cs-CZ" dirty="0"/>
            <a:t>zhodnoťte dopady vaší DP na teorii a praxi, čili popište kroky, které by podle vás měly následovat</a:t>
          </a:r>
          <a:endParaRPr lang="en-US" dirty="0"/>
        </a:p>
      </dgm:t>
    </dgm:pt>
    <dgm:pt modelId="{7C39C49E-78F8-4129-8F55-AF8923C1AB55}" type="parTrans" cxnId="{E4DA99EF-00B8-473D-8EF2-1C24A88F7C33}">
      <dgm:prSet/>
      <dgm:spPr/>
      <dgm:t>
        <a:bodyPr/>
        <a:lstStyle/>
        <a:p>
          <a:endParaRPr lang="en-US"/>
        </a:p>
      </dgm:t>
    </dgm:pt>
    <dgm:pt modelId="{91EC3CB0-D605-45DA-AAF0-30C8AE0AD034}" type="sibTrans" cxnId="{E4DA99EF-00B8-473D-8EF2-1C24A88F7C33}">
      <dgm:prSet/>
      <dgm:spPr/>
      <dgm:t>
        <a:bodyPr/>
        <a:lstStyle/>
        <a:p>
          <a:endParaRPr lang="en-US"/>
        </a:p>
      </dgm:t>
    </dgm:pt>
    <dgm:pt modelId="{2E3F7E0F-FB70-47B5-BC12-37EDBF9FB709}">
      <dgm:prSet/>
      <dgm:spPr/>
      <dgm:t>
        <a:bodyPr/>
        <a:lstStyle/>
        <a:p>
          <a:r>
            <a:rPr lang="cs-CZ"/>
            <a:t>v souvislosti s vašimi prameny a výzkumem </a:t>
          </a:r>
          <a:endParaRPr lang="en-US"/>
        </a:p>
      </dgm:t>
    </dgm:pt>
    <dgm:pt modelId="{41401A2C-834A-4A35-A990-EB7F76A67CA3}" type="parTrans" cxnId="{34D63107-83F0-4AB0-A6B3-02218CB98D8D}">
      <dgm:prSet/>
      <dgm:spPr/>
      <dgm:t>
        <a:bodyPr/>
        <a:lstStyle/>
        <a:p>
          <a:endParaRPr lang="en-US"/>
        </a:p>
      </dgm:t>
    </dgm:pt>
    <dgm:pt modelId="{A75F2DAA-67BB-4D77-8E91-377024814863}" type="sibTrans" cxnId="{34D63107-83F0-4AB0-A6B3-02218CB98D8D}">
      <dgm:prSet/>
      <dgm:spPr/>
      <dgm:t>
        <a:bodyPr/>
        <a:lstStyle/>
        <a:p>
          <a:endParaRPr lang="en-US"/>
        </a:p>
      </dgm:t>
    </dgm:pt>
    <dgm:pt modelId="{103F49FC-9F79-4D04-BF3E-5AB4B51B15C0}">
      <dgm:prSet/>
      <dgm:spPr/>
      <dgm:t>
        <a:bodyPr/>
        <a:lstStyle/>
        <a:p>
          <a:r>
            <a:rPr lang="cs-CZ"/>
            <a:t>budoucí výzkum</a:t>
          </a:r>
          <a:endParaRPr lang="en-US"/>
        </a:p>
      </dgm:t>
    </dgm:pt>
    <dgm:pt modelId="{5154DDF5-9E63-4073-8786-772BBBF9AC41}" type="parTrans" cxnId="{9F042D68-7A9E-4FA2-B35C-EC5A5E0E3288}">
      <dgm:prSet/>
      <dgm:spPr/>
      <dgm:t>
        <a:bodyPr/>
        <a:lstStyle/>
        <a:p>
          <a:endParaRPr lang="en-US"/>
        </a:p>
      </dgm:t>
    </dgm:pt>
    <dgm:pt modelId="{9056171B-E18E-4BC7-86A1-E3206978CC6C}" type="sibTrans" cxnId="{9F042D68-7A9E-4FA2-B35C-EC5A5E0E3288}">
      <dgm:prSet/>
      <dgm:spPr/>
      <dgm:t>
        <a:bodyPr/>
        <a:lstStyle/>
        <a:p>
          <a:endParaRPr lang="en-US"/>
        </a:p>
      </dgm:t>
    </dgm:pt>
    <dgm:pt modelId="{83F3A37A-DB6B-4B48-BAEF-B4D882731832}">
      <dgm:prSet/>
      <dgm:spPr/>
      <dgm:t>
        <a:bodyPr/>
        <a:lstStyle/>
        <a:p>
          <a:r>
            <a:rPr lang="cs-CZ" dirty="0"/>
            <a:t>některá doporučení se týkají čistě vaší DP a vašich dat, měli byste ale také zahrnout jiná pole výzkumu atp. (jiný kontext, jiná časová a geografická škála atp.)</a:t>
          </a:r>
          <a:endParaRPr lang="en-US" dirty="0"/>
        </a:p>
      </dgm:t>
    </dgm:pt>
    <dgm:pt modelId="{B480A9F3-4953-4F67-8DDA-FCC379910EC7}" type="parTrans" cxnId="{2A7173E4-BDDB-495D-AB41-93A03262D379}">
      <dgm:prSet/>
      <dgm:spPr/>
      <dgm:t>
        <a:bodyPr/>
        <a:lstStyle/>
        <a:p>
          <a:endParaRPr lang="en-US"/>
        </a:p>
      </dgm:t>
    </dgm:pt>
    <dgm:pt modelId="{348B1D7D-5824-4988-840A-5FC39DCC01E5}" type="sibTrans" cxnId="{2A7173E4-BDDB-495D-AB41-93A03262D379}">
      <dgm:prSet/>
      <dgm:spPr/>
      <dgm:t>
        <a:bodyPr/>
        <a:lstStyle/>
        <a:p>
          <a:endParaRPr lang="en-US"/>
        </a:p>
      </dgm:t>
    </dgm:pt>
    <dgm:pt modelId="{40B9779F-0054-4F89-9B1C-2BAE5F0864CC}">
      <dgm:prSet/>
      <dgm:spPr/>
      <dgm:t>
        <a:bodyPr/>
        <a:lstStyle/>
        <a:p>
          <a:r>
            <a:rPr lang="cs-CZ" dirty="0"/>
            <a:t>zde můžete říci, to co vás pálilo při psaní DP, jaké jste měli metodologické problémy</a:t>
          </a:r>
          <a:endParaRPr lang="en-US" dirty="0"/>
        </a:p>
      </dgm:t>
    </dgm:pt>
    <dgm:pt modelId="{366EDC16-33BD-4216-9506-B459E3D33690}" type="parTrans" cxnId="{0DEA402D-7A35-403C-A35C-B590513EB3D9}">
      <dgm:prSet/>
      <dgm:spPr/>
      <dgm:t>
        <a:bodyPr/>
        <a:lstStyle/>
        <a:p>
          <a:endParaRPr lang="en-US"/>
        </a:p>
      </dgm:t>
    </dgm:pt>
    <dgm:pt modelId="{0C9EAAB9-3361-4EAD-85F5-A240F171CE4B}" type="sibTrans" cxnId="{0DEA402D-7A35-403C-A35C-B590513EB3D9}">
      <dgm:prSet/>
      <dgm:spPr/>
      <dgm:t>
        <a:bodyPr/>
        <a:lstStyle/>
        <a:p>
          <a:endParaRPr lang="en-US"/>
        </a:p>
      </dgm:t>
    </dgm:pt>
    <dgm:pt modelId="{7F632C29-8623-402F-B19E-577C47A7B618}">
      <dgm:prSet/>
      <dgm:spPr/>
      <dgm:t>
        <a:bodyPr/>
        <a:lstStyle/>
        <a:p>
          <a:r>
            <a:rPr lang="cs-CZ" dirty="0"/>
            <a:t>navazuje na omezení DP</a:t>
          </a:r>
        </a:p>
        <a:p>
          <a:r>
            <a:rPr lang="cs-CZ" dirty="0"/>
            <a:t>pozor:</a:t>
          </a:r>
          <a:endParaRPr lang="en-US" dirty="0"/>
        </a:p>
      </dgm:t>
    </dgm:pt>
    <dgm:pt modelId="{05F38BED-99B1-43F2-B266-4671D16E136E}" type="parTrans" cxnId="{1BF24B57-D2E5-4AAF-A146-93B4F6D7E478}">
      <dgm:prSet/>
      <dgm:spPr/>
      <dgm:t>
        <a:bodyPr/>
        <a:lstStyle/>
        <a:p>
          <a:endParaRPr lang="en-US"/>
        </a:p>
      </dgm:t>
    </dgm:pt>
    <dgm:pt modelId="{E0B1626E-B88E-4565-87EE-FA47F6E8B4E5}" type="sibTrans" cxnId="{1BF24B57-D2E5-4AAF-A146-93B4F6D7E478}">
      <dgm:prSet/>
      <dgm:spPr/>
      <dgm:t>
        <a:bodyPr/>
        <a:lstStyle/>
        <a:p>
          <a:endParaRPr lang="en-US"/>
        </a:p>
      </dgm:t>
    </dgm:pt>
    <dgm:pt modelId="{FBCFAD1E-023C-524E-9C9E-1C1A0AFB04DA}">
      <dgm:prSet/>
      <dgm:spPr/>
      <dgm:t>
        <a:bodyPr/>
        <a:lstStyle/>
        <a:p>
          <a:r>
            <a:rPr lang="cs-CZ" dirty="0"/>
            <a:t>všechna doporučení se musí vztahovat k vaší  DP</a:t>
          </a:r>
          <a:endParaRPr lang="en-US" dirty="0"/>
        </a:p>
      </dgm:t>
    </dgm:pt>
    <dgm:pt modelId="{07CCF36C-9288-014B-894E-84AE588B4794}" type="parTrans" cxnId="{4E997539-4175-FE48-84F1-3A6A7A03C200}">
      <dgm:prSet/>
      <dgm:spPr/>
    </dgm:pt>
    <dgm:pt modelId="{51441D98-60A2-FA46-B750-28768EF005B1}" type="sibTrans" cxnId="{4E997539-4175-FE48-84F1-3A6A7A03C200}">
      <dgm:prSet/>
      <dgm:spPr/>
    </dgm:pt>
    <dgm:pt modelId="{AC33DF1D-504C-FD44-9830-A2B2BAF4A86B}">
      <dgm:prSet/>
      <dgm:spPr/>
      <dgm:t>
        <a:bodyPr/>
        <a:lstStyle/>
        <a:p>
          <a:r>
            <a:rPr lang="en-US" dirty="0" err="1"/>
            <a:t>neshazujte</a:t>
          </a:r>
          <a:r>
            <a:rPr lang="en-US" dirty="0"/>
            <a:t> </a:t>
          </a:r>
          <a:r>
            <a:rPr lang="en-US" dirty="0" err="1"/>
            <a:t>vlastní</a:t>
          </a:r>
          <a:r>
            <a:rPr lang="en-US" dirty="0"/>
            <a:t> </a:t>
          </a:r>
          <a:r>
            <a:rPr lang="en-US" dirty="0" err="1"/>
            <a:t>práci</a:t>
          </a:r>
          <a:endParaRPr lang="en-US" dirty="0"/>
        </a:p>
      </dgm:t>
    </dgm:pt>
    <dgm:pt modelId="{100B95D2-DE1F-F340-9361-348DB8826481}" type="parTrans" cxnId="{85A94211-AEEB-5F40-A7EA-408F789F47B2}">
      <dgm:prSet/>
      <dgm:spPr/>
    </dgm:pt>
    <dgm:pt modelId="{5312B598-2648-3746-B154-AD2C0ED5F295}" type="sibTrans" cxnId="{85A94211-AEEB-5F40-A7EA-408F789F47B2}">
      <dgm:prSet/>
      <dgm:spPr/>
    </dgm:pt>
    <dgm:pt modelId="{EA742D38-C3B3-1A4F-923C-A0401C1BAD09}" type="pres">
      <dgm:prSet presAssocID="{6166E51D-750D-4124-868C-859C323D84B5}" presName="linear" presStyleCnt="0">
        <dgm:presLayoutVars>
          <dgm:animLvl val="lvl"/>
          <dgm:resizeHandles val="exact"/>
        </dgm:presLayoutVars>
      </dgm:prSet>
      <dgm:spPr/>
    </dgm:pt>
    <dgm:pt modelId="{F5DC1C5B-0035-FE44-8451-F8E105E694F2}" type="pres">
      <dgm:prSet presAssocID="{D1ADA997-801E-4990-93BD-F3D9EC3052F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7D02E9E-FB85-5742-96DE-75162C0798BE}" type="pres">
      <dgm:prSet presAssocID="{D1ADA997-801E-4990-93BD-F3D9EC3052FE}" presName="childText" presStyleLbl="revTx" presStyleIdx="0" presStyleCnt="2">
        <dgm:presLayoutVars>
          <dgm:bulletEnabled val="1"/>
        </dgm:presLayoutVars>
      </dgm:prSet>
      <dgm:spPr/>
    </dgm:pt>
    <dgm:pt modelId="{72934A5A-56AA-A042-801E-F6FF61311B56}" type="pres">
      <dgm:prSet presAssocID="{83F3A37A-DB6B-4B48-BAEF-B4D88273183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1864501-3121-9B48-AF06-F174733A92EB}" type="pres">
      <dgm:prSet presAssocID="{348B1D7D-5824-4988-840A-5FC39DCC01E5}" presName="spacer" presStyleCnt="0"/>
      <dgm:spPr/>
    </dgm:pt>
    <dgm:pt modelId="{43F62D3F-A686-494F-AE3D-F4E9485F0FB1}" type="pres">
      <dgm:prSet presAssocID="{40B9779F-0054-4F89-9B1C-2BAE5F0864C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6C7EA57-4CA3-7141-9F01-7586D9A92E17}" type="pres">
      <dgm:prSet presAssocID="{0C9EAAB9-3361-4EAD-85F5-A240F171CE4B}" presName="spacer" presStyleCnt="0"/>
      <dgm:spPr/>
    </dgm:pt>
    <dgm:pt modelId="{1B82C93C-C61C-E946-B530-ED80CF066FF9}" type="pres">
      <dgm:prSet presAssocID="{7F632C29-8623-402F-B19E-577C47A7B61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2C340484-6EA5-214E-9540-66DE9873F799}" type="pres">
      <dgm:prSet presAssocID="{7F632C29-8623-402F-B19E-577C47A7B61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34D63107-83F0-4AB0-A6B3-02218CB98D8D}" srcId="{D1ADA997-801E-4990-93BD-F3D9EC3052FE}" destId="{2E3F7E0F-FB70-47B5-BC12-37EDBF9FB709}" srcOrd="0" destOrd="0" parTransId="{41401A2C-834A-4A35-A990-EB7F76A67CA3}" sibTransId="{A75F2DAA-67BB-4D77-8E91-377024814863}"/>
    <dgm:cxn modelId="{85A94211-AEEB-5F40-A7EA-408F789F47B2}" srcId="{7F632C29-8623-402F-B19E-577C47A7B618}" destId="{AC33DF1D-504C-FD44-9830-A2B2BAF4A86B}" srcOrd="1" destOrd="0" parTransId="{100B95D2-DE1F-F340-9361-348DB8826481}" sibTransId="{5312B598-2648-3746-B154-AD2C0ED5F295}"/>
    <dgm:cxn modelId="{0DEA402D-7A35-403C-A35C-B590513EB3D9}" srcId="{6166E51D-750D-4124-868C-859C323D84B5}" destId="{40B9779F-0054-4F89-9B1C-2BAE5F0864CC}" srcOrd="2" destOrd="0" parTransId="{366EDC16-33BD-4216-9506-B459E3D33690}" sibTransId="{0C9EAAB9-3361-4EAD-85F5-A240F171CE4B}"/>
    <dgm:cxn modelId="{35FB6736-A6D0-8142-BFAD-4E7B03A2E76A}" type="presOf" srcId="{FBCFAD1E-023C-524E-9C9E-1C1A0AFB04DA}" destId="{2C340484-6EA5-214E-9540-66DE9873F799}" srcOrd="0" destOrd="0" presId="urn:microsoft.com/office/officeart/2005/8/layout/vList2"/>
    <dgm:cxn modelId="{4E997539-4175-FE48-84F1-3A6A7A03C200}" srcId="{7F632C29-8623-402F-B19E-577C47A7B618}" destId="{FBCFAD1E-023C-524E-9C9E-1C1A0AFB04DA}" srcOrd="0" destOrd="0" parTransId="{07CCF36C-9288-014B-894E-84AE588B4794}" sibTransId="{51441D98-60A2-FA46-B750-28768EF005B1}"/>
    <dgm:cxn modelId="{68C5953A-5709-B844-8906-C36E598FF380}" type="presOf" srcId="{103F49FC-9F79-4D04-BF3E-5AB4B51B15C0}" destId="{A7D02E9E-FB85-5742-96DE-75162C0798BE}" srcOrd="0" destOrd="1" presId="urn:microsoft.com/office/officeart/2005/8/layout/vList2"/>
    <dgm:cxn modelId="{B2C50241-9218-3341-8037-615D216225ED}" type="presOf" srcId="{D1ADA997-801E-4990-93BD-F3D9EC3052FE}" destId="{F5DC1C5B-0035-FE44-8451-F8E105E694F2}" srcOrd="0" destOrd="0" presId="urn:microsoft.com/office/officeart/2005/8/layout/vList2"/>
    <dgm:cxn modelId="{52CBBD49-9477-0240-9B7C-66A2D9D91D0F}" type="presOf" srcId="{AC33DF1D-504C-FD44-9830-A2B2BAF4A86B}" destId="{2C340484-6EA5-214E-9540-66DE9873F799}" srcOrd="0" destOrd="1" presId="urn:microsoft.com/office/officeart/2005/8/layout/vList2"/>
    <dgm:cxn modelId="{1BF24B57-D2E5-4AAF-A146-93B4F6D7E478}" srcId="{6166E51D-750D-4124-868C-859C323D84B5}" destId="{7F632C29-8623-402F-B19E-577C47A7B618}" srcOrd="3" destOrd="0" parTransId="{05F38BED-99B1-43F2-B266-4671D16E136E}" sibTransId="{E0B1626E-B88E-4565-87EE-FA47F6E8B4E5}"/>
    <dgm:cxn modelId="{9F042D68-7A9E-4FA2-B35C-EC5A5E0E3288}" srcId="{D1ADA997-801E-4990-93BD-F3D9EC3052FE}" destId="{103F49FC-9F79-4D04-BF3E-5AB4B51B15C0}" srcOrd="1" destOrd="0" parTransId="{5154DDF5-9E63-4073-8786-772BBBF9AC41}" sibTransId="{9056171B-E18E-4BC7-86A1-E3206978CC6C}"/>
    <dgm:cxn modelId="{18BC9D6F-CB21-334F-BE4F-DB75F6E678C4}" type="presOf" srcId="{83F3A37A-DB6B-4B48-BAEF-B4D882731832}" destId="{72934A5A-56AA-A042-801E-F6FF61311B56}" srcOrd="0" destOrd="0" presId="urn:microsoft.com/office/officeart/2005/8/layout/vList2"/>
    <dgm:cxn modelId="{30C8CF7D-48C1-C840-8802-0E5BE8CB7CC1}" type="presOf" srcId="{7F632C29-8623-402F-B19E-577C47A7B618}" destId="{1B82C93C-C61C-E946-B530-ED80CF066FF9}" srcOrd="0" destOrd="0" presId="urn:microsoft.com/office/officeart/2005/8/layout/vList2"/>
    <dgm:cxn modelId="{935758D5-FBCE-244D-A2A5-0AB2259F0662}" type="presOf" srcId="{40B9779F-0054-4F89-9B1C-2BAE5F0864CC}" destId="{43F62D3F-A686-494F-AE3D-F4E9485F0FB1}" srcOrd="0" destOrd="0" presId="urn:microsoft.com/office/officeart/2005/8/layout/vList2"/>
    <dgm:cxn modelId="{4FFB91DC-DBB1-6D47-B437-31DBC8387465}" type="presOf" srcId="{6166E51D-750D-4124-868C-859C323D84B5}" destId="{EA742D38-C3B3-1A4F-923C-A0401C1BAD09}" srcOrd="0" destOrd="0" presId="urn:microsoft.com/office/officeart/2005/8/layout/vList2"/>
    <dgm:cxn modelId="{2A7173E4-BDDB-495D-AB41-93A03262D379}" srcId="{6166E51D-750D-4124-868C-859C323D84B5}" destId="{83F3A37A-DB6B-4B48-BAEF-B4D882731832}" srcOrd="1" destOrd="0" parTransId="{B480A9F3-4953-4F67-8DDA-FCC379910EC7}" sibTransId="{348B1D7D-5824-4988-840A-5FC39DCC01E5}"/>
    <dgm:cxn modelId="{E4DA99EF-00B8-473D-8EF2-1C24A88F7C33}" srcId="{6166E51D-750D-4124-868C-859C323D84B5}" destId="{D1ADA997-801E-4990-93BD-F3D9EC3052FE}" srcOrd="0" destOrd="0" parTransId="{7C39C49E-78F8-4129-8F55-AF8923C1AB55}" sibTransId="{91EC3CB0-D605-45DA-AAF0-30C8AE0AD034}"/>
    <dgm:cxn modelId="{FDB469FB-B6F6-5542-9412-08B4C9A4949C}" type="presOf" srcId="{2E3F7E0F-FB70-47B5-BC12-37EDBF9FB709}" destId="{A7D02E9E-FB85-5742-96DE-75162C0798BE}" srcOrd="0" destOrd="0" presId="urn:microsoft.com/office/officeart/2005/8/layout/vList2"/>
    <dgm:cxn modelId="{236B5F50-FEB9-3747-A068-A9210CD563C1}" type="presParOf" srcId="{EA742D38-C3B3-1A4F-923C-A0401C1BAD09}" destId="{F5DC1C5B-0035-FE44-8451-F8E105E694F2}" srcOrd="0" destOrd="0" presId="urn:microsoft.com/office/officeart/2005/8/layout/vList2"/>
    <dgm:cxn modelId="{3D08419D-BF78-EF4F-A308-82D2E06578F3}" type="presParOf" srcId="{EA742D38-C3B3-1A4F-923C-A0401C1BAD09}" destId="{A7D02E9E-FB85-5742-96DE-75162C0798BE}" srcOrd="1" destOrd="0" presId="urn:microsoft.com/office/officeart/2005/8/layout/vList2"/>
    <dgm:cxn modelId="{0730F138-C45B-4543-A8C5-033E973E63AE}" type="presParOf" srcId="{EA742D38-C3B3-1A4F-923C-A0401C1BAD09}" destId="{72934A5A-56AA-A042-801E-F6FF61311B56}" srcOrd="2" destOrd="0" presId="urn:microsoft.com/office/officeart/2005/8/layout/vList2"/>
    <dgm:cxn modelId="{1311C556-A591-1C40-849D-F417D1B846D2}" type="presParOf" srcId="{EA742D38-C3B3-1A4F-923C-A0401C1BAD09}" destId="{E1864501-3121-9B48-AF06-F174733A92EB}" srcOrd="3" destOrd="0" presId="urn:microsoft.com/office/officeart/2005/8/layout/vList2"/>
    <dgm:cxn modelId="{260F033F-73C6-954B-BCB4-45C10532F15D}" type="presParOf" srcId="{EA742D38-C3B3-1A4F-923C-A0401C1BAD09}" destId="{43F62D3F-A686-494F-AE3D-F4E9485F0FB1}" srcOrd="4" destOrd="0" presId="urn:microsoft.com/office/officeart/2005/8/layout/vList2"/>
    <dgm:cxn modelId="{24809A9B-4D82-404B-9131-E27EC99C525B}" type="presParOf" srcId="{EA742D38-C3B3-1A4F-923C-A0401C1BAD09}" destId="{26C7EA57-4CA3-7141-9F01-7586D9A92E17}" srcOrd="5" destOrd="0" presId="urn:microsoft.com/office/officeart/2005/8/layout/vList2"/>
    <dgm:cxn modelId="{E5CDA786-9700-B44F-8E2B-F7391CB890B7}" type="presParOf" srcId="{EA742D38-C3B3-1A4F-923C-A0401C1BAD09}" destId="{1B82C93C-C61C-E946-B530-ED80CF066FF9}" srcOrd="6" destOrd="0" presId="urn:microsoft.com/office/officeart/2005/8/layout/vList2"/>
    <dgm:cxn modelId="{3128B9D6-3FE8-4643-A774-B96E9E537FEA}" type="presParOf" srcId="{EA742D38-C3B3-1A4F-923C-A0401C1BAD09}" destId="{2C340484-6EA5-214E-9540-66DE9873F799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2F372D-8B88-4363-B088-7DE7D29B6E4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66DEF9E-FA18-41AF-B019-43773BFFC207}">
      <dgm:prSet/>
      <dgm:spPr/>
      <dgm:t>
        <a:bodyPr/>
        <a:lstStyle/>
        <a:p>
          <a:r>
            <a:rPr lang="cs-CZ"/>
            <a:t>úvod:</a:t>
          </a:r>
          <a:endParaRPr lang="en-US"/>
        </a:p>
      </dgm:t>
    </dgm:pt>
    <dgm:pt modelId="{99BE4CDB-60DB-48DA-A4DB-D9EA4D5B5BB7}" type="parTrans" cxnId="{76F2ED56-B24F-4678-AEC8-79F3A4AC4F49}">
      <dgm:prSet/>
      <dgm:spPr/>
      <dgm:t>
        <a:bodyPr/>
        <a:lstStyle/>
        <a:p>
          <a:endParaRPr lang="en-US"/>
        </a:p>
      </dgm:t>
    </dgm:pt>
    <dgm:pt modelId="{0FC29DC7-B35F-45D6-9465-A85CF956FAD5}" type="sibTrans" cxnId="{76F2ED56-B24F-4678-AEC8-79F3A4AC4F49}">
      <dgm:prSet/>
      <dgm:spPr/>
      <dgm:t>
        <a:bodyPr/>
        <a:lstStyle/>
        <a:p>
          <a:endParaRPr lang="en-US"/>
        </a:p>
      </dgm:t>
    </dgm:pt>
    <dgm:pt modelId="{ECB98B0D-FC48-434C-B781-459D1F414AD0}">
      <dgm:prSet/>
      <dgm:spPr/>
      <dgm:t>
        <a:bodyPr/>
        <a:lstStyle/>
        <a:p>
          <a:r>
            <a:rPr lang="cs-CZ"/>
            <a:t>state of art před vaší PD</a:t>
          </a:r>
          <a:endParaRPr lang="en-US"/>
        </a:p>
      </dgm:t>
    </dgm:pt>
    <dgm:pt modelId="{1A147B3F-60C7-4D7D-8944-D8F04B80E552}" type="parTrans" cxnId="{D53393F0-13C3-44C0-9D76-6451B78FE410}">
      <dgm:prSet/>
      <dgm:spPr/>
      <dgm:t>
        <a:bodyPr/>
        <a:lstStyle/>
        <a:p>
          <a:endParaRPr lang="en-US"/>
        </a:p>
      </dgm:t>
    </dgm:pt>
    <dgm:pt modelId="{16533980-D366-4801-8179-6A24F032205E}" type="sibTrans" cxnId="{D53393F0-13C3-44C0-9D76-6451B78FE410}">
      <dgm:prSet/>
      <dgm:spPr/>
      <dgm:t>
        <a:bodyPr/>
        <a:lstStyle/>
        <a:p>
          <a:endParaRPr lang="en-US"/>
        </a:p>
      </dgm:t>
    </dgm:pt>
    <dgm:pt modelId="{BCEBF58D-1FC0-4E59-A035-6EE1DFCF0B71}">
      <dgm:prSet/>
      <dgm:spPr/>
      <dgm:t>
        <a:bodyPr/>
        <a:lstStyle/>
        <a:p>
          <a:r>
            <a:rPr lang="cs-CZ"/>
            <a:t>problém a cíle</a:t>
          </a:r>
          <a:endParaRPr lang="en-US"/>
        </a:p>
      </dgm:t>
    </dgm:pt>
    <dgm:pt modelId="{C4EE1055-AAF1-48A2-8EC1-64298A065A7A}" type="parTrans" cxnId="{6D4578CF-D64D-4A5B-BFE8-330624E88348}">
      <dgm:prSet/>
      <dgm:spPr/>
      <dgm:t>
        <a:bodyPr/>
        <a:lstStyle/>
        <a:p>
          <a:endParaRPr lang="en-US"/>
        </a:p>
      </dgm:t>
    </dgm:pt>
    <dgm:pt modelId="{C62B4C99-7ABD-41B4-8547-D164AF09ED85}" type="sibTrans" cxnId="{6D4578CF-D64D-4A5B-BFE8-330624E88348}">
      <dgm:prSet/>
      <dgm:spPr/>
      <dgm:t>
        <a:bodyPr/>
        <a:lstStyle/>
        <a:p>
          <a:endParaRPr lang="en-US"/>
        </a:p>
      </dgm:t>
    </dgm:pt>
    <dgm:pt modelId="{4CD1F6C3-414D-498E-8A63-9560028F010B}">
      <dgm:prSet/>
      <dgm:spPr/>
      <dgm:t>
        <a:bodyPr/>
        <a:lstStyle/>
        <a:p>
          <a:r>
            <a:rPr lang="cs-CZ"/>
            <a:t>teoretická část</a:t>
          </a:r>
          <a:endParaRPr lang="en-US"/>
        </a:p>
      </dgm:t>
    </dgm:pt>
    <dgm:pt modelId="{26DB3599-1CDA-4A13-9453-9D4177A652BA}" type="parTrans" cxnId="{E44578C2-054D-44A4-8BA3-95127CD72164}">
      <dgm:prSet/>
      <dgm:spPr/>
      <dgm:t>
        <a:bodyPr/>
        <a:lstStyle/>
        <a:p>
          <a:endParaRPr lang="en-US"/>
        </a:p>
      </dgm:t>
    </dgm:pt>
    <dgm:pt modelId="{D3E77385-512C-4CE6-A35F-B5B6F6C0C324}" type="sibTrans" cxnId="{E44578C2-054D-44A4-8BA3-95127CD72164}">
      <dgm:prSet/>
      <dgm:spPr/>
      <dgm:t>
        <a:bodyPr/>
        <a:lstStyle/>
        <a:p>
          <a:endParaRPr lang="en-US"/>
        </a:p>
      </dgm:t>
    </dgm:pt>
    <dgm:pt modelId="{7CFE145C-084B-46EA-8DE6-C564EAA66107}">
      <dgm:prSet/>
      <dgm:spPr/>
      <dgm:t>
        <a:bodyPr/>
        <a:lstStyle/>
        <a:p>
          <a:r>
            <a:rPr lang="cs-CZ"/>
            <a:t>analytická část</a:t>
          </a:r>
          <a:endParaRPr lang="en-US"/>
        </a:p>
      </dgm:t>
    </dgm:pt>
    <dgm:pt modelId="{5FC08234-B331-49BA-8612-8C649F8FD15D}" type="parTrans" cxnId="{9539851D-3214-4B15-BC74-1A1BFB2D4587}">
      <dgm:prSet/>
      <dgm:spPr/>
      <dgm:t>
        <a:bodyPr/>
        <a:lstStyle/>
        <a:p>
          <a:endParaRPr lang="en-US"/>
        </a:p>
      </dgm:t>
    </dgm:pt>
    <dgm:pt modelId="{F352E22B-0D34-494E-8A36-1926AACBE04F}" type="sibTrans" cxnId="{9539851D-3214-4B15-BC74-1A1BFB2D4587}">
      <dgm:prSet/>
      <dgm:spPr/>
      <dgm:t>
        <a:bodyPr/>
        <a:lstStyle/>
        <a:p>
          <a:endParaRPr lang="en-US"/>
        </a:p>
      </dgm:t>
    </dgm:pt>
    <dgm:pt modelId="{A9F060D1-71FC-4D71-B16A-17E3816BE185}">
      <dgm:prSet/>
      <dgm:spPr/>
      <dgm:t>
        <a:bodyPr/>
        <a:lstStyle/>
        <a:p>
          <a:r>
            <a:rPr lang="cs-CZ"/>
            <a:t>závěr</a:t>
          </a:r>
          <a:endParaRPr lang="en-US"/>
        </a:p>
      </dgm:t>
    </dgm:pt>
    <dgm:pt modelId="{87D2B3A2-6A7C-46CF-8392-7984FFE0CCEE}" type="parTrans" cxnId="{9A65862A-D96C-4565-8079-206D8203EC29}">
      <dgm:prSet/>
      <dgm:spPr/>
      <dgm:t>
        <a:bodyPr/>
        <a:lstStyle/>
        <a:p>
          <a:endParaRPr lang="en-US"/>
        </a:p>
      </dgm:t>
    </dgm:pt>
    <dgm:pt modelId="{C614A84F-C04D-4D52-B99C-8705033B7ACD}" type="sibTrans" cxnId="{9A65862A-D96C-4565-8079-206D8203EC29}">
      <dgm:prSet/>
      <dgm:spPr/>
      <dgm:t>
        <a:bodyPr/>
        <a:lstStyle/>
        <a:p>
          <a:endParaRPr lang="en-US"/>
        </a:p>
      </dgm:t>
    </dgm:pt>
    <dgm:pt modelId="{C732ED3C-992D-4B42-BD17-E2092B2F91F8}">
      <dgm:prSet/>
      <dgm:spPr/>
      <dgm:t>
        <a:bodyPr/>
        <a:lstStyle/>
        <a:p>
          <a:r>
            <a:rPr lang="cs-CZ"/>
            <a:t>state of art po vaší DP</a:t>
          </a:r>
          <a:endParaRPr lang="en-US"/>
        </a:p>
      </dgm:t>
    </dgm:pt>
    <dgm:pt modelId="{B2BFDD51-F158-47CE-A580-732A5D10539E}" type="parTrans" cxnId="{51915A90-B194-46A8-99FF-256664EB7C20}">
      <dgm:prSet/>
      <dgm:spPr/>
      <dgm:t>
        <a:bodyPr/>
        <a:lstStyle/>
        <a:p>
          <a:endParaRPr lang="en-US"/>
        </a:p>
      </dgm:t>
    </dgm:pt>
    <dgm:pt modelId="{1AE18A64-50BF-4CDE-A367-849F40AA03BB}" type="sibTrans" cxnId="{51915A90-B194-46A8-99FF-256664EB7C20}">
      <dgm:prSet/>
      <dgm:spPr/>
      <dgm:t>
        <a:bodyPr/>
        <a:lstStyle/>
        <a:p>
          <a:endParaRPr lang="en-US"/>
        </a:p>
      </dgm:t>
    </dgm:pt>
    <dgm:pt modelId="{27DD49A0-EFD5-8E4A-BBC5-51000A4AC4FA}" type="pres">
      <dgm:prSet presAssocID="{DD2F372D-8B88-4363-B088-7DE7D29B6E4C}" presName="Name0" presStyleCnt="0">
        <dgm:presLayoutVars>
          <dgm:dir/>
          <dgm:animLvl val="lvl"/>
          <dgm:resizeHandles val="exact"/>
        </dgm:presLayoutVars>
      </dgm:prSet>
      <dgm:spPr/>
    </dgm:pt>
    <dgm:pt modelId="{671F3575-C207-4C42-9656-CAB9C7650FD2}" type="pres">
      <dgm:prSet presAssocID="{E66DEF9E-FA18-41AF-B019-43773BFFC207}" presName="composite" presStyleCnt="0"/>
      <dgm:spPr/>
    </dgm:pt>
    <dgm:pt modelId="{23019B26-E186-EB4B-988F-0B7FF5970139}" type="pres">
      <dgm:prSet presAssocID="{E66DEF9E-FA18-41AF-B019-43773BFFC207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B54C3104-9A74-F743-ACBD-B6FE59A10A82}" type="pres">
      <dgm:prSet presAssocID="{E66DEF9E-FA18-41AF-B019-43773BFFC207}" presName="desTx" presStyleLbl="alignAccFollowNode1" presStyleIdx="0" presStyleCnt="4">
        <dgm:presLayoutVars>
          <dgm:bulletEnabled val="1"/>
        </dgm:presLayoutVars>
      </dgm:prSet>
      <dgm:spPr/>
    </dgm:pt>
    <dgm:pt modelId="{DF181517-A2C7-3841-BB0F-8AFB4FEEC0BF}" type="pres">
      <dgm:prSet presAssocID="{0FC29DC7-B35F-45D6-9465-A85CF956FAD5}" presName="space" presStyleCnt="0"/>
      <dgm:spPr/>
    </dgm:pt>
    <dgm:pt modelId="{88777549-238E-9743-B4D7-D1DCC4325DDA}" type="pres">
      <dgm:prSet presAssocID="{4CD1F6C3-414D-498E-8A63-9560028F010B}" presName="composite" presStyleCnt="0"/>
      <dgm:spPr/>
    </dgm:pt>
    <dgm:pt modelId="{36A6FE2C-4226-B04F-9393-7FF361BBCF18}" type="pres">
      <dgm:prSet presAssocID="{4CD1F6C3-414D-498E-8A63-9560028F010B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159D31ED-84F3-6C42-9668-DF7EA801592C}" type="pres">
      <dgm:prSet presAssocID="{4CD1F6C3-414D-498E-8A63-9560028F010B}" presName="desTx" presStyleLbl="alignAccFollowNode1" presStyleIdx="1" presStyleCnt="4">
        <dgm:presLayoutVars>
          <dgm:bulletEnabled val="1"/>
        </dgm:presLayoutVars>
      </dgm:prSet>
      <dgm:spPr/>
    </dgm:pt>
    <dgm:pt modelId="{90FDDF74-785D-1548-9930-5A25F7F79F83}" type="pres">
      <dgm:prSet presAssocID="{D3E77385-512C-4CE6-A35F-B5B6F6C0C324}" presName="space" presStyleCnt="0"/>
      <dgm:spPr/>
    </dgm:pt>
    <dgm:pt modelId="{F8FA88D8-5961-C24B-90F3-A2433C0F9CC4}" type="pres">
      <dgm:prSet presAssocID="{7CFE145C-084B-46EA-8DE6-C564EAA66107}" presName="composite" presStyleCnt="0"/>
      <dgm:spPr/>
    </dgm:pt>
    <dgm:pt modelId="{22F34679-45FA-5042-A66F-79DF546A8AE9}" type="pres">
      <dgm:prSet presAssocID="{7CFE145C-084B-46EA-8DE6-C564EAA66107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C18696C8-6429-5447-B91D-4C2FF5CCFD4A}" type="pres">
      <dgm:prSet presAssocID="{7CFE145C-084B-46EA-8DE6-C564EAA66107}" presName="desTx" presStyleLbl="alignAccFollowNode1" presStyleIdx="2" presStyleCnt="4">
        <dgm:presLayoutVars>
          <dgm:bulletEnabled val="1"/>
        </dgm:presLayoutVars>
      </dgm:prSet>
      <dgm:spPr/>
    </dgm:pt>
    <dgm:pt modelId="{CEFE2CEB-5E9C-9C4B-8756-07E4A14E9A5C}" type="pres">
      <dgm:prSet presAssocID="{F352E22B-0D34-494E-8A36-1926AACBE04F}" presName="space" presStyleCnt="0"/>
      <dgm:spPr/>
    </dgm:pt>
    <dgm:pt modelId="{3C847D15-8B38-E044-8879-CF1994195946}" type="pres">
      <dgm:prSet presAssocID="{A9F060D1-71FC-4D71-B16A-17E3816BE185}" presName="composite" presStyleCnt="0"/>
      <dgm:spPr/>
    </dgm:pt>
    <dgm:pt modelId="{0AAF7DEF-2B4C-D24F-B77B-2234E0B5528A}" type="pres">
      <dgm:prSet presAssocID="{A9F060D1-71FC-4D71-B16A-17E3816BE185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9C92F8C8-E9A6-6346-B80A-E6CE794ADFCD}" type="pres">
      <dgm:prSet presAssocID="{A9F060D1-71FC-4D71-B16A-17E3816BE185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9539851D-3214-4B15-BC74-1A1BFB2D4587}" srcId="{DD2F372D-8B88-4363-B088-7DE7D29B6E4C}" destId="{7CFE145C-084B-46EA-8DE6-C564EAA66107}" srcOrd="2" destOrd="0" parTransId="{5FC08234-B331-49BA-8612-8C649F8FD15D}" sibTransId="{F352E22B-0D34-494E-8A36-1926AACBE04F}"/>
    <dgm:cxn modelId="{D8DEEF1F-61BF-B64F-8A17-B67BBE3BC8E4}" type="presOf" srcId="{DD2F372D-8B88-4363-B088-7DE7D29B6E4C}" destId="{27DD49A0-EFD5-8E4A-BBC5-51000A4AC4FA}" srcOrd="0" destOrd="0" presId="urn:microsoft.com/office/officeart/2005/8/layout/hList1"/>
    <dgm:cxn modelId="{94D5D827-6234-DC4E-AB80-DB3BBEE9EA5D}" type="presOf" srcId="{E66DEF9E-FA18-41AF-B019-43773BFFC207}" destId="{23019B26-E186-EB4B-988F-0B7FF5970139}" srcOrd="0" destOrd="0" presId="urn:microsoft.com/office/officeart/2005/8/layout/hList1"/>
    <dgm:cxn modelId="{9A65862A-D96C-4565-8079-206D8203EC29}" srcId="{DD2F372D-8B88-4363-B088-7DE7D29B6E4C}" destId="{A9F060D1-71FC-4D71-B16A-17E3816BE185}" srcOrd="3" destOrd="0" parTransId="{87D2B3A2-6A7C-46CF-8392-7984FFE0CCEE}" sibTransId="{C614A84F-C04D-4D52-B99C-8705033B7ACD}"/>
    <dgm:cxn modelId="{B89A2A33-5C38-0845-B75F-D199149D8E44}" type="presOf" srcId="{7CFE145C-084B-46EA-8DE6-C564EAA66107}" destId="{22F34679-45FA-5042-A66F-79DF546A8AE9}" srcOrd="0" destOrd="0" presId="urn:microsoft.com/office/officeart/2005/8/layout/hList1"/>
    <dgm:cxn modelId="{83136F4F-2E35-4744-84A4-9CB88A97250A}" type="presOf" srcId="{BCEBF58D-1FC0-4E59-A035-6EE1DFCF0B71}" destId="{B54C3104-9A74-F743-ACBD-B6FE59A10A82}" srcOrd="0" destOrd="1" presId="urn:microsoft.com/office/officeart/2005/8/layout/hList1"/>
    <dgm:cxn modelId="{76F2ED56-B24F-4678-AEC8-79F3A4AC4F49}" srcId="{DD2F372D-8B88-4363-B088-7DE7D29B6E4C}" destId="{E66DEF9E-FA18-41AF-B019-43773BFFC207}" srcOrd="0" destOrd="0" parTransId="{99BE4CDB-60DB-48DA-A4DB-D9EA4D5B5BB7}" sibTransId="{0FC29DC7-B35F-45D6-9465-A85CF956FAD5}"/>
    <dgm:cxn modelId="{1B9FF36B-7E64-C443-B57C-AE44C6954BF6}" type="presOf" srcId="{4CD1F6C3-414D-498E-8A63-9560028F010B}" destId="{36A6FE2C-4226-B04F-9393-7FF361BBCF18}" srcOrd="0" destOrd="0" presId="urn:microsoft.com/office/officeart/2005/8/layout/hList1"/>
    <dgm:cxn modelId="{51915A90-B194-46A8-99FF-256664EB7C20}" srcId="{A9F060D1-71FC-4D71-B16A-17E3816BE185}" destId="{C732ED3C-992D-4B42-BD17-E2092B2F91F8}" srcOrd="0" destOrd="0" parTransId="{B2BFDD51-F158-47CE-A580-732A5D10539E}" sibTransId="{1AE18A64-50BF-4CDE-A367-849F40AA03BB}"/>
    <dgm:cxn modelId="{28266DB7-E50B-614F-98F5-78BA3C7B2271}" type="presOf" srcId="{A9F060D1-71FC-4D71-B16A-17E3816BE185}" destId="{0AAF7DEF-2B4C-D24F-B77B-2234E0B5528A}" srcOrd="0" destOrd="0" presId="urn:microsoft.com/office/officeart/2005/8/layout/hList1"/>
    <dgm:cxn modelId="{E44578C2-054D-44A4-8BA3-95127CD72164}" srcId="{DD2F372D-8B88-4363-B088-7DE7D29B6E4C}" destId="{4CD1F6C3-414D-498E-8A63-9560028F010B}" srcOrd="1" destOrd="0" parTransId="{26DB3599-1CDA-4A13-9453-9D4177A652BA}" sibTransId="{D3E77385-512C-4CE6-A35F-B5B6F6C0C324}"/>
    <dgm:cxn modelId="{6D4578CF-D64D-4A5B-BFE8-330624E88348}" srcId="{E66DEF9E-FA18-41AF-B019-43773BFFC207}" destId="{BCEBF58D-1FC0-4E59-A035-6EE1DFCF0B71}" srcOrd="1" destOrd="0" parTransId="{C4EE1055-AAF1-48A2-8EC1-64298A065A7A}" sibTransId="{C62B4C99-7ABD-41B4-8547-D164AF09ED85}"/>
    <dgm:cxn modelId="{A97AF9EC-3D63-2243-A8A5-8599A07C09D2}" type="presOf" srcId="{ECB98B0D-FC48-434C-B781-459D1F414AD0}" destId="{B54C3104-9A74-F743-ACBD-B6FE59A10A82}" srcOrd="0" destOrd="0" presId="urn:microsoft.com/office/officeart/2005/8/layout/hList1"/>
    <dgm:cxn modelId="{DA350BED-6E6B-934B-941C-C7D5A7917301}" type="presOf" srcId="{C732ED3C-992D-4B42-BD17-E2092B2F91F8}" destId="{9C92F8C8-E9A6-6346-B80A-E6CE794ADFCD}" srcOrd="0" destOrd="0" presId="urn:microsoft.com/office/officeart/2005/8/layout/hList1"/>
    <dgm:cxn modelId="{D53393F0-13C3-44C0-9D76-6451B78FE410}" srcId="{E66DEF9E-FA18-41AF-B019-43773BFFC207}" destId="{ECB98B0D-FC48-434C-B781-459D1F414AD0}" srcOrd="0" destOrd="0" parTransId="{1A147B3F-60C7-4D7D-8944-D8F04B80E552}" sibTransId="{16533980-D366-4801-8179-6A24F032205E}"/>
    <dgm:cxn modelId="{E930DECC-3568-E44A-8161-9D9159EB2B05}" type="presParOf" srcId="{27DD49A0-EFD5-8E4A-BBC5-51000A4AC4FA}" destId="{671F3575-C207-4C42-9656-CAB9C7650FD2}" srcOrd="0" destOrd="0" presId="urn:microsoft.com/office/officeart/2005/8/layout/hList1"/>
    <dgm:cxn modelId="{A635A39D-1422-3049-9E0E-84E26D9FF9D1}" type="presParOf" srcId="{671F3575-C207-4C42-9656-CAB9C7650FD2}" destId="{23019B26-E186-EB4B-988F-0B7FF5970139}" srcOrd="0" destOrd="0" presId="urn:microsoft.com/office/officeart/2005/8/layout/hList1"/>
    <dgm:cxn modelId="{3CED553C-5D95-2840-B58B-957957821429}" type="presParOf" srcId="{671F3575-C207-4C42-9656-CAB9C7650FD2}" destId="{B54C3104-9A74-F743-ACBD-B6FE59A10A82}" srcOrd="1" destOrd="0" presId="urn:microsoft.com/office/officeart/2005/8/layout/hList1"/>
    <dgm:cxn modelId="{16799672-7996-8649-9CDE-EC827343C3E7}" type="presParOf" srcId="{27DD49A0-EFD5-8E4A-BBC5-51000A4AC4FA}" destId="{DF181517-A2C7-3841-BB0F-8AFB4FEEC0BF}" srcOrd="1" destOrd="0" presId="urn:microsoft.com/office/officeart/2005/8/layout/hList1"/>
    <dgm:cxn modelId="{8197E065-7D9A-6E4F-9937-BB4615D66472}" type="presParOf" srcId="{27DD49A0-EFD5-8E4A-BBC5-51000A4AC4FA}" destId="{88777549-238E-9743-B4D7-D1DCC4325DDA}" srcOrd="2" destOrd="0" presId="urn:microsoft.com/office/officeart/2005/8/layout/hList1"/>
    <dgm:cxn modelId="{56694B50-CD88-3F4F-B276-69C5EE0BC061}" type="presParOf" srcId="{88777549-238E-9743-B4D7-D1DCC4325DDA}" destId="{36A6FE2C-4226-B04F-9393-7FF361BBCF18}" srcOrd="0" destOrd="0" presId="urn:microsoft.com/office/officeart/2005/8/layout/hList1"/>
    <dgm:cxn modelId="{9F52B4C1-7C1D-9E43-8476-7E3E3680934D}" type="presParOf" srcId="{88777549-238E-9743-B4D7-D1DCC4325DDA}" destId="{159D31ED-84F3-6C42-9668-DF7EA801592C}" srcOrd="1" destOrd="0" presId="urn:microsoft.com/office/officeart/2005/8/layout/hList1"/>
    <dgm:cxn modelId="{0FFB1688-3892-BE4E-97C7-E939DD1D1F1C}" type="presParOf" srcId="{27DD49A0-EFD5-8E4A-BBC5-51000A4AC4FA}" destId="{90FDDF74-785D-1548-9930-5A25F7F79F83}" srcOrd="3" destOrd="0" presId="urn:microsoft.com/office/officeart/2005/8/layout/hList1"/>
    <dgm:cxn modelId="{E14A7FA1-57D8-AA4F-88DB-F8A1AB5D20C0}" type="presParOf" srcId="{27DD49A0-EFD5-8E4A-BBC5-51000A4AC4FA}" destId="{F8FA88D8-5961-C24B-90F3-A2433C0F9CC4}" srcOrd="4" destOrd="0" presId="urn:microsoft.com/office/officeart/2005/8/layout/hList1"/>
    <dgm:cxn modelId="{88FE7DD7-2D8C-3C45-8FB6-638D12CD8C90}" type="presParOf" srcId="{F8FA88D8-5961-C24B-90F3-A2433C0F9CC4}" destId="{22F34679-45FA-5042-A66F-79DF546A8AE9}" srcOrd="0" destOrd="0" presId="urn:microsoft.com/office/officeart/2005/8/layout/hList1"/>
    <dgm:cxn modelId="{2248A40F-F8CB-054C-BD0B-7FBBEEE4C1B3}" type="presParOf" srcId="{F8FA88D8-5961-C24B-90F3-A2433C0F9CC4}" destId="{C18696C8-6429-5447-B91D-4C2FF5CCFD4A}" srcOrd="1" destOrd="0" presId="urn:microsoft.com/office/officeart/2005/8/layout/hList1"/>
    <dgm:cxn modelId="{AED3E43E-BAAA-C345-8E73-F269CE0D03C6}" type="presParOf" srcId="{27DD49A0-EFD5-8E4A-BBC5-51000A4AC4FA}" destId="{CEFE2CEB-5E9C-9C4B-8756-07E4A14E9A5C}" srcOrd="5" destOrd="0" presId="urn:microsoft.com/office/officeart/2005/8/layout/hList1"/>
    <dgm:cxn modelId="{F0F8B961-3818-FF4E-A1B9-CB45E92EE0DE}" type="presParOf" srcId="{27DD49A0-EFD5-8E4A-BBC5-51000A4AC4FA}" destId="{3C847D15-8B38-E044-8879-CF1994195946}" srcOrd="6" destOrd="0" presId="urn:microsoft.com/office/officeart/2005/8/layout/hList1"/>
    <dgm:cxn modelId="{BB3E4B77-89D4-6D4A-BDBB-A5B69383D107}" type="presParOf" srcId="{3C847D15-8B38-E044-8879-CF1994195946}" destId="{0AAF7DEF-2B4C-D24F-B77B-2234E0B5528A}" srcOrd="0" destOrd="0" presId="urn:microsoft.com/office/officeart/2005/8/layout/hList1"/>
    <dgm:cxn modelId="{9C168E6E-31E1-F946-9003-8BAB00B29633}" type="presParOf" srcId="{3C847D15-8B38-E044-8879-CF1994195946}" destId="{9C92F8C8-E9A6-6346-B80A-E6CE794ADFC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3865BA-747F-4CE6-9323-F4AAA5D4F736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38AE582-AEF1-4486-942C-D84AE32F9FC2}">
      <dgm:prSet/>
      <dgm:spPr/>
      <dgm:t>
        <a:bodyPr/>
        <a:lstStyle/>
        <a:p>
          <a:r>
            <a:rPr lang="cs-CZ" dirty="0" err="1"/>
            <a:t>state</a:t>
          </a:r>
          <a:r>
            <a:rPr lang="cs-CZ" dirty="0"/>
            <a:t> </a:t>
          </a:r>
          <a:r>
            <a:rPr lang="cs-CZ" dirty="0" err="1"/>
            <a:t>of</a:t>
          </a:r>
          <a:r>
            <a:rPr lang="cs-CZ" dirty="0"/>
            <a:t> art – základní přehled o stavu současného bádání, zasazuje vaši práci do kontextu</a:t>
          </a:r>
          <a:endParaRPr lang="en-US" dirty="0"/>
        </a:p>
      </dgm:t>
    </dgm:pt>
    <dgm:pt modelId="{5395FC01-5F93-44C2-9A91-9160A29F178D}" type="parTrans" cxnId="{2A2B82C3-046C-46D9-B02C-FDC766344B71}">
      <dgm:prSet/>
      <dgm:spPr/>
      <dgm:t>
        <a:bodyPr/>
        <a:lstStyle/>
        <a:p>
          <a:endParaRPr lang="en-US"/>
        </a:p>
      </dgm:t>
    </dgm:pt>
    <dgm:pt modelId="{8849B8AD-558B-41F9-AB0E-1A120FC75D61}" type="sibTrans" cxnId="{2A2B82C3-046C-46D9-B02C-FDC766344B71}">
      <dgm:prSet/>
      <dgm:spPr/>
      <dgm:t>
        <a:bodyPr/>
        <a:lstStyle/>
        <a:p>
          <a:endParaRPr lang="en-US"/>
        </a:p>
      </dgm:t>
    </dgm:pt>
    <dgm:pt modelId="{CB8D9449-7FD8-4883-963F-46AD0E982A0C}">
      <dgm:prSet/>
      <dgm:spPr/>
      <dgm:t>
        <a:bodyPr/>
        <a:lstStyle/>
        <a:p>
          <a:r>
            <a:rPr lang="cs-CZ"/>
            <a:t>záměr vaší práce</a:t>
          </a:r>
          <a:endParaRPr lang="en-US"/>
        </a:p>
      </dgm:t>
    </dgm:pt>
    <dgm:pt modelId="{1B97AB7F-905F-44D9-9C8A-91ECEB7349B2}" type="parTrans" cxnId="{D56B8862-A174-457C-8D91-07E11DD78FF3}">
      <dgm:prSet/>
      <dgm:spPr/>
      <dgm:t>
        <a:bodyPr/>
        <a:lstStyle/>
        <a:p>
          <a:endParaRPr lang="en-US"/>
        </a:p>
      </dgm:t>
    </dgm:pt>
    <dgm:pt modelId="{5E7EE0D2-7949-456D-91B9-04F95AF8030D}" type="sibTrans" cxnId="{D56B8862-A174-457C-8D91-07E11DD78FF3}">
      <dgm:prSet/>
      <dgm:spPr/>
      <dgm:t>
        <a:bodyPr/>
        <a:lstStyle/>
        <a:p>
          <a:endParaRPr lang="en-US"/>
        </a:p>
      </dgm:t>
    </dgm:pt>
    <dgm:pt modelId="{971AC88D-B562-42A1-83B0-A0ACFC083FD2}">
      <dgm:prSet/>
      <dgm:spPr/>
      <dgm:t>
        <a:bodyPr/>
        <a:lstStyle/>
        <a:p>
          <a:r>
            <a:rPr lang="cs-CZ" dirty="0"/>
            <a:t>cíle vaší práce</a:t>
          </a:r>
          <a:endParaRPr lang="en-US" dirty="0"/>
        </a:p>
      </dgm:t>
    </dgm:pt>
    <dgm:pt modelId="{93DD5E9C-2C79-43B3-A00F-FF727337BD46}" type="parTrans" cxnId="{5B5A7F36-9C34-4742-A636-709BBA46FD6B}">
      <dgm:prSet/>
      <dgm:spPr/>
      <dgm:t>
        <a:bodyPr/>
        <a:lstStyle/>
        <a:p>
          <a:endParaRPr lang="en-US"/>
        </a:p>
      </dgm:t>
    </dgm:pt>
    <dgm:pt modelId="{3D4D6C87-25E6-4D7C-AA42-114442FCA367}" type="sibTrans" cxnId="{5B5A7F36-9C34-4742-A636-709BBA46FD6B}">
      <dgm:prSet/>
      <dgm:spPr/>
      <dgm:t>
        <a:bodyPr/>
        <a:lstStyle/>
        <a:p>
          <a:endParaRPr lang="en-US"/>
        </a:p>
      </dgm:t>
    </dgm:pt>
    <dgm:pt modelId="{CB892239-16F6-4BA9-89ED-804693AB8D66}">
      <dgm:prSet/>
      <dgm:spPr/>
      <dgm:t>
        <a:bodyPr/>
        <a:lstStyle/>
        <a:p>
          <a:r>
            <a:rPr lang="cs-CZ" dirty="0"/>
            <a:t>struktura vaší DP</a:t>
          </a:r>
          <a:endParaRPr lang="en-US" dirty="0"/>
        </a:p>
      </dgm:t>
    </dgm:pt>
    <dgm:pt modelId="{4928C8A1-B689-4652-804E-528FE133777B}" type="parTrans" cxnId="{72C948C6-6BE2-413B-AFBC-D040C598E5FA}">
      <dgm:prSet/>
      <dgm:spPr/>
      <dgm:t>
        <a:bodyPr/>
        <a:lstStyle/>
        <a:p>
          <a:endParaRPr lang="en-US"/>
        </a:p>
      </dgm:t>
    </dgm:pt>
    <dgm:pt modelId="{EFFAE962-8DA0-4CE6-8D87-EAABA21E5002}" type="sibTrans" cxnId="{72C948C6-6BE2-413B-AFBC-D040C598E5FA}">
      <dgm:prSet/>
      <dgm:spPr/>
      <dgm:t>
        <a:bodyPr/>
        <a:lstStyle/>
        <a:p>
          <a:endParaRPr lang="en-US"/>
        </a:p>
      </dgm:t>
    </dgm:pt>
    <dgm:pt modelId="{AD8E02B4-DEC8-44A2-8DC2-02C8B39ED513}">
      <dgm:prSet/>
      <dgm:spPr/>
      <dgm:t>
        <a:bodyPr/>
        <a:lstStyle/>
        <a:p>
          <a:r>
            <a:rPr lang="cs-CZ"/>
            <a:t>cíl: </a:t>
          </a:r>
          <a:endParaRPr lang="en-US"/>
        </a:p>
      </dgm:t>
    </dgm:pt>
    <dgm:pt modelId="{DF3FA573-CB8C-4DF7-8DE1-D4D3FB98E519}" type="parTrans" cxnId="{399E5282-17EE-410E-9C2A-35D7566CA61E}">
      <dgm:prSet/>
      <dgm:spPr/>
      <dgm:t>
        <a:bodyPr/>
        <a:lstStyle/>
        <a:p>
          <a:endParaRPr lang="en-US"/>
        </a:p>
      </dgm:t>
    </dgm:pt>
    <dgm:pt modelId="{B97F8487-3449-4B3B-8336-34289251D699}" type="sibTrans" cxnId="{399E5282-17EE-410E-9C2A-35D7566CA61E}">
      <dgm:prSet/>
      <dgm:spPr/>
      <dgm:t>
        <a:bodyPr/>
        <a:lstStyle/>
        <a:p>
          <a:endParaRPr lang="en-US"/>
        </a:p>
      </dgm:t>
    </dgm:pt>
    <dgm:pt modelId="{5A47C633-795E-4CEE-84B3-59840AD6CF59}">
      <dgm:prSet/>
      <dgm:spPr/>
      <dgm:t>
        <a:bodyPr/>
        <a:lstStyle/>
        <a:p>
          <a:r>
            <a:rPr lang="cs-CZ"/>
            <a:t>uvést čtenáře do problematiky a zorientovat jej</a:t>
          </a:r>
          <a:endParaRPr lang="en-US"/>
        </a:p>
      </dgm:t>
    </dgm:pt>
    <dgm:pt modelId="{B5C7B7A1-A96E-4549-AD19-FBC3B890F4D9}" type="parTrans" cxnId="{48F057E6-FA14-4CD4-AEDA-CC750C2CB6B8}">
      <dgm:prSet/>
      <dgm:spPr/>
      <dgm:t>
        <a:bodyPr/>
        <a:lstStyle/>
        <a:p>
          <a:endParaRPr lang="en-US"/>
        </a:p>
      </dgm:t>
    </dgm:pt>
    <dgm:pt modelId="{6F3DEC7E-C773-4448-AD75-E600FEDF5E48}" type="sibTrans" cxnId="{48F057E6-FA14-4CD4-AEDA-CC750C2CB6B8}">
      <dgm:prSet/>
      <dgm:spPr/>
      <dgm:t>
        <a:bodyPr/>
        <a:lstStyle/>
        <a:p>
          <a:endParaRPr lang="en-US"/>
        </a:p>
      </dgm:t>
    </dgm:pt>
    <dgm:pt modelId="{6D068F77-9805-45CB-B07E-35D5FF492092}">
      <dgm:prSet/>
      <dgm:spPr/>
      <dgm:t>
        <a:bodyPr/>
        <a:lstStyle/>
        <a:p>
          <a:r>
            <a:rPr lang="cs-CZ"/>
            <a:t>říci proč je důležité práci napsat, co nového přináší (např. identifkujete nedostatky, mezery v dosavadním bádání)/téma nemůže být pouze zajímavé, musí být nové</a:t>
          </a:r>
          <a:endParaRPr lang="en-US"/>
        </a:p>
      </dgm:t>
    </dgm:pt>
    <dgm:pt modelId="{979851D8-AF51-43BD-B9C0-498B6D5D0503}" type="parTrans" cxnId="{A2F0A5A9-A708-445A-99A9-E5E0E4930254}">
      <dgm:prSet/>
      <dgm:spPr/>
      <dgm:t>
        <a:bodyPr/>
        <a:lstStyle/>
        <a:p>
          <a:endParaRPr lang="en-US"/>
        </a:p>
      </dgm:t>
    </dgm:pt>
    <dgm:pt modelId="{EF9971EF-1CE1-4E85-81E8-C75A7D90CE96}" type="sibTrans" cxnId="{A2F0A5A9-A708-445A-99A9-E5E0E4930254}">
      <dgm:prSet/>
      <dgm:spPr/>
      <dgm:t>
        <a:bodyPr/>
        <a:lstStyle/>
        <a:p>
          <a:endParaRPr lang="en-US"/>
        </a:p>
      </dgm:t>
    </dgm:pt>
    <dgm:pt modelId="{253F7066-45E2-47A0-A6BF-55AC10DF7DD3}">
      <dgm:prSet/>
      <dgm:spPr/>
      <dgm:t>
        <a:bodyPr/>
        <a:lstStyle/>
        <a:p>
          <a:r>
            <a:rPr lang="cs-CZ"/>
            <a:t>struktura:</a:t>
          </a:r>
          <a:endParaRPr lang="en-US"/>
        </a:p>
      </dgm:t>
    </dgm:pt>
    <dgm:pt modelId="{3F8B9D1E-1C59-4BC3-888E-23B04A4D14E5}" type="parTrans" cxnId="{26CB9460-B6E8-4F14-9CBC-666B76799918}">
      <dgm:prSet/>
      <dgm:spPr/>
      <dgm:t>
        <a:bodyPr/>
        <a:lstStyle/>
        <a:p>
          <a:endParaRPr lang="en-US"/>
        </a:p>
      </dgm:t>
    </dgm:pt>
    <dgm:pt modelId="{CA0128E4-2959-46FD-BA6D-02DCD610078A}" type="sibTrans" cxnId="{26CB9460-B6E8-4F14-9CBC-666B76799918}">
      <dgm:prSet/>
      <dgm:spPr/>
      <dgm:t>
        <a:bodyPr/>
        <a:lstStyle/>
        <a:p>
          <a:endParaRPr lang="en-US"/>
        </a:p>
      </dgm:t>
    </dgm:pt>
    <dgm:pt modelId="{53D310E3-BFBE-4ECC-ADDE-9C63DA2C7432}">
      <dgm:prSet/>
      <dgm:spPr/>
      <dgm:t>
        <a:bodyPr/>
        <a:lstStyle/>
        <a:p>
          <a:r>
            <a:rPr lang="cs-CZ"/>
            <a:t>state od art je obvykle prví/ostatní body můžete libovolně kontrolovat</a:t>
          </a:r>
          <a:endParaRPr lang="en-US"/>
        </a:p>
      </dgm:t>
    </dgm:pt>
    <dgm:pt modelId="{A6B8D6A1-CCE4-4C9B-8DEE-EBAF4660C3BB}" type="parTrans" cxnId="{83F95DCC-398E-49F3-953E-8682B4442A79}">
      <dgm:prSet/>
      <dgm:spPr/>
      <dgm:t>
        <a:bodyPr/>
        <a:lstStyle/>
        <a:p>
          <a:endParaRPr lang="en-US"/>
        </a:p>
      </dgm:t>
    </dgm:pt>
    <dgm:pt modelId="{C5698356-42DC-4207-977C-6F9C4D826D36}" type="sibTrans" cxnId="{83F95DCC-398E-49F3-953E-8682B4442A79}">
      <dgm:prSet/>
      <dgm:spPr/>
      <dgm:t>
        <a:bodyPr/>
        <a:lstStyle/>
        <a:p>
          <a:endParaRPr lang="en-US"/>
        </a:p>
      </dgm:t>
    </dgm:pt>
    <dgm:pt modelId="{F31E9D41-7BFD-4892-9DFE-ADF71CEF7BEE}">
      <dgm:prSet/>
      <dgm:spPr/>
      <dgm:t>
        <a:bodyPr/>
        <a:lstStyle/>
        <a:p>
          <a:r>
            <a:rPr lang="cs-CZ"/>
            <a:t>výzkumné otázky i metodologii můžete nastínit již v úvodu, stejně tak nemusíte</a:t>
          </a:r>
          <a:endParaRPr lang="en-US"/>
        </a:p>
      </dgm:t>
    </dgm:pt>
    <dgm:pt modelId="{E2F3DA19-7DDC-4DE7-9BF0-462C75643541}" type="parTrans" cxnId="{CD7357A3-40DC-4906-A8B7-87686C468AEC}">
      <dgm:prSet/>
      <dgm:spPr/>
      <dgm:t>
        <a:bodyPr/>
        <a:lstStyle/>
        <a:p>
          <a:endParaRPr lang="en-US"/>
        </a:p>
      </dgm:t>
    </dgm:pt>
    <dgm:pt modelId="{A4BE1FB4-5A84-4662-BC20-DD33B3CE31BD}" type="sibTrans" cxnId="{CD7357A3-40DC-4906-A8B7-87686C468AEC}">
      <dgm:prSet/>
      <dgm:spPr/>
      <dgm:t>
        <a:bodyPr/>
        <a:lstStyle/>
        <a:p>
          <a:endParaRPr lang="en-US"/>
        </a:p>
      </dgm:t>
    </dgm:pt>
    <dgm:pt modelId="{D810FDCC-7244-4387-8F8E-42F5AAE038BD}">
      <dgm:prSet/>
      <dgm:spPr/>
      <dgm:t>
        <a:bodyPr/>
        <a:lstStyle/>
        <a:p>
          <a:r>
            <a:rPr lang="cs-CZ"/>
            <a:t>podkapitoly (vyváženost)</a:t>
          </a:r>
          <a:endParaRPr lang="en-US"/>
        </a:p>
      </dgm:t>
    </dgm:pt>
    <dgm:pt modelId="{4445C9FA-7CCB-498B-93C2-E946BC6543D9}" type="parTrans" cxnId="{5F80F361-DABA-4E39-9713-22621FD36C88}">
      <dgm:prSet/>
      <dgm:spPr/>
      <dgm:t>
        <a:bodyPr/>
        <a:lstStyle/>
        <a:p>
          <a:endParaRPr lang="en-US"/>
        </a:p>
      </dgm:t>
    </dgm:pt>
    <dgm:pt modelId="{524A2F31-A393-4BFE-A558-E4DC2858B22D}" type="sibTrans" cxnId="{5F80F361-DABA-4E39-9713-22621FD36C88}">
      <dgm:prSet/>
      <dgm:spPr/>
      <dgm:t>
        <a:bodyPr/>
        <a:lstStyle/>
        <a:p>
          <a:endParaRPr lang="en-US"/>
        </a:p>
      </dgm:t>
    </dgm:pt>
    <dgm:pt modelId="{2A81695A-EB9E-4AE3-A067-BC79F344E23E}">
      <dgm:prSet/>
      <dgm:spPr/>
      <dgm:t>
        <a:bodyPr/>
        <a:lstStyle/>
        <a:p>
          <a:r>
            <a:rPr lang="cs-CZ"/>
            <a:t>délka</a:t>
          </a:r>
          <a:endParaRPr lang="en-US"/>
        </a:p>
      </dgm:t>
    </dgm:pt>
    <dgm:pt modelId="{24746EAC-0006-4878-9B74-F6D669F37E3F}" type="parTrans" cxnId="{920279DE-4E5D-447B-B930-1434E618DBCF}">
      <dgm:prSet/>
      <dgm:spPr/>
      <dgm:t>
        <a:bodyPr/>
        <a:lstStyle/>
        <a:p>
          <a:endParaRPr lang="en-US"/>
        </a:p>
      </dgm:t>
    </dgm:pt>
    <dgm:pt modelId="{13EBFDD8-5BE5-4CA0-9143-6649ED2745F8}" type="sibTrans" cxnId="{920279DE-4E5D-447B-B930-1434E618DBCF}">
      <dgm:prSet/>
      <dgm:spPr/>
      <dgm:t>
        <a:bodyPr/>
        <a:lstStyle/>
        <a:p>
          <a:endParaRPr lang="en-US"/>
        </a:p>
      </dgm:t>
    </dgm:pt>
    <dgm:pt modelId="{3DB58D8F-74AA-4C29-A9CA-E36722FFBF9E}">
      <dgm:prSet/>
      <dgm:spPr/>
      <dgm:t>
        <a:bodyPr/>
        <a:lstStyle/>
        <a:p>
          <a:r>
            <a:rPr lang="cs-CZ"/>
            <a:t>odvisí od délky DP</a:t>
          </a:r>
          <a:endParaRPr lang="en-US"/>
        </a:p>
      </dgm:t>
    </dgm:pt>
    <dgm:pt modelId="{DBF200A9-D935-46E1-8AF1-8C978EAADA94}" type="parTrans" cxnId="{525A819E-9133-4136-9DC2-50D4CB943B81}">
      <dgm:prSet/>
      <dgm:spPr/>
      <dgm:t>
        <a:bodyPr/>
        <a:lstStyle/>
        <a:p>
          <a:endParaRPr lang="en-US"/>
        </a:p>
      </dgm:t>
    </dgm:pt>
    <dgm:pt modelId="{380251FE-A987-47FC-A372-E5C09C0097E7}" type="sibTrans" cxnId="{525A819E-9133-4136-9DC2-50D4CB943B81}">
      <dgm:prSet/>
      <dgm:spPr/>
      <dgm:t>
        <a:bodyPr/>
        <a:lstStyle/>
        <a:p>
          <a:endParaRPr lang="en-US"/>
        </a:p>
      </dgm:t>
    </dgm:pt>
    <dgm:pt modelId="{E9514A5C-2E6A-4CF4-A537-AAA5AC8B3F5E}">
      <dgm:prSet/>
      <dgm:spPr/>
      <dgm:t>
        <a:bodyPr/>
        <a:lstStyle/>
        <a:p>
          <a:r>
            <a:rPr lang="cs-CZ"/>
            <a:t>5-7 %</a:t>
          </a:r>
          <a:endParaRPr lang="en-US"/>
        </a:p>
      </dgm:t>
    </dgm:pt>
    <dgm:pt modelId="{403D0473-FD06-42E6-B003-0000A20CC70C}" type="parTrans" cxnId="{5CCB5BD5-04F9-40AD-AE4C-2EEA4E1DD9DE}">
      <dgm:prSet/>
      <dgm:spPr/>
      <dgm:t>
        <a:bodyPr/>
        <a:lstStyle/>
        <a:p>
          <a:endParaRPr lang="en-US"/>
        </a:p>
      </dgm:t>
    </dgm:pt>
    <dgm:pt modelId="{CCF4C8EF-2ADD-49BE-92FB-52E838F81766}" type="sibTrans" cxnId="{5CCB5BD5-04F9-40AD-AE4C-2EEA4E1DD9DE}">
      <dgm:prSet/>
      <dgm:spPr/>
      <dgm:t>
        <a:bodyPr/>
        <a:lstStyle/>
        <a:p>
          <a:endParaRPr lang="en-US"/>
        </a:p>
      </dgm:t>
    </dgm:pt>
    <dgm:pt modelId="{3C899E4A-FB66-4A4F-A0B1-6BFE01DD21A0}">
      <dgm:prSet/>
      <dgm:spPr/>
      <dgm:t>
        <a:bodyPr/>
        <a:lstStyle/>
        <a:p>
          <a:r>
            <a:rPr lang="cs-CZ"/>
            <a:t>hodnota a význam vaší práce</a:t>
          </a:r>
          <a:endParaRPr lang="en-US" dirty="0"/>
        </a:p>
      </dgm:t>
    </dgm:pt>
    <dgm:pt modelId="{189A6D17-D451-A94B-9727-3DC3CFBD28CE}" type="parTrans" cxnId="{44A7C08F-A4E0-1241-B836-AC98067CB034}">
      <dgm:prSet/>
      <dgm:spPr/>
    </dgm:pt>
    <dgm:pt modelId="{E8A83C6E-F2F8-A949-9B1F-D092AF7D1B3F}" type="sibTrans" cxnId="{44A7C08F-A4E0-1241-B836-AC98067CB034}">
      <dgm:prSet/>
      <dgm:spPr/>
    </dgm:pt>
    <dgm:pt modelId="{588CC533-5D04-E945-99A5-99F851A1F074}" type="pres">
      <dgm:prSet presAssocID="{973865BA-747F-4CE6-9323-F4AAA5D4F736}" presName="Name0" presStyleCnt="0">
        <dgm:presLayoutVars>
          <dgm:dir/>
          <dgm:animLvl val="lvl"/>
          <dgm:resizeHandles val="exact"/>
        </dgm:presLayoutVars>
      </dgm:prSet>
      <dgm:spPr/>
    </dgm:pt>
    <dgm:pt modelId="{92741D1D-3776-354C-8FE0-76EE4A6DA2F4}" type="pres">
      <dgm:prSet presAssocID="{938AE582-AEF1-4486-942C-D84AE32F9FC2}" presName="linNode" presStyleCnt="0"/>
      <dgm:spPr/>
    </dgm:pt>
    <dgm:pt modelId="{66ECE009-204E-1B44-B541-426CC0751073}" type="pres">
      <dgm:prSet presAssocID="{938AE582-AEF1-4486-942C-D84AE32F9FC2}" presName="parentText" presStyleLbl="node1" presStyleIdx="0" presStyleCnt="8">
        <dgm:presLayoutVars>
          <dgm:chMax val="1"/>
          <dgm:bulletEnabled val="1"/>
        </dgm:presLayoutVars>
      </dgm:prSet>
      <dgm:spPr/>
    </dgm:pt>
    <dgm:pt modelId="{10A2EA9B-EE82-E74A-B9DA-5E03267CD355}" type="pres">
      <dgm:prSet presAssocID="{8849B8AD-558B-41F9-AB0E-1A120FC75D61}" presName="sp" presStyleCnt="0"/>
      <dgm:spPr/>
    </dgm:pt>
    <dgm:pt modelId="{28DAD8EE-ED10-4548-A1F2-2C810DDB8BA8}" type="pres">
      <dgm:prSet presAssocID="{CB8D9449-7FD8-4883-963F-46AD0E982A0C}" presName="linNode" presStyleCnt="0"/>
      <dgm:spPr/>
    </dgm:pt>
    <dgm:pt modelId="{7608639D-2831-DA4C-9EF2-86B40000D632}" type="pres">
      <dgm:prSet presAssocID="{CB8D9449-7FD8-4883-963F-46AD0E982A0C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C8077229-EAE5-314B-A323-AC9EA5EE53F2}" type="pres">
      <dgm:prSet presAssocID="{5E7EE0D2-7949-456D-91B9-04F95AF8030D}" presName="sp" presStyleCnt="0"/>
      <dgm:spPr/>
    </dgm:pt>
    <dgm:pt modelId="{ED00FC96-26F2-E84E-9F0E-D538D6B314E1}" type="pres">
      <dgm:prSet presAssocID="{971AC88D-B562-42A1-83B0-A0ACFC083FD2}" presName="linNode" presStyleCnt="0"/>
      <dgm:spPr/>
    </dgm:pt>
    <dgm:pt modelId="{80FE21A1-BDED-1449-B600-0D08CC5EB857}" type="pres">
      <dgm:prSet presAssocID="{971AC88D-B562-42A1-83B0-A0ACFC083FD2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2CCF819E-7DDD-4D4F-B5F3-26DA38EB4AF8}" type="pres">
      <dgm:prSet presAssocID="{3D4D6C87-25E6-4D7C-AA42-114442FCA367}" presName="sp" presStyleCnt="0"/>
      <dgm:spPr/>
    </dgm:pt>
    <dgm:pt modelId="{F149E745-2F4C-6B4D-8AD8-362A603006FC}" type="pres">
      <dgm:prSet presAssocID="{3C899E4A-FB66-4A4F-A0B1-6BFE01DD21A0}" presName="linNode" presStyleCnt="0"/>
      <dgm:spPr/>
    </dgm:pt>
    <dgm:pt modelId="{FDB3B168-D1F2-C24D-8D23-F9A55C49E525}" type="pres">
      <dgm:prSet presAssocID="{3C899E4A-FB66-4A4F-A0B1-6BFE01DD21A0}" presName="parentText" presStyleLbl="node1" presStyleIdx="3" presStyleCnt="8">
        <dgm:presLayoutVars>
          <dgm:chMax val="1"/>
          <dgm:bulletEnabled val="1"/>
        </dgm:presLayoutVars>
      </dgm:prSet>
      <dgm:spPr/>
    </dgm:pt>
    <dgm:pt modelId="{27EA1569-55B2-FC49-B9F1-3E59829207DA}" type="pres">
      <dgm:prSet presAssocID="{E8A83C6E-F2F8-A949-9B1F-D092AF7D1B3F}" presName="sp" presStyleCnt="0"/>
      <dgm:spPr/>
    </dgm:pt>
    <dgm:pt modelId="{CD01C0D4-79B6-D842-BD0F-ACE61EFE42D2}" type="pres">
      <dgm:prSet presAssocID="{CB892239-16F6-4BA9-89ED-804693AB8D66}" presName="linNode" presStyleCnt="0"/>
      <dgm:spPr/>
    </dgm:pt>
    <dgm:pt modelId="{534E793E-BB48-8A48-ABE4-3B998483552A}" type="pres">
      <dgm:prSet presAssocID="{CB892239-16F6-4BA9-89ED-804693AB8D66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C5412DE0-9A03-0041-9520-5E36C36E11EB}" type="pres">
      <dgm:prSet presAssocID="{EFFAE962-8DA0-4CE6-8D87-EAABA21E5002}" presName="sp" presStyleCnt="0"/>
      <dgm:spPr/>
    </dgm:pt>
    <dgm:pt modelId="{7BD49278-F4B8-C54B-A725-751675A720B8}" type="pres">
      <dgm:prSet presAssocID="{AD8E02B4-DEC8-44A2-8DC2-02C8B39ED513}" presName="linNode" presStyleCnt="0"/>
      <dgm:spPr/>
    </dgm:pt>
    <dgm:pt modelId="{4E00684A-277D-7145-BC33-9D95B240BC6B}" type="pres">
      <dgm:prSet presAssocID="{AD8E02B4-DEC8-44A2-8DC2-02C8B39ED513}" presName="parentText" presStyleLbl="node1" presStyleIdx="5" presStyleCnt="8">
        <dgm:presLayoutVars>
          <dgm:chMax val="1"/>
          <dgm:bulletEnabled val="1"/>
        </dgm:presLayoutVars>
      </dgm:prSet>
      <dgm:spPr/>
    </dgm:pt>
    <dgm:pt modelId="{75DCD11B-59AD-2144-870D-B37F1EE84EFE}" type="pres">
      <dgm:prSet presAssocID="{AD8E02B4-DEC8-44A2-8DC2-02C8B39ED513}" presName="descendantText" presStyleLbl="alignAccFollowNode1" presStyleIdx="0" presStyleCnt="3">
        <dgm:presLayoutVars>
          <dgm:bulletEnabled val="1"/>
        </dgm:presLayoutVars>
      </dgm:prSet>
      <dgm:spPr/>
    </dgm:pt>
    <dgm:pt modelId="{FD5F3FCC-CA11-9644-A2A4-58310C896E07}" type="pres">
      <dgm:prSet presAssocID="{B97F8487-3449-4B3B-8336-34289251D699}" presName="sp" presStyleCnt="0"/>
      <dgm:spPr/>
    </dgm:pt>
    <dgm:pt modelId="{317CE36A-FFAD-8A49-9A06-912E42C43E01}" type="pres">
      <dgm:prSet presAssocID="{253F7066-45E2-47A0-A6BF-55AC10DF7DD3}" presName="linNode" presStyleCnt="0"/>
      <dgm:spPr/>
    </dgm:pt>
    <dgm:pt modelId="{B8C60791-6B96-904E-A846-F20E83994DEE}" type="pres">
      <dgm:prSet presAssocID="{253F7066-45E2-47A0-A6BF-55AC10DF7DD3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B5DFD837-C733-6844-A79F-2AD75448BED4}" type="pres">
      <dgm:prSet presAssocID="{253F7066-45E2-47A0-A6BF-55AC10DF7DD3}" presName="descendantText" presStyleLbl="alignAccFollowNode1" presStyleIdx="1" presStyleCnt="3">
        <dgm:presLayoutVars>
          <dgm:bulletEnabled val="1"/>
        </dgm:presLayoutVars>
      </dgm:prSet>
      <dgm:spPr/>
    </dgm:pt>
    <dgm:pt modelId="{C1020E8F-D91F-3E43-B5C3-BCCDF80E0D02}" type="pres">
      <dgm:prSet presAssocID="{CA0128E4-2959-46FD-BA6D-02DCD610078A}" presName="sp" presStyleCnt="0"/>
      <dgm:spPr/>
    </dgm:pt>
    <dgm:pt modelId="{6B850BF8-0339-0F48-8A49-2E80860758E6}" type="pres">
      <dgm:prSet presAssocID="{2A81695A-EB9E-4AE3-A067-BC79F344E23E}" presName="linNode" presStyleCnt="0"/>
      <dgm:spPr/>
    </dgm:pt>
    <dgm:pt modelId="{5C7B961F-83F8-314F-AC5A-57AD47C3AB39}" type="pres">
      <dgm:prSet presAssocID="{2A81695A-EB9E-4AE3-A067-BC79F344E23E}" presName="parentText" presStyleLbl="node1" presStyleIdx="7" presStyleCnt="8">
        <dgm:presLayoutVars>
          <dgm:chMax val="1"/>
          <dgm:bulletEnabled val="1"/>
        </dgm:presLayoutVars>
      </dgm:prSet>
      <dgm:spPr/>
    </dgm:pt>
    <dgm:pt modelId="{E7D8D1DA-76E5-6344-A28F-47F4A99E823C}" type="pres">
      <dgm:prSet presAssocID="{2A81695A-EB9E-4AE3-A067-BC79F344E23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3ACAFA13-BC46-0149-8877-D3518ACEB2B6}" type="presOf" srcId="{53D310E3-BFBE-4ECC-ADDE-9C63DA2C7432}" destId="{B5DFD837-C733-6844-A79F-2AD75448BED4}" srcOrd="0" destOrd="0" presId="urn:microsoft.com/office/officeart/2005/8/layout/vList5"/>
    <dgm:cxn modelId="{5B5A7F36-9C34-4742-A636-709BBA46FD6B}" srcId="{973865BA-747F-4CE6-9323-F4AAA5D4F736}" destId="{971AC88D-B562-42A1-83B0-A0ACFC083FD2}" srcOrd="2" destOrd="0" parTransId="{93DD5E9C-2C79-43B3-A00F-FF727337BD46}" sibTransId="{3D4D6C87-25E6-4D7C-AA42-114442FCA367}"/>
    <dgm:cxn modelId="{AA214437-CB2E-7045-9A1F-1FD1829F1FF3}" type="presOf" srcId="{E9514A5C-2E6A-4CF4-A537-AAA5AC8B3F5E}" destId="{E7D8D1DA-76E5-6344-A28F-47F4A99E823C}" srcOrd="0" destOrd="1" presId="urn:microsoft.com/office/officeart/2005/8/layout/vList5"/>
    <dgm:cxn modelId="{9B27F341-BB74-C547-875C-E31CE3109DFA}" type="presOf" srcId="{CB8D9449-7FD8-4883-963F-46AD0E982A0C}" destId="{7608639D-2831-DA4C-9EF2-86B40000D632}" srcOrd="0" destOrd="0" presId="urn:microsoft.com/office/officeart/2005/8/layout/vList5"/>
    <dgm:cxn modelId="{7313CF4E-929B-0748-B342-DEB938B45A85}" type="presOf" srcId="{F31E9D41-7BFD-4892-9DFE-ADF71CEF7BEE}" destId="{B5DFD837-C733-6844-A79F-2AD75448BED4}" srcOrd="0" destOrd="1" presId="urn:microsoft.com/office/officeart/2005/8/layout/vList5"/>
    <dgm:cxn modelId="{26CB9460-B6E8-4F14-9CBC-666B76799918}" srcId="{973865BA-747F-4CE6-9323-F4AAA5D4F736}" destId="{253F7066-45E2-47A0-A6BF-55AC10DF7DD3}" srcOrd="6" destOrd="0" parTransId="{3F8B9D1E-1C59-4BC3-888E-23B04A4D14E5}" sibTransId="{CA0128E4-2959-46FD-BA6D-02DCD610078A}"/>
    <dgm:cxn modelId="{5F80F361-DABA-4E39-9713-22621FD36C88}" srcId="{253F7066-45E2-47A0-A6BF-55AC10DF7DD3}" destId="{D810FDCC-7244-4387-8F8E-42F5AAE038BD}" srcOrd="2" destOrd="0" parTransId="{4445C9FA-7CCB-498B-93C2-E946BC6543D9}" sibTransId="{524A2F31-A393-4BFE-A558-E4DC2858B22D}"/>
    <dgm:cxn modelId="{D56B8862-A174-457C-8D91-07E11DD78FF3}" srcId="{973865BA-747F-4CE6-9323-F4AAA5D4F736}" destId="{CB8D9449-7FD8-4883-963F-46AD0E982A0C}" srcOrd="1" destOrd="0" parTransId="{1B97AB7F-905F-44D9-9C8A-91ECEB7349B2}" sibTransId="{5E7EE0D2-7949-456D-91B9-04F95AF8030D}"/>
    <dgm:cxn modelId="{06AC5666-8F87-A74B-AA05-07420932A41D}" type="presOf" srcId="{938AE582-AEF1-4486-942C-D84AE32F9FC2}" destId="{66ECE009-204E-1B44-B541-426CC0751073}" srcOrd="0" destOrd="0" presId="urn:microsoft.com/office/officeart/2005/8/layout/vList5"/>
    <dgm:cxn modelId="{6BB0B074-B8D7-0F49-AB91-14482288F910}" type="presOf" srcId="{973865BA-747F-4CE6-9323-F4AAA5D4F736}" destId="{588CC533-5D04-E945-99A5-99F851A1F074}" srcOrd="0" destOrd="0" presId="urn:microsoft.com/office/officeart/2005/8/layout/vList5"/>
    <dgm:cxn modelId="{399E5282-17EE-410E-9C2A-35D7566CA61E}" srcId="{973865BA-747F-4CE6-9323-F4AAA5D4F736}" destId="{AD8E02B4-DEC8-44A2-8DC2-02C8B39ED513}" srcOrd="5" destOrd="0" parTransId="{DF3FA573-CB8C-4DF7-8DE1-D4D3FB98E519}" sibTransId="{B97F8487-3449-4B3B-8336-34289251D699}"/>
    <dgm:cxn modelId="{ED6AB985-A9C0-DC4B-BBA5-CCF09524691F}" type="presOf" srcId="{5A47C633-795E-4CEE-84B3-59840AD6CF59}" destId="{75DCD11B-59AD-2144-870D-B37F1EE84EFE}" srcOrd="0" destOrd="0" presId="urn:microsoft.com/office/officeart/2005/8/layout/vList5"/>
    <dgm:cxn modelId="{C8725C8E-1163-5F49-80B7-2ED5619C6F3A}" type="presOf" srcId="{3DB58D8F-74AA-4C29-A9CA-E36722FFBF9E}" destId="{E7D8D1DA-76E5-6344-A28F-47F4A99E823C}" srcOrd="0" destOrd="0" presId="urn:microsoft.com/office/officeart/2005/8/layout/vList5"/>
    <dgm:cxn modelId="{44A7C08F-A4E0-1241-B836-AC98067CB034}" srcId="{973865BA-747F-4CE6-9323-F4AAA5D4F736}" destId="{3C899E4A-FB66-4A4F-A0B1-6BFE01DD21A0}" srcOrd="3" destOrd="0" parTransId="{189A6D17-D451-A94B-9727-3DC3CFBD28CE}" sibTransId="{E8A83C6E-F2F8-A949-9B1F-D092AF7D1B3F}"/>
    <dgm:cxn modelId="{7F56B891-D65D-E44F-9812-281BE3030F03}" type="presOf" srcId="{6D068F77-9805-45CB-B07E-35D5FF492092}" destId="{75DCD11B-59AD-2144-870D-B37F1EE84EFE}" srcOrd="0" destOrd="1" presId="urn:microsoft.com/office/officeart/2005/8/layout/vList5"/>
    <dgm:cxn modelId="{ACB0F996-E15B-F94C-B1DA-F437D757ADCA}" type="presOf" srcId="{CB892239-16F6-4BA9-89ED-804693AB8D66}" destId="{534E793E-BB48-8A48-ABE4-3B998483552A}" srcOrd="0" destOrd="0" presId="urn:microsoft.com/office/officeart/2005/8/layout/vList5"/>
    <dgm:cxn modelId="{525A819E-9133-4136-9DC2-50D4CB943B81}" srcId="{2A81695A-EB9E-4AE3-A067-BC79F344E23E}" destId="{3DB58D8F-74AA-4C29-A9CA-E36722FFBF9E}" srcOrd="0" destOrd="0" parTransId="{DBF200A9-D935-46E1-8AF1-8C978EAADA94}" sibTransId="{380251FE-A987-47FC-A372-E5C09C0097E7}"/>
    <dgm:cxn modelId="{CD7357A3-40DC-4906-A8B7-87686C468AEC}" srcId="{253F7066-45E2-47A0-A6BF-55AC10DF7DD3}" destId="{F31E9D41-7BFD-4892-9DFE-ADF71CEF7BEE}" srcOrd="1" destOrd="0" parTransId="{E2F3DA19-7DDC-4DE7-9BF0-462C75643541}" sibTransId="{A4BE1FB4-5A84-4662-BC20-DD33B3CE31BD}"/>
    <dgm:cxn modelId="{A2F0A5A9-A708-445A-99A9-E5E0E4930254}" srcId="{AD8E02B4-DEC8-44A2-8DC2-02C8B39ED513}" destId="{6D068F77-9805-45CB-B07E-35D5FF492092}" srcOrd="1" destOrd="0" parTransId="{979851D8-AF51-43BD-B9C0-498B6D5D0503}" sibTransId="{EF9971EF-1CE1-4E85-81E8-C75A7D90CE96}"/>
    <dgm:cxn modelId="{2A2B82C3-046C-46D9-B02C-FDC766344B71}" srcId="{973865BA-747F-4CE6-9323-F4AAA5D4F736}" destId="{938AE582-AEF1-4486-942C-D84AE32F9FC2}" srcOrd="0" destOrd="0" parTransId="{5395FC01-5F93-44C2-9A91-9160A29F178D}" sibTransId="{8849B8AD-558B-41F9-AB0E-1A120FC75D61}"/>
    <dgm:cxn modelId="{72C948C6-6BE2-413B-AFBC-D040C598E5FA}" srcId="{973865BA-747F-4CE6-9323-F4AAA5D4F736}" destId="{CB892239-16F6-4BA9-89ED-804693AB8D66}" srcOrd="4" destOrd="0" parTransId="{4928C8A1-B689-4652-804E-528FE133777B}" sibTransId="{EFFAE962-8DA0-4CE6-8D87-EAABA21E5002}"/>
    <dgm:cxn modelId="{0E7265C8-B847-C449-B592-6416C62AD6F4}" type="presOf" srcId="{253F7066-45E2-47A0-A6BF-55AC10DF7DD3}" destId="{B8C60791-6B96-904E-A846-F20E83994DEE}" srcOrd="0" destOrd="0" presId="urn:microsoft.com/office/officeart/2005/8/layout/vList5"/>
    <dgm:cxn modelId="{3952A2C8-6921-2844-86C1-025511F20C4A}" type="presOf" srcId="{2A81695A-EB9E-4AE3-A067-BC79F344E23E}" destId="{5C7B961F-83F8-314F-AC5A-57AD47C3AB39}" srcOrd="0" destOrd="0" presId="urn:microsoft.com/office/officeart/2005/8/layout/vList5"/>
    <dgm:cxn modelId="{83F95DCC-398E-49F3-953E-8682B4442A79}" srcId="{253F7066-45E2-47A0-A6BF-55AC10DF7DD3}" destId="{53D310E3-BFBE-4ECC-ADDE-9C63DA2C7432}" srcOrd="0" destOrd="0" parTransId="{A6B8D6A1-CCE4-4C9B-8DEE-EBAF4660C3BB}" sibTransId="{C5698356-42DC-4207-977C-6F9C4D826D36}"/>
    <dgm:cxn modelId="{5CCB5BD5-04F9-40AD-AE4C-2EEA4E1DD9DE}" srcId="{2A81695A-EB9E-4AE3-A067-BC79F344E23E}" destId="{E9514A5C-2E6A-4CF4-A537-AAA5AC8B3F5E}" srcOrd="1" destOrd="0" parTransId="{403D0473-FD06-42E6-B003-0000A20CC70C}" sibTransId="{CCF4C8EF-2ADD-49BE-92FB-52E838F81766}"/>
    <dgm:cxn modelId="{34AC35D8-D8E3-014B-89F7-6A05F9DEEA9C}" type="presOf" srcId="{D810FDCC-7244-4387-8F8E-42F5AAE038BD}" destId="{B5DFD837-C733-6844-A79F-2AD75448BED4}" srcOrd="0" destOrd="2" presId="urn:microsoft.com/office/officeart/2005/8/layout/vList5"/>
    <dgm:cxn modelId="{75A57EDC-B8ED-094D-80EC-EA8CBD1ADAA2}" type="presOf" srcId="{971AC88D-B562-42A1-83B0-A0ACFC083FD2}" destId="{80FE21A1-BDED-1449-B600-0D08CC5EB857}" srcOrd="0" destOrd="0" presId="urn:microsoft.com/office/officeart/2005/8/layout/vList5"/>
    <dgm:cxn modelId="{920279DE-4E5D-447B-B930-1434E618DBCF}" srcId="{973865BA-747F-4CE6-9323-F4AAA5D4F736}" destId="{2A81695A-EB9E-4AE3-A067-BC79F344E23E}" srcOrd="7" destOrd="0" parTransId="{24746EAC-0006-4878-9B74-F6D669F37E3F}" sibTransId="{13EBFDD8-5BE5-4CA0-9143-6649ED2745F8}"/>
    <dgm:cxn modelId="{52083EE6-A73A-3A42-9EDB-3A3A1F05E930}" type="presOf" srcId="{AD8E02B4-DEC8-44A2-8DC2-02C8B39ED513}" destId="{4E00684A-277D-7145-BC33-9D95B240BC6B}" srcOrd="0" destOrd="0" presId="urn:microsoft.com/office/officeart/2005/8/layout/vList5"/>
    <dgm:cxn modelId="{48F057E6-FA14-4CD4-AEDA-CC750C2CB6B8}" srcId="{AD8E02B4-DEC8-44A2-8DC2-02C8B39ED513}" destId="{5A47C633-795E-4CEE-84B3-59840AD6CF59}" srcOrd="0" destOrd="0" parTransId="{B5C7B7A1-A96E-4549-AD19-FBC3B890F4D9}" sibTransId="{6F3DEC7E-C773-4448-AD75-E600FEDF5E48}"/>
    <dgm:cxn modelId="{7E23AEEB-23FD-B04E-B5FF-3709F06099BE}" type="presOf" srcId="{3C899E4A-FB66-4A4F-A0B1-6BFE01DD21A0}" destId="{FDB3B168-D1F2-C24D-8D23-F9A55C49E525}" srcOrd="0" destOrd="0" presId="urn:microsoft.com/office/officeart/2005/8/layout/vList5"/>
    <dgm:cxn modelId="{16D67AE5-E1D1-944A-80D4-DC018C3C1984}" type="presParOf" srcId="{588CC533-5D04-E945-99A5-99F851A1F074}" destId="{92741D1D-3776-354C-8FE0-76EE4A6DA2F4}" srcOrd="0" destOrd="0" presId="urn:microsoft.com/office/officeart/2005/8/layout/vList5"/>
    <dgm:cxn modelId="{55C41AC2-E2C2-954B-9DAC-A74865741F91}" type="presParOf" srcId="{92741D1D-3776-354C-8FE0-76EE4A6DA2F4}" destId="{66ECE009-204E-1B44-B541-426CC0751073}" srcOrd="0" destOrd="0" presId="urn:microsoft.com/office/officeart/2005/8/layout/vList5"/>
    <dgm:cxn modelId="{CFDA8DAF-F8CB-764C-95CF-00F997C85C9C}" type="presParOf" srcId="{588CC533-5D04-E945-99A5-99F851A1F074}" destId="{10A2EA9B-EE82-E74A-B9DA-5E03267CD355}" srcOrd="1" destOrd="0" presId="urn:microsoft.com/office/officeart/2005/8/layout/vList5"/>
    <dgm:cxn modelId="{45093047-C124-8F40-8677-681E2B4FFAEA}" type="presParOf" srcId="{588CC533-5D04-E945-99A5-99F851A1F074}" destId="{28DAD8EE-ED10-4548-A1F2-2C810DDB8BA8}" srcOrd="2" destOrd="0" presId="urn:microsoft.com/office/officeart/2005/8/layout/vList5"/>
    <dgm:cxn modelId="{96AE202B-BBD5-A94E-AA44-A53BAFD9D6D6}" type="presParOf" srcId="{28DAD8EE-ED10-4548-A1F2-2C810DDB8BA8}" destId="{7608639D-2831-DA4C-9EF2-86B40000D632}" srcOrd="0" destOrd="0" presId="urn:microsoft.com/office/officeart/2005/8/layout/vList5"/>
    <dgm:cxn modelId="{1F38BD3A-BF9B-B747-8079-47E0C11D739A}" type="presParOf" srcId="{588CC533-5D04-E945-99A5-99F851A1F074}" destId="{C8077229-EAE5-314B-A323-AC9EA5EE53F2}" srcOrd="3" destOrd="0" presId="urn:microsoft.com/office/officeart/2005/8/layout/vList5"/>
    <dgm:cxn modelId="{07935C14-8861-5044-95F9-34B9DAEA44C2}" type="presParOf" srcId="{588CC533-5D04-E945-99A5-99F851A1F074}" destId="{ED00FC96-26F2-E84E-9F0E-D538D6B314E1}" srcOrd="4" destOrd="0" presId="urn:microsoft.com/office/officeart/2005/8/layout/vList5"/>
    <dgm:cxn modelId="{EF01473B-BE75-114E-AADC-EE604DAC3462}" type="presParOf" srcId="{ED00FC96-26F2-E84E-9F0E-D538D6B314E1}" destId="{80FE21A1-BDED-1449-B600-0D08CC5EB857}" srcOrd="0" destOrd="0" presId="urn:microsoft.com/office/officeart/2005/8/layout/vList5"/>
    <dgm:cxn modelId="{86988313-612D-5D4B-91B7-F7E44F51B0BA}" type="presParOf" srcId="{588CC533-5D04-E945-99A5-99F851A1F074}" destId="{2CCF819E-7DDD-4D4F-B5F3-26DA38EB4AF8}" srcOrd="5" destOrd="0" presId="urn:microsoft.com/office/officeart/2005/8/layout/vList5"/>
    <dgm:cxn modelId="{7557FC77-0367-D944-9C7B-8A8A82FFDFB8}" type="presParOf" srcId="{588CC533-5D04-E945-99A5-99F851A1F074}" destId="{F149E745-2F4C-6B4D-8AD8-362A603006FC}" srcOrd="6" destOrd="0" presId="urn:microsoft.com/office/officeart/2005/8/layout/vList5"/>
    <dgm:cxn modelId="{83449B09-0A32-4649-9889-E56D0CC9E0B6}" type="presParOf" srcId="{F149E745-2F4C-6B4D-8AD8-362A603006FC}" destId="{FDB3B168-D1F2-C24D-8D23-F9A55C49E525}" srcOrd="0" destOrd="0" presId="urn:microsoft.com/office/officeart/2005/8/layout/vList5"/>
    <dgm:cxn modelId="{E21D38CB-7A1E-3941-A8C3-012899E6A940}" type="presParOf" srcId="{588CC533-5D04-E945-99A5-99F851A1F074}" destId="{27EA1569-55B2-FC49-B9F1-3E59829207DA}" srcOrd="7" destOrd="0" presId="urn:microsoft.com/office/officeart/2005/8/layout/vList5"/>
    <dgm:cxn modelId="{A288C033-92AA-6F49-9EDE-2F02E6035D6F}" type="presParOf" srcId="{588CC533-5D04-E945-99A5-99F851A1F074}" destId="{CD01C0D4-79B6-D842-BD0F-ACE61EFE42D2}" srcOrd="8" destOrd="0" presId="urn:microsoft.com/office/officeart/2005/8/layout/vList5"/>
    <dgm:cxn modelId="{A078A2CA-2C08-BA45-9A9C-13FE8F8972B2}" type="presParOf" srcId="{CD01C0D4-79B6-D842-BD0F-ACE61EFE42D2}" destId="{534E793E-BB48-8A48-ABE4-3B998483552A}" srcOrd="0" destOrd="0" presId="urn:microsoft.com/office/officeart/2005/8/layout/vList5"/>
    <dgm:cxn modelId="{F873D1EE-D8D9-C546-81B6-4E0E4847555E}" type="presParOf" srcId="{588CC533-5D04-E945-99A5-99F851A1F074}" destId="{C5412DE0-9A03-0041-9520-5E36C36E11EB}" srcOrd="9" destOrd="0" presId="urn:microsoft.com/office/officeart/2005/8/layout/vList5"/>
    <dgm:cxn modelId="{BEF02EAC-3273-B547-A492-317B14396269}" type="presParOf" srcId="{588CC533-5D04-E945-99A5-99F851A1F074}" destId="{7BD49278-F4B8-C54B-A725-751675A720B8}" srcOrd="10" destOrd="0" presId="urn:microsoft.com/office/officeart/2005/8/layout/vList5"/>
    <dgm:cxn modelId="{CFA785AC-9106-BD44-BE85-F296101091C4}" type="presParOf" srcId="{7BD49278-F4B8-C54B-A725-751675A720B8}" destId="{4E00684A-277D-7145-BC33-9D95B240BC6B}" srcOrd="0" destOrd="0" presId="urn:microsoft.com/office/officeart/2005/8/layout/vList5"/>
    <dgm:cxn modelId="{E91C2ED1-BD15-D944-88D2-8D37F65B0B07}" type="presParOf" srcId="{7BD49278-F4B8-C54B-A725-751675A720B8}" destId="{75DCD11B-59AD-2144-870D-B37F1EE84EFE}" srcOrd="1" destOrd="0" presId="urn:microsoft.com/office/officeart/2005/8/layout/vList5"/>
    <dgm:cxn modelId="{CCE22510-F687-BC48-B35B-CABCA5656B95}" type="presParOf" srcId="{588CC533-5D04-E945-99A5-99F851A1F074}" destId="{FD5F3FCC-CA11-9644-A2A4-58310C896E07}" srcOrd="11" destOrd="0" presId="urn:microsoft.com/office/officeart/2005/8/layout/vList5"/>
    <dgm:cxn modelId="{9292B907-982C-B44C-A5FC-185E60A8A3E0}" type="presParOf" srcId="{588CC533-5D04-E945-99A5-99F851A1F074}" destId="{317CE36A-FFAD-8A49-9A06-912E42C43E01}" srcOrd="12" destOrd="0" presId="urn:microsoft.com/office/officeart/2005/8/layout/vList5"/>
    <dgm:cxn modelId="{C79CE906-C6DD-E84E-B7B1-0EA9F4C617B8}" type="presParOf" srcId="{317CE36A-FFAD-8A49-9A06-912E42C43E01}" destId="{B8C60791-6B96-904E-A846-F20E83994DEE}" srcOrd="0" destOrd="0" presId="urn:microsoft.com/office/officeart/2005/8/layout/vList5"/>
    <dgm:cxn modelId="{A473877C-1EE2-6A47-9BE2-5BF1F9A2C251}" type="presParOf" srcId="{317CE36A-FFAD-8A49-9A06-912E42C43E01}" destId="{B5DFD837-C733-6844-A79F-2AD75448BED4}" srcOrd="1" destOrd="0" presId="urn:microsoft.com/office/officeart/2005/8/layout/vList5"/>
    <dgm:cxn modelId="{56ACEB49-6249-604F-876F-055AD29E7BCA}" type="presParOf" srcId="{588CC533-5D04-E945-99A5-99F851A1F074}" destId="{C1020E8F-D91F-3E43-B5C3-BCCDF80E0D02}" srcOrd="13" destOrd="0" presId="urn:microsoft.com/office/officeart/2005/8/layout/vList5"/>
    <dgm:cxn modelId="{806553F4-E3B4-9D4B-A0C4-48F6CB00D677}" type="presParOf" srcId="{588CC533-5D04-E945-99A5-99F851A1F074}" destId="{6B850BF8-0339-0F48-8A49-2E80860758E6}" srcOrd="14" destOrd="0" presId="urn:microsoft.com/office/officeart/2005/8/layout/vList5"/>
    <dgm:cxn modelId="{FDD817C8-1E91-FC4B-B5D6-4203C9AD49EA}" type="presParOf" srcId="{6B850BF8-0339-0F48-8A49-2E80860758E6}" destId="{5C7B961F-83F8-314F-AC5A-57AD47C3AB39}" srcOrd="0" destOrd="0" presId="urn:microsoft.com/office/officeart/2005/8/layout/vList5"/>
    <dgm:cxn modelId="{99ADF51F-DF5A-8D47-973A-589B185871FF}" type="presParOf" srcId="{6B850BF8-0339-0F48-8A49-2E80860758E6}" destId="{E7D8D1DA-76E5-6344-A28F-47F4A99E823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493483-F0CC-4F30-BEF6-E073C739986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E5B1D7-C592-4291-9B02-AEACAE51B924}">
      <dgm:prSet/>
      <dgm:spPr/>
      <dgm:t>
        <a:bodyPr/>
        <a:lstStyle/>
        <a:p>
          <a:r>
            <a:rPr lang="cs-CZ" dirty="0"/>
            <a:t>úvod do současného stavu výzkumu/popis problematiky, váš background</a:t>
          </a:r>
          <a:endParaRPr lang="en-US" dirty="0"/>
        </a:p>
      </dgm:t>
    </dgm:pt>
    <dgm:pt modelId="{AED78CE6-8653-43C4-8119-21EBB856B7BF}" type="parTrans" cxnId="{B033A077-1F65-458F-BF98-5DD9873883AF}">
      <dgm:prSet/>
      <dgm:spPr/>
      <dgm:t>
        <a:bodyPr/>
        <a:lstStyle/>
        <a:p>
          <a:endParaRPr lang="en-US"/>
        </a:p>
      </dgm:t>
    </dgm:pt>
    <dgm:pt modelId="{D9078124-75A4-4A1F-8336-9F8ACDC45A22}" type="sibTrans" cxnId="{B033A077-1F65-458F-BF98-5DD9873883AF}">
      <dgm:prSet/>
      <dgm:spPr/>
      <dgm:t>
        <a:bodyPr/>
        <a:lstStyle/>
        <a:p>
          <a:endParaRPr lang="en-US"/>
        </a:p>
      </dgm:t>
    </dgm:pt>
    <dgm:pt modelId="{D85DD2B4-3D64-43AE-ADB9-7BCEC32E1BC1}">
      <dgm:prSet/>
      <dgm:spPr/>
      <dgm:t>
        <a:bodyPr/>
        <a:lstStyle/>
        <a:p>
          <a:r>
            <a:rPr lang="cs-CZ"/>
            <a:t>vhodné začít seznamem 5-10 nejdůležitějších děl, napište si jejich charakteristiku, v čem jsou důležité, novátorské a přínosné a jak se vztahují k vašemu tématu</a:t>
          </a:r>
          <a:endParaRPr lang="en-US"/>
        </a:p>
      </dgm:t>
    </dgm:pt>
    <dgm:pt modelId="{058261F1-2318-40B9-ACDA-A88E94D0F4F7}" type="parTrans" cxnId="{20121576-F589-467F-BBBD-CF3852DE7063}">
      <dgm:prSet/>
      <dgm:spPr/>
      <dgm:t>
        <a:bodyPr/>
        <a:lstStyle/>
        <a:p>
          <a:endParaRPr lang="en-US"/>
        </a:p>
      </dgm:t>
    </dgm:pt>
    <dgm:pt modelId="{F8A10829-B276-46AE-9906-D6A678CE3520}" type="sibTrans" cxnId="{20121576-F589-467F-BBBD-CF3852DE7063}">
      <dgm:prSet/>
      <dgm:spPr/>
      <dgm:t>
        <a:bodyPr/>
        <a:lstStyle/>
        <a:p>
          <a:endParaRPr lang="en-US"/>
        </a:p>
      </dgm:t>
    </dgm:pt>
    <dgm:pt modelId="{2B3CAB6C-1D86-4109-8FDA-72BF80B98956}">
      <dgm:prSet/>
      <dgm:spPr/>
      <dgm:t>
        <a:bodyPr/>
        <a:lstStyle/>
        <a:p>
          <a:r>
            <a:rPr lang="cs-CZ" dirty="0"/>
            <a:t>terminologie a klíčové pojmy (někdy je vhodné do DP zařadit slovníček pojmů), v úvodu můžeme zdůraznit 2-3</a:t>
          </a:r>
          <a:endParaRPr lang="en-US" dirty="0"/>
        </a:p>
      </dgm:t>
    </dgm:pt>
    <dgm:pt modelId="{D63E084A-18CB-4181-A221-A3E2DCC96676}" type="parTrans" cxnId="{F50D90D0-17CC-4714-A20B-18CE62E8E411}">
      <dgm:prSet/>
      <dgm:spPr/>
      <dgm:t>
        <a:bodyPr/>
        <a:lstStyle/>
        <a:p>
          <a:endParaRPr lang="en-US"/>
        </a:p>
      </dgm:t>
    </dgm:pt>
    <dgm:pt modelId="{7CB540FE-0F88-4870-BC39-94403E02C42D}" type="sibTrans" cxnId="{F50D90D0-17CC-4714-A20B-18CE62E8E411}">
      <dgm:prSet/>
      <dgm:spPr/>
      <dgm:t>
        <a:bodyPr/>
        <a:lstStyle/>
        <a:p>
          <a:endParaRPr lang="en-US"/>
        </a:p>
      </dgm:t>
    </dgm:pt>
    <dgm:pt modelId="{A5C14AEA-0FF5-410E-93FD-26DB4D3C40B6}">
      <dgm:prSet/>
      <dgm:spPr/>
      <dgm:t>
        <a:bodyPr/>
        <a:lstStyle/>
        <a:p>
          <a:r>
            <a:rPr lang="cs-CZ"/>
            <a:t>Obvyklé chyby:</a:t>
          </a:r>
          <a:endParaRPr lang="en-US"/>
        </a:p>
      </dgm:t>
    </dgm:pt>
    <dgm:pt modelId="{6B7F620B-D670-4D52-8FB2-829E1C406D03}" type="parTrans" cxnId="{7611105D-8A13-4960-A4FE-9CBDD5D41FA1}">
      <dgm:prSet/>
      <dgm:spPr/>
      <dgm:t>
        <a:bodyPr/>
        <a:lstStyle/>
        <a:p>
          <a:endParaRPr lang="en-US"/>
        </a:p>
      </dgm:t>
    </dgm:pt>
    <dgm:pt modelId="{B71452C9-1E6A-4723-B5AB-BC935A5ED67C}" type="sibTrans" cxnId="{7611105D-8A13-4960-A4FE-9CBDD5D41FA1}">
      <dgm:prSet/>
      <dgm:spPr/>
      <dgm:t>
        <a:bodyPr/>
        <a:lstStyle/>
        <a:p>
          <a:endParaRPr lang="en-US"/>
        </a:p>
      </dgm:t>
    </dgm:pt>
    <dgm:pt modelId="{6D6B3361-ADAD-42F4-A5C0-34D4117646F8}">
      <dgm:prSet/>
      <dgm:spPr/>
      <dgm:t>
        <a:bodyPr/>
        <a:lstStyle/>
        <a:p>
          <a:r>
            <a:rPr lang="cs-CZ" b="1"/>
            <a:t>buď málo nebo moc informací</a:t>
          </a:r>
          <a:endParaRPr lang="en-US"/>
        </a:p>
      </dgm:t>
    </dgm:pt>
    <dgm:pt modelId="{91BF1216-9CFC-4C75-BE62-ED5EBD45F64A}" type="parTrans" cxnId="{0FBA3B4B-D161-42F8-B3FE-2145104B888D}">
      <dgm:prSet/>
      <dgm:spPr/>
      <dgm:t>
        <a:bodyPr/>
        <a:lstStyle/>
        <a:p>
          <a:endParaRPr lang="en-US"/>
        </a:p>
      </dgm:t>
    </dgm:pt>
    <dgm:pt modelId="{A654EFDC-9C3F-414C-9EF0-99001B750459}" type="sibTrans" cxnId="{0FBA3B4B-D161-42F8-B3FE-2145104B888D}">
      <dgm:prSet/>
      <dgm:spPr/>
      <dgm:t>
        <a:bodyPr/>
        <a:lstStyle/>
        <a:p>
          <a:endParaRPr lang="en-US"/>
        </a:p>
      </dgm:t>
    </dgm:pt>
    <dgm:pt modelId="{B3259917-2FFE-4B9D-80A7-A296813E6B18}">
      <dgm:prSet/>
      <dgm:spPr/>
      <dgm:t>
        <a:bodyPr/>
        <a:lstStyle/>
        <a:p>
          <a:r>
            <a:rPr lang="cs-CZ" b="1" dirty="0"/>
            <a:t>1-2 stránky, je důležité uvést čtenáře do problematiky a vyzdvihnout význam vaší práce</a:t>
          </a:r>
          <a:endParaRPr lang="en-US" dirty="0"/>
        </a:p>
      </dgm:t>
    </dgm:pt>
    <dgm:pt modelId="{2506D469-0B9F-4AF8-84B6-3FB3F07DB6F1}" type="parTrans" cxnId="{3C992571-C7CE-4C33-9382-6846A1BABECC}">
      <dgm:prSet/>
      <dgm:spPr/>
      <dgm:t>
        <a:bodyPr/>
        <a:lstStyle/>
        <a:p>
          <a:endParaRPr lang="en-US"/>
        </a:p>
      </dgm:t>
    </dgm:pt>
    <dgm:pt modelId="{A8257E2F-422B-424C-8AB0-82DABED6BF80}" type="sibTrans" cxnId="{3C992571-C7CE-4C33-9382-6846A1BABECC}">
      <dgm:prSet/>
      <dgm:spPr/>
      <dgm:t>
        <a:bodyPr/>
        <a:lstStyle/>
        <a:p>
          <a:endParaRPr lang="en-US"/>
        </a:p>
      </dgm:t>
    </dgm:pt>
    <dgm:pt modelId="{9AECF35E-DDEF-834C-AE79-17800805CA9D}" type="pres">
      <dgm:prSet presAssocID="{E4493483-F0CC-4F30-BEF6-E073C7399860}" presName="Name0" presStyleCnt="0">
        <dgm:presLayoutVars>
          <dgm:dir/>
          <dgm:animLvl val="lvl"/>
          <dgm:resizeHandles val="exact"/>
        </dgm:presLayoutVars>
      </dgm:prSet>
      <dgm:spPr/>
    </dgm:pt>
    <dgm:pt modelId="{DFE31DDD-0532-3A42-811E-A2040863A7A2}" type="pres">
      <dgm:prSet presAssocID="{E3E5B1D7-C592-4291-9B02-AEACAE51B924}" presName="linNode" presStyleCnt="0"/>
      <dgm:spPr/>
    </dgm:pt>
    <dgm:pt modelId="{A8832C3C-0C7C-5140-BF57-1AE7BAFD81D7}" type="pres">
      <dgm:prSet presAssocID="{E3E5B1D7-C592-4291-9B02-AEACAE51B924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3C6A4364-2D2E-2844-B679-B381F16DD85E}" type="pres">
      <dgm:prSet presAssocID="{D9078124-75A4-4A1F-8336-9F8ACDC45A22}" presName="sp" presStyleCnt="0"/>
      <dgm:spPr/>
    </dgm:pt>
    <dgm:pt modelId="{B902AB63-1539-F34A-97CD-A61F493B5ABF}" type="pres">
      <dgm:prSet presAssocID="{D85DD2B4-3D64-43AE-ADB9-7BCEC32E1BC1}" presName="linNode" presStyleCnt="0"/>
      <dgm:spPr/>
    </dgm:pt>
    <dgm:pt modelId="{3C9AFF02-41A1-CB43-9554-560E00A1908C}" type="pres">
      <dgm:prSet presAssocID="{D85DD2B4-3D64-43AE-ADB9-7BCEC32E1BC1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B159CE50-CEAA-3A43-9E32-C92088F4FD37}" type="pres">
      <dgm:prSet presAssocID="{F8A10829-B276-46AE-9906-D6A678CE3520}" presName="sp" presStyleCnt="0"/>
      <dgm:spPr/>
    </dgm:pt>
    <dgm:pt modelId="{EDDB4CE5-1302-F145-9909-860A17BDD34F}" type="pres">
      <dgm:prSet presAssocID="{2B3CAB6C-1D86-4109-8FDA-72BF80B98956}" presName="linNode" presStyleCnt="0"/>
      <dgm:spPr/>
    </dgm:pt>
    <dgm:pt modelId="{31B86C92-55C7-2E49-97D9-63A0A0A18631}" type="pres">
      <dgm:prSet presAssocID="{2B3CAB6C-1D86-4109-8FDA-72BF80B9895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73A9C20D-5219-F44C-802E-69729D55E473}" type="pres">
      <dgm:prSet presAssocID="{7CB540FE-0F88-4870-BC39-94403E02C42D}" presName="sp" presStyleCnt="0"/>
      <dgm:spPr/>
    </dgm:pt>
    <dgm:pt modelId="{308A3921-EDD0-3745-82A9-873DAE24C162}" type="pres">
      <dgm:prSet presAssocID="{A5C14AEA-0FF5-410E-93FD-26DB4D3C40B6}" presName="linNode" presStyleCnt="0"/>
      <dgm:spPr/>
    </dgm:pt>
    <dgm:pt modelId="{3F9068D1-D362-0D41-85FB-AD84F3C8C79F}" type="pres">
      <dgm:prSet presAssocID="{A5C14AEA-0FF5-410E-93FD-26DB4D3C40B6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4C60EE44-5334-9649-AB75-5DDA1416B000}" type="pres">
      <dgm:prSet presAssocID="{A5C14AEA-0FF5-410E-93FD-26DB4D3C40B6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7271A639-5B0A-044B-B97C-E98A27CA9FF0}" type="presOf" srcId="{E3E5B1D7-C592-4291-9B02-AEACAE51B924}" destId="{A8832C3C-0C7C-5140-BF57-1AE7BAFD81D7}" srcOrd="0" destOrd="0" presId="urn:microsoft.com/office/officeart/2005/8/layout/vList5"/>
    <dgm:cxn modelId="{0FBA3B4B-D161-42F8-B3FE-2145104B888D}" srcId="{A5C14AEA-0FF5-410E-93FD-26DB4D3C40B6}" destId="{6D6B3361-ADAD-42F4-A5C0-34D4117646F8}" srcOrd="0" destOrd="0" parTransId="{91BF1216-9CFC-4C75-BE62-ED5EBD45F64A}" sibTransId="{A654EFDC-9C3F-414C-9EF0-99001B750459}"/>
    <dgm:cxn modelId="{7611105D-8A13-4960-A4FE-9CBDD5D41FA1}" srcId="{E4493483-F0CC-4F30-BEF6-E073C7399860}" destId="{A5C14AEA-0FF5-410E-93FD-26DB4D3C40B6}" srcOrd="3" destOrd="0" parTransId="{6B7F620B-D670-4D52-8FB2-829E1C406D03}" sibTransId="{B71452C9-1E6A-4723-B5AB-BC935A5ED67C}"/>
    <dgm:cxn modelId="{96BC5F67-ACB4-2C45-807C-971BA074ADD4}" type="presOf" srcId="{D85DD2B4-3D64-43AE-ADB9-7BCEC32E1BC1}" destId="{3C9AFF02-41A1-CB43-9554-560E00A1908C}" srcOrd="0" destOrd="0" presId="urn:microsoft.com/office/officeart/2005/8/layout/vList5"/>
    <dgm:cxn modelId="{6621BA67-550F-2E41-8220-6E8417A2BF26}" type="presOf" srcId="{2B3CAB6C-1D86-4109-8FDA-72BF80B98956}" destId="{31B86C92-55C7-2E49-97D9-63A0A0A18631}" srcOrd="0" destOrd="0" presId="urn:microsoft.com/office/officeart/2005/8/layout/vList5"/>
    <dgm:cxn modelId="{3C992571-C7CE-4C33-9382-6846A1BABECC}" srcId="{A5C14AEA-0FF5-410E-93FD-26DB4D3C40B6}" destId="{B3259917-2FFE-4B9D-80A7-A296813E6B18}" srcOrd="1" destOrd="0" parTransId="{2506D469-0B9F-4AF8-84B6-3FB3F07DB6F1}" sibTransId="{A8257E2F-422B-424C-8AB0-82DABED6BF80}"/>
    <dgm:cxn modelId="{20121576-F589-467F-BBBD-CF3852DE7063}" srcId="{E4493483-F0CC-4F30-BEF6-E073C7399860}" destId="{D85DD2B4-3D64-43AE-ADB9-7BCEC32E1BC1}" srcOrd="1" destOrd="0" parTransId="{058261F1-2318-40B9-ACDA-A88E94D0F4F7}" sibTransId="{F8A10829-B276-46AE-9906-D6A678CE3520}"/>
    <dgm:cxn modelId="{B033A077-1F65-458F-BF98-5DD9873883AF}" srcId="{E4493483-F0CC-4F30-BEF6-E073C7399860}" destId="{E3E5B1D7-C592-4291-9B02-AEACAE51B924}" srcOrd="0" destOrd="0" parTransId="{AED78CE6-8653-43C4-8119-21EBB856B7BF}" sibTransId="{D9078124-75A4-4A1F-8336-9F8ACDC45A22}"/>
    <dgm:cxn modelId="{BBCF55A5-FDD3-184E-ADBC-5B8A20E11D69}" type="presOf" srcId="{B3259917-2FFE-4B9D-80A7-A296813E6B18}" destId="{4C60EE44-5334-9649-AB75-5DDA1416B000}" srcOrd="0" destOrd="1" presId="urn:microsoft.com/office/officeart/2005/8/layout/vList5"/>
    <dgm:cxn modelId="{8A3AB8AA-88B8-2041-9C78-066EC7E24B5F}" type="presOf" srcId="{A5C14AEA-0FF5-410E-93FD-26DB4D3C40B6}" destId="{3F9068D1-D362-0D41-85FB-AD84F3C8C79F}" srcOrd="0" destOrd="0" presId="urn:microsoft.com/office/officeart/2005/8/layout/vList5"/>
    <dgm:cxn modelId="{A5D373AE-1B51-544A-B7E7-CA3EAEA69B96}" type="presOf" srcId="{E4493483-F0CC-4F30-BEF6-E073C7399860}" destId="{9AECF35E-DDEF-834C-AE79-17800805CA9D}" srcOrd="0" destOrd="0" presId="urn:microsoft.com/office/officeart/2005/8/layout/vList5"/>
    <dgm:cxn modelId="{0C844FC9-E4E9-D044-B105-7EECD93F6987}" type="presOf" srcId="{6D6B3361-ADAD-42F4-A5C0-34D4117646F8}" destId="{4C60EE44-5334-9649-AB75-5DDA1416B000}" srcOrd="0" destOrd="0" presId="urn:microsoft.com/office/officeart/2005/8/layout/vList5"/>
    <dgm:cxn modelId="{F50D90D0-17CC-4714-A20B-18CE62E8E411}" srcId="{E4493483-F0CC-4F30-BEF6-E073C7399860}" destId="{2B3CAB6C-1D86-4109-8FDA-72BF80B98956}" srcOrd="2" destOrd="0" parTransId="{D63E084A-18CB-4181-A221-A3E2DCC96676}" sibTransId="{7CB540FE-0F88-4870-BC39-94403E02C42D}"/>
    <dgm:cxn modelId="{317DE4BD-9DAA-D84F-89BB-3EAE9B71AF16}" type="presParOf" srcId="{9AECF35E-DDEF-834C-AE79-17800805CA9D}" destId="{DFE31DDD-0532-3A42-811E-A2040863A7A2}" srcOrd="0" destOrd="0" presId="urn:microsoft.com/office/officeart/2005/8/layout/vList5"/>
    <dgm:cxn modelId="{DB170C04-76C0-8642-A2A7-BA495B3A7A44}" type="presParOf" srcId="{DFE31DDD-0532-3A42-811E-A2040863A7A2}" destId="{A8832C3C-0C7C-5140-BF57-1AE7BAFD81D7}" srcOrd="0" destOrd="0" presId="urn:microsoft.com/office/officeart/2005/8/layout/vList5"/>
    <dgm:cxn modelId="{07AAD412-C87D-F540-A875-ABA56A671CAA}" type="presParOf" srcId="{9AECF35E-DDEF-834C-AE79-17800805CA9D}" destId="{3C6A4364-2D2E-2844-B679-B381F16DD85E}" srcOrd="1" destOrd="0" presId="urn:microsoft.com/office/officeart/2005/8/layout/vList5"/>
    <dgm:cxn modelId="{90E8819F-FB42-AA49-9773-03319D7C032B}" type="presParOf" srcId="{9AECF35E-DDEF-834C-AE79-17800805CA9D}" destId="{B902AB63-1539-F34A-97CD-A61F493B5ABF}" srcOrd="2" destOrd="0" presId="urn:microsoft.com/office/officeart/2005/8/layout/vList5"/>
    <dgm:cxn modelId="{87D940F5-A526-384D-B820-F0BF0C3224E4}" type="presParOf" srcId="{B902AB63-1539-F34A-97CD-A61F493B5ABF}" destId="{3C9AFF02-41A1-CB43-9554-560E00A1908C}" srcOrd="0" destOrd="0" presId="urn:microsoft.com/office/officeart/2005/8/layout/vList5"/>
    <dgm:cxn modelId="{5BEA9660-EA82-2E48-B069-38E2715DA6DE}" type="presParOf" srcId="{9AECF35E-DDEF-834C-AE79-17800805CA9D}" destId="{B159CE50-CEAA-3A43-9E32-C92088F4FD37}" srcOrd="3" destOrd="0" presId="urn:microsoft.com/office/officeart/2005/8/layout/vList5"/>
    <dgm:cxn modelId="{25CC7A73-22D0-8149-AE4B-046521C700B2}" type="presParOf" srcId="{9AECF35E-DDEF-834C-AE79-17800805CA9D}" destId="{EDDB4CE5-1302-F145-9909-860A17BDD34F}" srcOrd="4" destOrd="0" presId="urn:microsoft.com/office/officeart/2005/8/layout/vList5"/>
    <dgm:cxn modelId="{1752AF0A-EC29-C748-B7DE-3E2E04A5A3B4}" type="presParOf" srcId="{EDDB4CE5-1302-F145-9909-860A17BDD34F}" destId="{31B86C92-55C7-2E49-97D9-63A0A0A18631}" srcOrd="0" destOrd="0" presId="urn:microsoft.com/office/officeart/2005/8/layout/vList5"/>
    <dgm:cxn modelId="{39F8213E-9B67-DB41-B13F-F666F4226EC6}" type="presParOf" srcId="{9AECF35E-DDEF-834C-AE79-17800805CA9D}" destId="{73A9C20D-5219-F44C-802E-69729D55E473}" srcOrd="5" destOrd="0" presId="urn:microsoft.com/office/officeart/2005/8/layout/vList5"/>
    <dgm:cxn modelId="{5161979C-B66A-7847-904F-9B25900AFC88}" type="presParOf" srcId="{9AECF35E-DDEF-834C-AE79-17800805CA9D}" destId="{308A3921-EDD0-3745-82A9-873DAE24C162}" srcOrd="6" destOrd="0" presId="urn:microsoft.com/office/officeart/2005/8/layout/vList5"/>
    <dgm:cxn modelId="{52F22403-B07D-844E-BF63-D0A96181D439}" type="presParOf" srcId="{308A3921-EDD0-3745-82A9-873DAE24C162}" destId="{3F9068D1-D362-0D41-85FB-AD84F3C8C79F}" srcOrd="0" destOrd="0" presId="urn:microsoft.com/office/officeart/2005/8/layout/vList5"/>
    <dgm:cxn modelId="{75F4ED00-254D-FB4B-B12A-C3D3207581BA}" type="presParOf" srcId="{308A3921-EDD0-3745-82A9-873DAE24C162}" destId="{4C60EE44-5334-9649-AB75-5DDA1416B00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8CBDD1-82E1-4E2D-A00B-EEF3EE21345D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64F1B25-34F4-4D51-880A-A1B8649F67E3}">
      <dgm:prSet/>
      <dgm:spPr/>
      <dgm:t>
        <a:bodyPr/>
        <a:lstStyle/>
        <a:p>
          <a:r>
            <a:rPr lang="cs-CZ"/>
            <a:t>seznámení se záměrem a cíli práce</a:t>
          </a:r>
          <a:endParaRPr lang="en-US"/>
        </a:p>
      </dgm:t>
    </dgm:pt>
    <dgm:pt modelId="{43748932-EC9A-43F4-9E24-02647B385A08}" type="parTrans" cxnId="{9674835A-E21B-457E-9A8D-8C8EAE98F73D}">
      <dgm:prSet/>
      <dgm:spPr/>
      <dgm:t>
        <a:bodyPr/>
        <a:lstStyle/>
        <a:p>
          <a:endParaRPr lang="en-US"/>
        </a:p>
      </dgm:t>
    </dgm:pt>
    <dgm:pt modelId="{8089F4A8-A6FF-48B3-8E5A-042B253B927D}" type="sibTrans" cxnId="{9674835A-E21B-457E-9A8D-8C8EAE98F73D}">
      <dgm:prSet/>
      <dgm:spPr/>
      <dgm:t>
        <a:bodyPr/>
        <a:lstStyle/>
        <a:p>
          <a:endParaRPr lang="en-US"/>
        </a:p>
      </dgm:t>
    </dgm:pt>
    <dgm:pt modelId="{FE52CE99-C9D5-4933-B907-03BCD3415285}">
      <dgm:prSet/>
      <dgm:spPr/>
      <dgm:t>
        <a:bodyPr/>
        <a:lstStyle/>
        <a:p>
          <a:r>
            <a:rPr lang="cs-CZ"/>
            <a:t>zdůvodnění vaší DP:</a:t>
          </a:r>
          <a:endParaRPr lang="en-US"/>
        </a:p>
      </dgm:t>
    </dgm:pt>
    <dgm:pt modelId="{4E01A699-2026-42C1-985A-B9A4E89E6234}" type="parTrans" cxnId="{56406CB8-4A0F-4560-B41A-7BEDC0FC96B1}">
      <dgm:prSet/>
      <dgm:spPr/>
      <dgm:t>
        <a:bodyPr/>
        <a:lstStyle/>
        <a:p>
          <a:endParaRPr lang="en-US"/>
        </a:p>
      </dgm:t>
    </dgm:pt>
    <dgm:pt modelId="{C95E4436-03DA-4610-BA74-82D23A2A06A0}" type="sibTrans" cxnId="{56406CB8-4A0F-4560-B41A-7BEDC0FC96B1}">
      <dgm:prSet/>
      <dgm:spPr/>
      <dgm:t>
        <a:bodyPr/>
        <a:lstStyle/>
        <a:p>
          <a:endParaRPr lang="en-US"/>
        </a:p>
      </dgm:t>
    </dgm:pt>
    <dgm:pt modelId="{749EE7D4-D3A8-43A4-B8E3-B565960A1890}">
      <dgm:prSet/>
      <dgm:spPr/>
      <dgm:t>
        <a:bodyPr/>
        <a:lstStyle/>
        <a:p>
          <a:r>
            <a:rPr lang="cs-CZ"/>
            <a:t>objasnění záměru práce, pole výzkumu</a:t>
          </a:r>
          <a:endParaRPr lang="en-US"/>
        </a:p>
      </dgm:t>
    </dgm:pt>
    <dgm:pt modelId="{BE80EF38-F594-4C13-A755-EDA31A101DF7}" type="parTrans" cxnId="{D73B1D62-C3E5-482B-9A14-90DB0943ACEE}">
      <dgm:prSet/>
      <dgm:spPr/>
      <dgm:t>
        <a:bodyPr/>
        <a:lstStyle/>
        <a:p>
          <a:endParaRPr lang="en-US"/>
        </a:p>
      </dgm:t>
    </dgm:pt>
    <dgm:pt modelId="{252FDA30-C13E-49E1-ACE7-6334D3132EA5}" type="sibTrans" cxnId="{D73B1D62-C3E5-482B-9A14-90DB0943ACEE}">
      <dgm:prSet/>
      <dgm:spPr/>
      <dgm:t>
        <a:bodyPr/>
        <a:lstStyle/>
        <a:p>
          <a:endParaRPr lang="en-US"/>
        </a:p>
      </dgm:t>
    </dgm:pt>
    <dgm:pt modelId="{1A1AC72F-ED6E-468A-9D61-FD92C5D593DF}">
      <dgm:prSet/>
      <dgm:spPr/>
      <dgm:t>
        <a:bodyPr/>
        <a:lstStyle/>
        <a:p>
          <a:r>
            <a:rPr lang="cs-CZ"/>
            <a:t>vysvětlení, proč jste tento výzkum dělali</a:t>
          </a:r>
          <a:endParaRPr lang="en-US"/>
        </a:p>
      </dgm:t>
    </dgm:pt>
    <dgm:pt modelId="{217B89DB-DF7E-413B-AC74-201816B74D1A}" type="parTrans" cxnId="{93D1CA50-F726-4A96-90E9-B79973BA1D0E}">
      <dgm:prSet/>
      <dgm:spPr/>
      <dgm:t>
        <a:bodyPr/>
        <a:lstStyle/>
        <a:p>
          <a:endParaRPr lang="en-US"/>
        </a:p>
      </dgm:t>
    </dgm:pt>
    <dgm:pt modelId="{E01D5282-3532-4C4A-B8B2-A6AA2393414D}" type="sibTrans" cxnId="{93D1CA50-F726-4A96-90E9-B79973BA1D0E}">
      <dgm:prSet/>
      <dgm:spPr/>
      <dgm:t>
        <a:bodyPr/>
        <a:lstStyle/>
        <a:p>
          <a:endParaRPr lang="en-US"/>
        </a:p>
      </dgm:t>
    </dgm:pt>
    <dgm:pt modelId="{1879BA2D-993C-4413-A4CC-99C5B0EC7218}">
      <dgm:prSet/>
      <dgm:spPr/>
      <dgm:t>
        <a:bodyPr/>
        <a:lstStyle/>
        <a:p>
          <a:r>
            <a:rPr lang="cs-CZ"/>
            <a:t>vyzdvihuje hodnotu, výzkumné otázky a cíle DP</a:t>
          </a:r>
          <a:endParaRPr lang="en-US"/>
        </a:p>
      </dgm:t>
    </dgm:pt>
    <dgm:pt modelId="{0E5276CC-0411-4BF0-8657-14573E119912}" type="parTrans" cxnId="{8D882D92-9E94-4A84-A815-0821C59AA7CD}">
      <dgm:prSet/>
      <dgm:spPr/>
      <dgm:t>
        <a:bodyPr/>
        <a:lstStyle/>
        <a:p>
          <a:endParaRPr lang="en-US"/>
        </a:p>
      </dgm:t>
    </dgm:pt>
    <dgm:pt modelId="{15A5F123-200D-4AAA-BB41-BEB7905BD757}" type="sibTrans" cxnId="{8D882D92-9E94-4A84-A815-0821C59AA7CD}">
      <dgm:prSet/>
      <dgm:spPr/>
      <dgm:t>
        <a:bodyPr/>
        <a:lstStyle/>
        <a:p>
          <a:endParaRPr lang="en-US"/>
        </a:p>
      </dgm:t>
    </dgm:pt>
    <dgm:pt modelId="{7083CBB5-AB94-455B-AF9A-FCF688509641}">
      <dgm:prSet/>
      <dgm:spPr/>
      <dgm:t>
        <a:bodyPr/>
        <a:lstStyle/>
        <a:p>
          <a:r>
            <a:rPr lang="cs-CZ"/>
            <a:t>spojnice mezi tím, co již bylo uděláno a tím, co chcete udělat vy</a:t>
          </a:r>
          <a:endParaRPr lang="en-US"/>
        </a:p>
      </dgm:t>
    </dgm:pt>
    <dgm:pt modelId="{D2E238BF-4D0A-44B7-9E51-1D05AA037694}" type="parTrans" cxnId="{B09C28EE-7469-4299-B266-5D708B0733DB}">
      <dgm:prSet/>
      <dgm:spPr/>
      <dgm:t>
        <a:bodyPr/>
        <a:lstStyle/>
        <a:p>
          <a:endParaRPr lang="en-US"/>
        </a:p>
      </dgm:t>
    </dgm:pt>
    <dgm:pt modelId="{44C5BF3E-4BAB-4AC1-8A6B-753CA14FEA1B}" type="sibTrans" cxnId="{B09C28EE-7469-4299-B266-5D708B0733DB}">
      <dgm:prSet/>
      <dgm:spPr/>
      <dgm:t>
        <a:bodyPr/>
        <a:lstStyle/>
        <a:p>
          <a:endParaRPr lang="en-US"/>
        </a:p>
      </dgm:t>
    </dgm:pt>
    <dgm:pt modelId="{367A8200-3432-4332-9718-F7025AFE947E}">
      <dgm:prSet/>
      <dgm:spPr/>
      <dgm:t>
        <a:bodyPr/>
        <a:lstStyle/>
        <a:p>
          <a:r>
            <a:rPr lang="cs-CZ"/>
            <a:t>Obvyklé chyby:</a:t>
          </a:r>
          <a:endParaRPr lang="en-US"/>
        </a:p>
      </dgm:t>
    </dgm:pt>
    <dgm:pt modelId="{2E03D092-351D-43BB-89A4-9AB4DB4FCEF2}" type="parTrans" cxnId="{688B0504-44A0-450F-84A3-E948144E2955}">
      <dgm:prSet/>
      <dgm:spPr/>
      <dgm:t>
        <a:bodyPr/>
        <a:lstStyle/>
        <a:p>
          <a:endParaRPr lang="en-US"/>
        </a:p>
      </dgm:t>
    </dgm:pt>
    <dgm:pt modelId="{C31F33E8-2171-4F2A-980E-7367AC381E21}" type="sibTrans" cxnId="{688B0504-44A0-450F-84A3-E948144E2955}">
      <dgm:prSet/>
      <dgm:spPr/>
      <dgm:t>
        <a:bodyPr/>
        <a:lstStyle/>
        <a:p>
          <a:endParaRPr lang="en-US"/>
        </a:p>
      </dgm:t>
    </dgm:pt>
    <dgm:pt modelId="{4FDB073B-DCE7-42D9-850C-FD53655FA255}">
      <dgm:prSet/>
      <dgm:spPr/>
      <dgm:t>
        <a:bodyPr/>
        <a:lstStyle/>
        <a:p>
          <a:r>
            <a:rPr lang="cs-CZ"/>
            <a:t>není v souladu se state of art</a:t>
          </a:r>
          <a:endParaRPr lang="en-US"/>
        </a:p>
      </dgm:t>
    </dgm:pt>
    <dgm:pt modelId="{775FA243-83EB-4948-81C4-54F3BC5DCFCD}" type="parTrans" cxnId="{D0034982-928E-40EC-9FA3-889CBE66316A}">
      <dgm:prSet/>
      <dgm:spPr/>
      <dgm:t>
        <a:bodyPr/>
        <a:lstStyle/>
        <a:p>
          <a:endParaRPr lang="en-US"/>
        </a:p>
      </dgm:t>
    </dgm:pt>
    <dgm:pt modelId="{DC4E24E6-F00A-439C-83E3-7C2FC091CDD9}" type="sibTrans" cxnId="{D0034982-928E-40EC-9FA3-889CBE66316A}">
      <dgm:prSet/>
      <dgm:spPr/>
      <dgm:t>
        <a:bodyPr/>
        <a:lstStyle/>
        <a:p>
          <a:endParaRPr lang="en-US"/>
        </a:p>
      </dgm:t>
    </dgm:pt>
    <dgm:pt modelId="{DE39FE80-3D05-4C45-BC7B-72149F4B6ADF}">
      <dgm:prSet/>
      <dgm:spPr/>
      <dgm:t>
        <a:bodyPr/>
        <a:lstStyle/>
        <a:p>
          <a:r>
            <a:rPr lang="cs-CZ"/>
            <a:t>čtenáře je dobré uvést do problematiky obecně, seznámit jej s polem našeho výzkumu a až poté předestřít záměr naší práce</a:t>
          </a:r>
          <a:endParaRPr lang="en-US"/>
        </a:p>
      </dgm:t>
    </dgm:pt>
    <dgm:pt modelId="{069E02AC-4D09-48DD-8F12-27669C11E568}" type="parTrans" cxnId="{70D22C2D-6DC1-4A2D-B0F7-3205FABB231A}">
      <dgm:prSet/>
      <dgm:spPr/>
      <dgm:t>
        <a:bodyPr/>
        <a:lstStyle/>
        <a:p>
          <a:endParaRPr lang="en-US"/>
        </a:p>
      </dgm:t>
    </dgm:pt>
    <dgm:pt modelId="{92266A11-2D33-4E3D-ADE9-8912CED94893}" type="sibTrans" cxnId="{70D22C2D-6DC1-4A2D-B0F7-3205FABB231A}">
      <dgm:prSet/>
      <dgm:spPr/>
      <dgm:t>
        <a:bodyPr/>
        <a:lstStyle/>
        <a:p>
          <a:endParaRPr lang="en-US"/>
        </a:p>
      </dgm:t>
    </dgm:pt>
    <dgm:pt modelId="{469441CF-A920-4647-8602-F5405355ED44}">
      <dgm:prSet/>
      <dgm:spPr/>
      <dgm:t>
        <a:bodyPr/>
        <a:lstStyle/>
        <a:p>
          <a:r>
            <a:rPr lang="cs-CZ"/>
            <a:t>je dobré vyzdvihnout hodnotu celé oblasti bádání, nikoli jen vaší práce (kontext)</a:t>
          </a:r>
          <a:endParaRPr lang="en-US"/>
        </a:p>
      </dgm:t>
    </dgm:pt>
    <dgm:pt modelId="{710CC5BD-CE2A-44B1-98DD-87AC3074C2BA}" type="parTrans" cxnId="{A6B87D30-1C74-4807-B415-9D01F768C9FB}">
      <dgm:prSet/>
      <dgm:spPr/>
      <dgm:t>
        <a:bodyPr/>
        <a:lstStyle/>
        <a:p>
          <a:endParaRPr lang="en-US"/>
        </a:p>
      </dgm:t>
    </dgm:pt>
    <dgm:pt modelId="{6FB5E9CC-0D01-4C85-A8E0-8932A762BE3A}" type="sibTrans" cxnId="{A6B87D30-1C74-4807-B415-9D01F768C9FB}">
      <dgm:prSet/>
      <dgm:spPr/>
      <dgm:t>
        <a:bodyPr/>
        <a:lstStyle/>
        <a:p>
          <a:endParaRPr lang="en-US"/>
        </a:p>
      </dgm:t>
    </dgm:pt>
    <dgm:pt modelId="{EE51A463-1287-9242-9A2A-3D31C2817029}" type="pres">
      <dgm:prSet presAssocID="{778CBDD1-82E1-4E2D-A00B-EEF3EE21345D}" presName="Name0" presStyleCnt="0">
        <dgm:presLayoutVars>
          <dgm:dir/>
          <dgm:animLvl val="lvl"/>
          <dgm:resizeHandles val="exact"/>
        </dgm:presLayoutVars>
      </dgm:prSet>
      <dgm:spPr/>
    </dgm:pt>
    <dgm:pt modelId="{3673A26C-7B70-774A-9209-14728A2B814B}" type="pres">
      <dgm:prSet presAssocID="{964F1B25-34F4-4D51-880A-A1B8649F67E3}" presName="composite" presStyleCnt="0"/>
      <dgm:spPr/>
    </dgm:pt>
    <dgm:pt modelId="{D52D28A8-DF7E-994A-A893-376436B528B9}" type="pres">
      <dgm:prSet presAssocID="{964F1B25-34F4-4D51-880A-A1B8649F67E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AD237F82-A617-9447-B6C0-5159944E69E9}" type="pres">
      <dgm:prSet presAssocID="{964F1B25-34F4-4D51-880A-A1B8649F67E3}" presName="desTx" presStyleLbl="alignAccFollowNode1" presStyleIdx="0" presStyleCnt="3">
        <dgm:presLayoutVars>
          <dgm:bulletEnabled val="1"/>
        </dgm:presLayoutVars>
      </dgm:prSet>
      <dgm:spPr/>
    </dgm:pt>
    <dgm:pt modelId="{C7DF0050-DF0A-6847-B74A-5C55897C6A3A}" type="pres">
      <dgm:prSet presAssocID="{8089F4A8-A6FF-48B3-8E5A-042B253B927D}" presName="space" presStyleCnt="0"/>
      <dgm:spPr/>
    </dgm:pt>
    <dgm:pt modelId="{33A32A07-6C4C-1547-8E96-B58D526EBBEA}" type="pres">
      <dgm:prSet presAssocID="{FE52CE99-C9D5-4933-B907-03BCD3415285}" presName="composite" presStyleCnt="0"/>
      <dgm:spPr/>
    </dgm:pt>
    <dgm:pt modelId="{50E95841-B5D2-024D-8045-39098134AD4E}" type="pres">
      <dgm:prSet presAssocID="{FE52CE99-C9D5-4933-B907-03BCD341528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2E42E4AD-3375-7F40-B9E7-3283D35D2306}" type="pres">
      <dgm:prSet presAssocID="{FE52CE99-C9D5-4933-B907-03BCD3415285}" presName="desTx" presStyleLbl="alignAccFollowNode1" presStyleIdx="1" presStyleCnt="3">
        <dgm:presLayoutVars>
          <dgm:bulletEnabled val="1"/>
        </dgm:presLayoutVars>
      </dgm:prSet>
      <dgm:spPr/>
    </dgm:pt>
    <dgm:pt modelId="{C5FD964D-BE63-2143-B230-1DD0D93757D2}" type="pres">
      <dgm:prSet presAssocID="{C95E4436-03DA-4610-BA74-82D23A2A06A0}" presName="space" presStyleCnt="0"/>
      <dgm:spPr/>
    </dgm:pt>
    <dgm:pt modelId="{83ADE32D-25CE-CF49-A7A4-42E32B708E30}" type="pres">
      <dgm:prSet presAssocID="{367A8200-3432-4332-9718-F7025AFE947E}" presName="composite" presStyleCnt="0"/>
      <dgm:spPr/>
    </dgm:pt>
    <dgm:pt modelId="{E27F5618-D23A-254A-8A48-3EC9A402D9E8}" type="pres">
      <dgm:prSet presAssocID="{367A8200-3432-4332-9718-F7025AFE947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9168DEED-B0AE-4042-8C56-99BE9F8D1AE6}" type="pres">
      <dgm:prSet presAssocID="{367A8200-3432-4332-9718-F7025AFE947E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688B0504-44A0-450F-84A3-E948144E2955}" srcId="{778CBDD1-82E1-4E2D-A00B-EEF3EE21345D}" destId="{367A8200-3432-4332-9718-F7025AFE947E}" srcOrd="2" destOrd="0" parTransId="{2E03D092-351D-43BB-89A4-9AB4DB4FCEF2}" sibTransId="{C31F33E8-2171-4F2A-980E-7367AC381E21}"/>
    <dgm:cxn modelId="{70E12F0B-E5E6-1343-90B0-836C8D174243}" type="presOf" srcId="{1A1AC72F-ED6E-468A-9D61-FD92C5D593DF}" destId="{2E42E4AD-3375-7F40-B9E7-3283D35D2306}" srcOrd="0" destOrd="1" presId="urn:microsoft.com/office/officeart/2005/8/layout/hList1"/>
    <dgm:cxn modelId="{CD73E814-F01E-424C-8BD5-719BF919C481}" type="presOf" srcId="{778CBDD1-82E1-4E2D-A00B-EEF3EE21345D}" destId="{EE51A463-1287-9242-9A2A-3D31C2817029}" srcOrd="0" destOrd="0" presId="urn:microsoft.com/office/officeart/2005/8/layout/hList1"/>
    <dgm:cxn modelId="{70D22C2D-6DC1-4A2D-B0F7-3205FABB231A}" srcId="{367A8200-3432-4332-9718-F7025AFE947E}" destId="{DE39FE80-3D05-4C45-BC7B-72149F4B6ADF}" srcOrd="1" destOrd="0" parTransId="{069E02AC-4D09-48DD-8F12-27669C11E568}" sibTransId="{92266A11-2D33-4E3D-ADE9-8912CED94893}"/>
    <dgm:cxn modelId="{A6B87D30-1C74-4807-B415-9D01F768C9FB}" srcId="{367A8200-3432-4332-9718-F7025AFE947E}" destId="{469441CF-A920-4647-8602-F5405355ED44}" srcOrd="2" destOrd="0" parTransId="{710CC5BD-CE2A-44B1-98DD-87AC3074C2BA}" sibTransId="{6FB5E9CC-0D01-4C85-A8E0-8932A762BE3A}"/>
    <dgm:cxn modelId="{D3156E42-7C29-6E42-BB8D-DD0F540B0AE2}" type="presOf" srcId="{FE52CE99-C9D5-4933-B907-03BCD3415285}" destId="{50E95841-B5D2-024D-8045-39098134AD4E}" srcOrd="0" destOrd="0" presId="urn:microsoft.com/office/officeart/2005/8/layout/hList1"/>
    <dgm:cxn modelId="{93D1CA50-F726-4A96-90E9-B79973BA1D0E}" srcId="{FE52CE99-C9D5-4933-B907-03BCD3415285}" destId="{1A1AC72F-ED6E-468A-9D61-FD92C5D593DF}" srcOrd="1" destOrd="0" parTransId="{217B89DB-DF7E-413B-AC74-201816B74D1A}" sibTransId="{E01D5282-3532-4C4A-B8B2-A6AA2393414D}"/>
    <dgm:cxn modelId="{9674835A-E21B-457E-9A8D-8C8EAE98F73D}" srcId="{778CBDD1-82E1-4E2D-A00B-EEF3EE21345D}" destId="{964F1B25-34F4-4D51-880A-A1B8649F67E3}" srcOrd="0" destOrd="0" parTransId="{43748932-EC9A-43F4-9E24-02647B385A08}" sibTransId="{8089F4A8-A6FF-48B3-8E5A-042B253B927D}"/>
    <dgm:cxn modelId="{D73B1D62-C3E5-482B-9A14-90DB0943ACEE}" srcId="{FE52CE99-C9D5-4933-B907-03BCD3415285}" destId="{749EE7D4-D3A8-43A4-B8E3-B565960A1890}" srcOrd="0" destOrd="0" parTransId="{BE80EF38-F594-4C13-A755-EDA31A101DF7}" sibTransId="{252FDA30-C13E-49E1-ACE7-6334D3132EA5}"/>
    <dgm:cxn modelId="{79502769-6986-FF42-AD7A-25477D6C29D6}" type="presOf" srcId="{DE39FE80-3D05-4C45-BC7B-72149F4B6ADF}" destId="{9168DEED-B0AE-4042-8C56-99BE9F8D1AE6}" srcOrd="0" destOrd="1" presId="urn:microsoft.com/office/officeart/2005/8/layout/hList1"/>
    <dgm:cxn modelId="{D5745071-3290-1D49-A58A-DDE0CFFC86D0}" type="presOf" srcId="{964F1B25-34F4-4D51-880A-A1B8649F67E3}" destId="{D52D28A8-DF7E-994A-A893-376436B528B9}" srcOrd="0" destOrd="0" presId="urn:microsoft.com/office/officeart/2005/8/layout/hList1"/>
    <dgm:cxn modelId="{D0034982-928E-40EC-9FA3-889CBE66316A}" srcId="{367A8200-3432-4332-9718-F7025AFE947E}" destId="{4FDB073B-DCE7-42D9-850C-FD53655FA255}" srcOrd="0" destOrd="0" parTransId="{775FA243-83EB-4948-81C4-54F3BC5DCFCD}" sibTransId="{DC4E24E6-F00A-439C-83E3-7C2FC091CDD9}"/>
    <dgm:cxn modelId="{8D882D92-9E94-4A84-A815-0821C59AA7CD}" srcId="{FE52CE99-C9D5-4933-B907-03BCD3415285}" destId="{1879BA2D-993C-4413-A4CC-99C5B0EC7218}" srcOrd="2" destOrd="0" parTransId="{0E5276CC-0411-4BF0-8657-14573E119912}" sibTransId="{15A5F123-200D-4AAA-BB41-BEB7905BD757}"/>
    <dgm:cxn modelId="{EEFB56A9-E6EB-114B-BC22-C85BFB8E8FD3}" type="presOf" srcId="{7083CBB5-AB94-455B-AF9A-FCF688509641}" destId="{2E42E4AD-3375-7F40-B9E7-3283D35D2306}" srcOrd="0" destOrd="3" presId="urn:microsoft.com/office/officeart/2005/8/layout/hList1"/>
    <dgm:cxn modelId="{23C928B5-23E1-184E-A042-E9FF4947B32C}" type="presOf" srcId="{749EE7D4-D3A8-43A4-B8E3-B565960A1890}" destId="{2E42E4AD-3375-7F40-B9E7-3283D35D2306}" srcOrd="0" destOrd="0" presId="urn:microsoft.com/office/officeart/2005/8/layout/hList1"/>
    <dgm:cxn modelId="{56406CB8-4A0F-4560-B41A-7BEDC0FC96B1}" srcId="{778CBDD1-82E1-4E2D-A00B-EEF3EE21345D}" destId="{FE52CE99-C9D5-4933-B907-03BCD3415285}" srcOrd="1" destOrd="0" parTransId="{4E01A699-2026-42C1-985A-B9A4E89E6234}" sibTransId="{C95E4436-03DA-4610-BA74-82D23A2A06A0}"/>
    <dgm:cxn modelId="{5B5F93CA-43AF-6244-BC19-E1B676E12AD6}" type="presOf" srcId="{469441CF-A920-4647-8602-F5405355ED44}" destId="{9168DEED-B0AE-4042-8C56-99BE9F8D1AE6}" srcOrd="0" destOrd="2" presId="urn:microsoft.com/office/officeart/2005/8/layout/hList1"/>
    <dgm:cxn modelId="{BBD535CB-C89F-834F-AA6E-51B063795C4C}" type="presOf" srcId="{367A8200-3432-4332-9718-F7025AFE947E}" destId="{E27F5618-D23A-254A-8A48-3EC9A402D9E8}" srcOrd="0" destOrd="0" presId="urn:microsoft.com/office/officeart/2005/8/layout/hList1"/>
    <dgm:cxn modelId="{2CC064CD-8275-0F45-AD3E-4E16C0D214CE}" type="presOf" srcId="{4FDB073B-DCE7-42D9-850C-FD53655FA255}" destId="{9168DEED-B0AE-4042-8C56-99BE9F8D1AE6}" srcOrd="0" destOrd="0" presId="urn:microsoft.com/office/officeart/2005/8/layout/hList1"/>
    <dgm:cxn modelId="{C93D8DD4-5509-1247-9221-92C20E120295}" type="presOf" srcId="{1879BA2D-993C-4413-A4CC-99C5B0EC7218}" destId="{2E42E4AD-3375-7F40-B9E7-3283D35D2306}" srcOrd="0" destOrd="2" presId="urn:microsoft.com/office/officeart/2005/8/layout/hList1"/>
    <dgm:cxn modelId="{B09C28EE-7469-4299-B266-5D708B0733DB}" srcId="{FE52CE99-C9D5-4933-B907-03BCD3415285}" destId="{7083CBB5-AB94-455B-AF9A-FCF688509641}" srcOrd="3" destOrd="0" parTransId="{D2E238BF-4D0A-44B7-9E51-1D05AA037694}" sibTransId="{44C5BF3E-4BAB-4AC1-8A6B-753CA14FEA1B}"/>
    <dgm:cxn modelId="{A06FFE2E-C666-774A-B046-ED2C74085D59}" type="presParOf" srcId="{EE51A463-1287-9242-9A2A-3D31C2817029}" destId="{3673A26C-7B70-774A-9209-14728A2B814B}" srcOrd="0" destOrd="0" presId="urn:microsoft.com/office/officeart/2005/8/layout/hList1"/>
    <dgm:cxn modelId="{0C788730-4CDB-B949-820B-7EE367B614AA}" type="presParOf" srcId="{3673A26C-7B70-774A-9209-14728A2B814B}" destId="{D52D28A8-DF7E-994A-A893-376436B528B9}" srcOrd="0" destOrd="0" presId="urn:microsoft.com/office/officeart/2005/8/layout/hList1"/>
    <dgm:cxn modelId="{695AE20D-DBC9-1745-AB4A-838EC42BB8A3}" type="presParOf" srcId="{3673A26C-7B70-774A-9209-14728A2B814B}" destId="{AD237F82-A617-9447-B6C0-5159944E69E9}" srcOrd="1" destOrd="0" presId="urn:microsoft.com/office/officeart/2005/8/layout/hList1"/>
    <dgm:cxn modelId="{F4276264-4A2A-1041-B1F2-B80E34040C19}" type="presParOf" srcId="{EE51A463-1287-9242-9A2A-3D31C2817029}" destId="{C7DF0050-DF0A-6847-B74A-5C55897C6A3A}" srcOrd="1" destOrd="0" presId="urn:microsoft.com/office/officeart/2005/8/layout/hList1"/>
    <dgm:cxn modelId="{F4DD67C0-9657-254F-91DA-190C80810C0D}" type="presParOf" srcId="{EE51A463-1287-9242-9A2A-3D31C2817029}" destId="{33A32A07-6C4C-1547-8E96-B58D526EBBEA}" srcOrd="2" destOrd="0" presId="urn:microsoft.com/office/officeart/2005/8/layout/hList1"/>
    <dgm:cxn modelId="{E4D9DA07-8F54-EF40-968C-1A080D8F8D6D}" type="presParOf" srcId="{33A32A07-6C4C-1547-8E96-B58D526EBBEA}" destId="{50E95841-B5D2-024D-8045-39098134AD4E}" srcOrd="0" destOrd="0" presId="urn:microsoft.com/office/officeart/2005/8/layout/hList1"/>
    <dgm:cxn modelId="{D12413CF-BB71-3941-8C67-F5FB1D8FC5CA}" type="presParOf" srcId="{33A32A07-6C4C-1547-8E96-B58D526EBBEA}" destId="{2E42E4AD-3375-7F40-B9E7-3283D35D2306}" srcOrd="1" destOrd="0" presId="urn:microsoft.com/office/officeart/2005/8/layout/hList1"/>
    <dgm:cxn modelId="{7DFF9AB2-EC28-7142-80A4-434C1749BBE3}" type="presParOf" srcId="{EE51A463-1287-9242-9A2A-3D31C2817029}" destId="{C5FD964D-BE63-2143-B230-1DD0D93757D2}" srcOrd="3" destOrd="0" presId="urn:microsoft.com/office/officeart/2005/8/layout/hList1"/>
    <dgm:cxn modelId="{50610AEC-2299-934E-859F-40AF58862159}" type="presParOf" srcId="{EE51A463-1287-9242-9A2A-3D31C2817029}" destId="{83ADE32D-25CE-CF49-A7A4-42E32B708E30}" srcOrd="4" destOrd="0" presId="urn:microsoft.com/office/officeart/2005/8/layout/hList1"/>
    <dgm:cxn modelId="{C82B5774-02CD-9B4D-925C-49C206CDC9B6}" type="presParOf" srcId="{83ADE32D-25CE-CF49-A7A4-42E32B708E30}" destId="{E27F5618-D23A-254A-8A48-3EC9A402D9E8}" srcOrd="0" destOrd="0" presId="urn:microsoft.com/office/officeart/2005/8/layout/hList1"/>
    <dgm:cxn modelId="{7FB36DA4-04C6-6D43-B94B-A664F01D7A5A}" type="presParOf" srcId="{83ADE32D-25CE-CF49-A7A4-42E32B708E30}" destId="{9168DEED-B0AE-4042-8C56-99BE9F8D1AE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2F4161-73FF-485A-BB95-28F8C33C38E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738DF2-8C5B-4D67-8279-F9DA36202AA6}">
      <dgm:prSet/>
      <dgm:spPr/>
      <dgm:t>
        <a:bodyPr/>
        <a:lstStyle/>
        <a:p>
          <a:r>
            <a:rPr lang="cs-CZ" dirty="0"/>
            <a:t>tato část úvodu je zásadní pro čtenáře a hodnotitele vaší DP, dozvědí se v ní, proč je vaše DP zajímavá a čím je přínosná</a:t>
          </a:r>
          <a:endParaRPr lang="en-US" dirty="0"/>
        </a:p>
      </dgm:t>
    </dgm:pt>
    <dgm:pt modelId="{9DAEE821-9639-4B40-9C3F-4B64CB89F698}" type="parTrans" cxnId="{E50CD135-AB05-4119-8097-B406B99DC0D1}">
      <dgm:prSet/>
      <dgm:spPr/>
      <dgm:t>
        <a:bodyPr/>
        <a:lstStyle/>
        <a:p>
          <a:endParaRPr lang="en-US"/>
        </a:p>
      </dgm:t>
    </dgm:pt>
    <dgm:pt modelId="{9972B874-049F-4394-9948-0517FB8B5788}" type="sibTrans" cxnId="{E50CD135-AB05-4119-8097-B406B99DC0D1}">
      <dgm:prSet/>
      <dgm:spPr/>
      <dgm:t>
        <a:bodyPr/>
        <a:lstStyle/>
        <a:p>
          <a:endParaRPr lang="en-US"/>
        </a:p>
      </dgm:t>
    </dgm:pt>
    <dgm:pt modelId="{D4F5920F-9638-4C36-84AE-1A36E50FB3E7}">
      <dgm:prSet/>
      <dgm:spPr/>
      <dgm:t>
        <a:bodyPr/>
        <a:lstStyle/>
        <a:p>
          <a:r>
            <a:rPr lang="cs-CZ" dirty="0"/>
            <a:t>chybou je už samotná skutečnost, že tuto část do úvodu nezařadíte, musíte explicitně říci v čem spočívá význam vaší práce</a:t>
          </a:r>
          <a:endParaRPr lang="en-US" dirty="0"/>
        </a:p>
      </dgm:t>
    </dgm:pt>
    <dgm:pt modelId="{30A2A5A4-6772-40D2-86FA-6637B5F139B1}" type="parTrans" cxnId="{5FDB69EB-7388-437D-A542-A0E589904B23}">
      <dgm:prSet/>
      <dgm:spPr/>
      <dgm:t>
        <a:bodyPr/>
        <a:lstStyle/>
        <a:p>
          <a:endParaRPr lang="en-US"/>
        </a:p>
      </dgm:t>
    </dgm:pt>
    <dgm:pt modelId="{BD20B8D4-F1B6-41CC-8A3E-933D2BE9C3AB}" type="sibTrans" cxnId="{5FDB69EB-7388-437D-A542-A0E589904B23}">
      <dgm:prSet/>
      <dgm:spPr/>
      <dgm:t>
        <a:bodyPr/>
        <a:lstStyle/>
        <a:p>
          <a:endParaRPr lang="en-US"/>
        </a:p>
      </dgm:t>
    </dgm:pt>
    <dgm:pt modelId="{BD4AA929-3ABF-4C0B-BD31-4E5048B0B948}">
      <dgm:prSet/>
      <dgm:spPr/>
      <dgm:t>
        <a:bodyPr/>
        <a:lstStyle/>
        <a:p>
          <a:r>
            <a:rPr lang="cs-CZ"/>
            <a:t>Čím je moje práce přínosná?</a:t>
          </a:r>
          <a:endParaRPr lang="en-US"/>
        </a:p>
      </dgm:t>
    </dgm:pt>
    <dgm:pt modelId="{3CF4875A-D01B-49F4-BD3B-B81110869B6F}" type="parTrans" cxnId="{4A564DFC-75BF-4783-B333-BFDFDD4D8A7F}">
      <dgm:prSet/>
      <dgm:spPr/>
      <dgm:t>
        <a:bodyPr/>
        <a:lstStyle/>
        <a:p>
          <a:endParaRPr lang="en-US"/>
        </a:p>
      </dgm:t>
    </dgm:pt>
    <dgm:pt modelId="{12224783-461C-4AD8-9300-C2684E0B5869}" type="sibTrans" cxnId="{4A564DFC-75BF-4783-B333-BFDFDD4D8A7F}">
      <dgm:prSet/>
      <dgm:spPr/>
      <dgm:t>
        <a:bodyPr/>
        <a:lstStyle/>
        <a:p>
          <a:endParaRPr lang="en-US"/>
        </a:p>
      </dgm:t>
    </dgm:pt>
    <dgm:pt modelId="{02AC635D-C650-4042-90E7-928D7539960B}">
      <dgm:prSet/>
      <dgm:spPr/>
      <dgm:t>
        <a:bodyPr/>
        <a:lstStyle/>
        <a:p>
          <a:r>
            <a:rPr lang="cs-CZ" b="1"/>
            <a:t>nemusí jít o zásadní zlom a nové poznatky/musíte ale vysvětlit význam své DP</a:t>
          </a:r>
          <a:endParaRPr lang="en-US"/>
        </a:p>
      </dgm:t>
    </dgm:pt>
    <dgm:pt modelId="{D6BAD19D-4A4F-43B5-84B2-DAC10D3DBE44}" type="parTrans" cxnId="{AED27DD6-134B-44B7-B99D-EF6FF48B68DD}">
      <dgm:prSet/>
      <dgm:spPr/>
      <dgm:t>
        <a:bodyPr/>
        <a:lstStyle/>
        <a:p>
          <a:endParaRPr lang="en-US"/>
        </a:p>
      </dgm:t>
    </dgm:pt>
    <dgm:pt modelId="{36A60F95-B746-47F6-800B-114BBF89AFFE}" type="sibTrans" cxnId="{AED27DD6-134B-44B7-B99D-EF6FF48B68DD}">
      <dgm:prSet/>
      <dgm:spPr/>
      <dgm:t>
        <a:bodyPr/>
        <a:lstStyle/>
        <a:p>
          <a:endParaRPr lang="en-US"/>
        </a:p>
      </dgm:t>
    </dgm:pt>
    <dgm:pt modelId="{E49F6B30-A48C-4E59-BE8C-09C07D3D7618}">
      <dgm:prSet/>
      <dgm:spPr/>
      <dgm:t>
        <a:bodyPr/>
        <a:lstStyle/>
        <a:p>
          <a:r>
            <a:rPr lang="cs-CZ" b="1"/>
            <a:t>např. pole vašeho výzkumu postrádá nedostatek kritického zhodnocení</a:t>
          </a:r>
          <a:endParaRPr lang="en-US"/>
        </a:p>
      </dgm:t>
    </dgm:pt>
    <dgm:pt modelId="{639A1195-07A5-4080-984A-263BBE90F959}" type="parTrans" cxnId="{5F91B219-67A9-4EB9-8DCC-5C9FF0BBC537}">
      <dgm:prSet/>
      <dgm:spPr/>
      <dgm:t>
        <a:bodyPr/>
        <a:lstStyle/>
        <a:p>
          <a:endParaRPr lang="en-US"/>
        </a:p>
      </dgm:t>
    </dgm:pt>
    <dgm:pt modelId="{F2A62E69-1503-4F3B-85FA-D3A2B311F1DE}" type="sibTrans" cxnId="{5F91B219-67A9-4EB9-8DCC-5C9FF0BBC537}">
      <dgm:prSet/>
      <dgm:spPr/>
      <dgm:t>
        <a:bodyPr/>
        <a:lstStyle/>
        <a:p>
          <a:endParaRPr lang="en-US"/>
        </a:p>
      </dgm:t>
    </dgm:pt>
    <dgm:pt modelId="{C7B93BEE-6796-4BBC-8F9D-6C0346D4FDBD}">
      <dgm:prSet/>
      <dgm:spPr/>
      <dgm:t>
        <a:bodyPr/>
        <a:lstStyle/>
        <a:p>
          <a:r>
            <a:rPr lang="cs-CZ" b="1"/>
            <a:t>nový úhled pohledu, nové metody a teoretické koncepty</a:t>
          </a:r>
          <a:endParaRPr lang="en-US"/>
        </a:p>
      </dgm:t>
    </dgm:pt>
    <dgm:pt modelId="{2847681B-2DFF-4944-9242-06F4FD95C7AE}" type="parTrans" cxnId="{815B1274-1F1F-488D-B51C-119CF04985EB}">
      <dgm:prSet/>
      <dgm:spPr/>
      <dgm:t>
        <a:bodyPr/>
        <a:lstStyle/>
        <a:p>
          <a:endParaRPr lang="en-US"/>
        </a:p>
      </dgm:t>
    </dgm:pt>
    <dgm:pt modelId="{ABD031D1-739B-4087-B972-52A0E2CEB882}" type="sibTrans" cxnId="{815B1274-1F1F-488D-B51C-119CF04985EB}">
      <dgm:prSet/>
      <dgm:spPr/>
      <dgm:t>
        <a:bodyPr/>
        <a:lstStyle/>
        <a:p>
          <a:endParaRPr lang="en-US"/>
        </a:p>
      </dgm:t>
    </dgm:pt>
    <dgm:pt modelId="{CC2CF7C6-C427-4C95-AAF5-02D48400B3F3}">
      <dgm:prSet/>
      <dgm:spPr/>
      <dgm:t>
        <a:bodyPr/>
        <a:lstStyle/>
        <a:p>
          <a:r>
            <a:rPr lang="cs-CZ" b="1"/>
            <a:t>jistá nutnost – např. zachytit nějaký fenomén, stavbu před rekonstrukcí atp.</a:t>
          </a:r>
          <a:endParaRPr lang="en-US"/>
        </a:p>
      </dgm:t>
    </dgm:pt>
    <dgm:pt modelId="{AD2DCF15-B4B7-4D16-B26D-6E57E2530C74}" type="parTrans" cxnId="{BCD52730-6D91-498B-BC0E-CABEBB429638}">
      <dgm:prSet/>
      <dgm:spPr/>
      <dgm:t>
        <a:bodyPr/>
        <a:lstStyle/>
        <a:p>
          <a:endParaRPr lang="en-US"/>
        </a:p>
      </dgm:t>
    </dgm:pt>
    <dgm:pt modelId="{2D4D273A-79A5-4437-9C63-8B590D7EAF5C}" type="sibTrans" cxnId="{BCD52730-6D91-498B-BC0E-CABEBB429638}">
      <dgm:prSet/>
      <dgm:spPr/>
      <dgm:t>
        <a:bodyPr/>
        <a:lstStyle/>
        <a:p>
          <a:endParaRPr lang="en-US"/>
        </a:p>
      </dgm:t>
    </dgm:pt>
    <dgm:pt modelId="{BD818646-C828-D74F-B8D0-9BBE84A72609}" type="pres">
      <dgm:prSet presAssocID="{732F4161-73FF-485A-BB95-28F8C33C38E8}" presName="linear" presStyleCnt="0">
        <dgm:presLayoutVars>
          <dgm:animLvl val="lvl"/>
          <dgm:resizeHandles val="exact"/>
        </dgm:presLayoutVars>
      </dgm:prSet>
      <dgm:spPr/>
    </dgm:pt>
    <dgm:pt modelId="{740CC331-BCAA-8A42-9670-014510C213B4}" type="pres">
      <dgm:prSet presAssocID="{3C738DF2-8C5B-4D67-8279-F9DA36202AA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40D92F6-BD2A-B442-9D15-EA0A0979B4D7}" type="pres">
      <dgm:prSet presAssocID="{9972B874-049F-4394-9948-0517FB8B5788}" presName="spacer" presStyleCnt="0"/>
      <dgm:spPr/>
    </dgm:pt>
    <dgm:pt modelId="{6E2D9A75-67A8-BB4E-BB8F-078F3F0C97EC}" type="pres">
      <dgm:prSet presAssocID="{D4F5920F-9638-4C36-84AE-1A36E50FB3E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F9B6227-EE99-9C43-B789-29E492185B8B}" type="pres">
      <dgm:prSet presAssocID="{BD20B8D4-F1B6-41CC-8A3E-933D2BE9C3AB}" presName="spacer" presStyleCnt="0"/>
      <dgm:spPr/>
    </dgm:pt>
    <dgm:pt modelId="{1C0FE9EC-4E81-7C42-AE3D-F44C4B3CA6B9}" type="pres">
      <dgm:prSet presAssocID="{BD4AA929-3ABF-4C0B-BD31-4E5048B0B94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5EF8147-EC55-064E-9C5B-4C910CEB8017}" type="pres">
      <dgm:prSet presAssocID="{BD4AA929-3ABF-4C0B-BD31-4E5048B0B948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6AF8813-AF4F-CA44-9E27-DC7BBF9F2E73}" type="presOf" srcId="{02AC635D-C650-4042-90E7-928D7539960B}" destId="{15EF8147-EC55-064E-9C5B-4C910CEB8017}" srcOrd="0" destOrd="0" presId="urn:microsoft.com/office/officeart/2005/8/layout/vList2"/>
    <dgm:cxn modelId="{5F91B219-67A9-4EB9-8DCC-5C9FF0BBC537}" srcId="{BD4AA929-3ABF-4C0B-BD31-4E5048B0B948}" destId="{E49F6B30-A48C-4E59-BE8C-09C07D3D7618}" srcOrd="1" destOrd="0" parTransId="{639A1195-07A5-4080-984A-263BBE90F959}" sibTransId="{F2A62E69-1503-4F3B-85FA-D3A2B311F1DE}"/>
    <dgm:cxn modelId="{D1CBC62E-2976-CD42-AFF3-9B794579C032}" type="presOf" srcId="{CC2CF7C6-C427-4C95-AAF5-02D48400B3F3}" destId="{15EF8147-EC55-064E-9C5B-4C910CEB8017}" srcOrd="0" destOrd="3" presId="urn:microsoft.com/office/officeart/2005/8/layout/vList2"/>
    <dgm:cxn modelId="{350DBD2F-D60C-EC4E-B5F3-5FF82DCC1C75}" type="presOf" srcId="{3C738DF2-8C5B-4D67-8279-F9DA36202AA6}" destId="{740CC331-BCAA-8A42-9670-014510C213B4}" srcOrd="0" destOrd="0" presId="urn:microsoft.com/office/officeart/2005/8/layout/vList2"/>
    <dgm:cxn modelId="{BCD52730-6D91-498B-BC0E-CABEBB429638}" srcId="{BD4AA929-3ABF-4C0B-BD31-4E5048B0B948}" destId="{CC2CF7C6-C427-4C95-AAF5-02D48400B3F3}" srcOrd="3" destOrd="0" parTransId="{AD2DCF15-B4B7-4D16-B26D-6E57E2530C74}" sibTransId="{2D4D273A-79A5-4437-9C63-8B590D7EAF5C}"/>
    <dgm:cxn modelId="{E50CD135-AB05-4119-8097-B406B99DC0D1}" srcId="{732F4161-73FF-485A-BB95-28F8C33C38E8}" destId="{3C738DF2-8C5B-4D67-8279-F9DA36202AA6}" srcOrd="0" destOrd="0" parTransId="{9DAEE821-9639-4B40-9C3F-4B64CB89F698}" sibTransId="{9972B874-049F-4394-9948-0517FB8B5788}"/>
    <dgm:cxn modelId="{7BCE9958-9163-F04E-BFC6-17F99DCDABBF}" type="presOf" srcId="{E49F6B30-A48C-4E59-BE8C-09C07D3D7618}" destId="{15EF8147-EC55-064E-9C5B-4C910CEB8017}" srcOrd="0" destOrd="1" presId="urn:microsoft.com/office/officeart/2005/8/layout/vList2"/>
    <dgm:cxn modelId="{1C75666B-D3F5-D744-B57A-F01880030092}" type="presOf" srcId="{D4F5920F-9638-4C36-84AE-1A36E50FB3E7}" destId="{6E2D9A75-67A8-BB4E-BB8F-078F3F0C97EC}" srcOrd="0" destOrd="0" presId="urn:microsoft.com/office/officeart/2005/8/layout/vList2"/>
    <dgm:cxn modelId="{815B1274-1F1F-488D-B51C-119CF04985EB}" srcId="{BD4AA929-3ABF-4C0B-BD31-4E5048B0B948}" destId="{C7B93BEE-6796-4BBC-8F9D-6C0346D4FDBD}" srcOrd="2" destOrd="0" parTransId="{2847681B-2DFF-4944-9242-06F4FD95C7AE}" sibTransId="{ABD031D1-739B-4087-B972-52A0E2CEB882}"/>
    <dgm:cxn modelId="{B3720BB5-D852-6047-91E2-9C356626E0C1}" type="presOf" srcId="{C7B93BEE-6796-4BBC-8F9D-6C0346D4FDBD}" destId="{15EF8147-EC55-064E-9C5B-4C910CEB8017}" srcOrd="0" destOrd="2" presId="urn:microsoft.com/office/officeart/2005/8/layout/vList2"/>
    <dgm:cxn modelId="{D76812BC-E5D8-7A44-9579-A927CB0ADE3F}" type="presOf" srcId="{732F4161-73FF-485A-BB95-28F8C33C38E8}" destId="{BD818646-C828-D74F-B8D0-9BBE84A72609}" srcOrd="0" destOrd="0" presId="urn:microsoft.com/office/officeart/2005/8/layout/vList2"/>
    <dgm:cxn modelId="{AED27DD6-134B-44B7-B99D-EF6FF48B68DD}" srcId="{BD4AA929-3ABF-4C0B-BD31-4E5048B0B948}" destId="{02AC635D-C650-4042-90E7-928D7539960B}" srcOrd="0" destOrd="0" parTransId="{D6BAD19D-4A4F-43B5-84B2-DAC10D3DBE44}" sibTransId="{36A60F95-B746-47F6-800B-114BBF89AFFE}"/>
    <dgm:cxn modelId="{5FDB69EB-7388-437D-A542-A0E589904B23}" srcId="{732F4161-73FF-485A-BB95-28F8C33C38E8}" destId="{D4F5920F-9638-4C36-84AE-1A36E50FB3E7}" srcOrd="1" destOrd="0" parTransId="{30A2A5A4-6772-40D2-86FA-6637B5F139B1}" sibTransId="{BD20B8D4-F1B6-41CC-8A3E-933D2BE9C3AB}"/>
    <dgm:cxn modelId="{4A564DFC-75BF-4783-B333-BFDFDD4D8A7F}" srcId="{732F4161-73FF-485A-BB95-28F8C33C38E8}" destId="{BD4AA929-3ABF-4C0B-BD31-4E5048B0B948}" srcOrd="2" destOrd="0" parTransId="{3CF4875A-D01B-49F4-BD3B-B81110869B6F}" sibTransId="{12224783-461C-4AD8-9300-C2684E0B5869}"/>
    <dgm:cxn modelId="{7BDE7CFC-19E4-F748-BD33-FE6900E616D2}" type="presOf" srcId="{BD4AA929-3ABF-4C0B-BD31-4E5048B0B948}" destId="{1C0FE9EC-4E81-7C42-AE3D-F44C4B3CA6B9}" srcOrd="0" destOrd="0" presId="urn:microsoft.com/office/officeart/2005/8/layout/vList2"/>
    <dgm:cxn modelId="{285D5F86-0C2D-CE43-8852-A1F7503BC4BE}" type="presParOf" srcId="{BD818646-C828-D74F-B8D0-9BBE84A72609}" destId="{740CC331-BCAA-8A42-9670-014510C213B4}" srcOrd="0" destOrd="0" presId="urn:microsoft.com/office/officeart/2005/8/layout/vList2"/>
    <dgm:cxn modelId="{C0BDA428-FA4C-F245-A5C1-ABDE74C4BF0E}" type="presParOf" srcId="{BD818646-C828-D74F-B8D0-9BBE84A72609}" destId="{240D92F6-BD2A-B442-9D15-EA0A0979B4D7}" srcOrd="1" destOrd="0" presId="urn:microsoft.com/office/officeart/2005/8/layout/vList2"/>
    <dgm:cxn modelId="{5464A8D8-1AAA-1444-B383-601F3A6C1D83}" type="presParOf" srcId="{BD818646-C828-D74F-B8D0-9BBE84A72609}" destId="{6E2D9A75-67A8-BB4E-BB8F-078F3F0C97EC}" srcOrd="2" destOrd="0" presId="urn:microsoft.com/office/officeart/2005/8/layout/vList2"/>
    <dgm:cxn modelId="{E66B23B8-3974-F640-9022-40E90ABB5161}" type="presParOf" srcId="{BD818646-C828-D74F-B8D0-9BBE84A72609}" destId="{1F9B6227-EE99-9C43-B789-29E492185B8B}" srcOrd="3" destOrd="0" presId="urn:microsoft.com/office/officeart/2005/8/layout/vList2"/>
    <dgm:cxn modelId="{9C175230-6301-104A-A481-2D159C6AA6A4}" type="presParOf" srcId="{BD818646-C828-D74F-B8D0-9BBE84A72609}" destId="{1C0FE9EC-4E81-7C42-AE3D-F44C4B3CA6B9}" srcOrd="4" destOrd="0" presId="urn:microsoft.com/office/officeart/2005/8/layout/vList2"/>
    <dgm:cxn modelId="{4FE7DD6D-2AFB-0048-9E3C-B9149DC9BD73}" type="presParOf" srcId="{BD818646-C828-D74F-B8D0-9BBE84A72609}" destId="{15EF8147-EC55-064E-9C5B-4C910CEB801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0A3F2D-9E6B-4FCD-8846-F310AD89311F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E9CC162-7F3D-4052-AF57-C8255C0BFB3F}">
      <dgm:prSet/>
      <dgm:spPr/>
      <dgm:t>
        <a:bodyPr/>
        <a:lstStyle/>
        <a:p>
          <a:r>
            <a:rPr lang="cs-CZ" dirty="0"/>
            <a:t>výzkumné otázky a záměr DP jsou odlišné</a:t>
          </a:r>
          <a:endParaRPr lang="en-US" dirty="0"/>
        </a:p>
      </dgm:t>
    </dgm:pt>
    <dgm:pt modelId="{494C8050-6BE4-43BC-AD89-0F67980E16B3}" type="parTrans" cxnId="{EBAD7E3E-A2AA-43EC-83B2-0326DEF9BEF7}">
      <dgm:prSet/>
      <dgm:spPr/>
      <dgm:t>
        <a:bodyPr/>
        <a:lstStyle/>
        <a:p>
          <a:endParaRPr lang="en-US"/>
        </a:p>
      </dgm:t>
    </dgm:pt>
    <dgm:pt modelId="{F5C1A684-4EA7-4887-9A7B-442E7DE3FA33}" type="sibTrans" cxnId="{EBAD7E3E-A2AA-43EC-83B2-0326DEF9BEF7}">
      <dgm:prSet/>
      <dgm:spPr/>
      <dgm:t>
        <a:bodyPr/>
        <a:lstStyle/>
        <a:p>
          <a:endParaRPr lang="en-US"/>
        </a:p>
      </dgm:t>
    </dgm:pt>
    <dgm:pt modelId="{A6F96D02-4D2B-40A7-9433-E0E237A65B98}">
      <dgm:prSet/>
      <dgm:spPr/>
      <dgm:t>
        <a:bodyPr/>
        <a:lstStyle/>
        <a:p>
          <a:r>
            <a:rPr lang="cs-CZ" b="0" dirty="0"/>
            <a:t>rozdíl mezi záměrem </a:t>
          </a:r>
          <a:r>
            <a:rPr lang="cs-CZ" b="0" dirty="0" err="1"/>
            <a:t>aka</a:t>
          </a:r>
          <a:r>
            <a:rPr lang="cs-CZ" b="0" dirty="0"/>
            <a:t> celkovým cílem DP/výzkumné otázky vyplývají z celkového záměru a vedou k jeho naplnění</a:t>
          </a:r>
          <a:endParaRPr lang="en-US" dirty="0"/>
        </a:p>
      </dgm:t>
    </dgm:pt>
    <dgm:pt modelId="{B72A1269-8D67-4B19-91AF-193D7E2A9D44}" type="parTrans" cxnId="{114A8049-877E-439D-A1E9-9A8B0C645884}">
      <dgm:prSet/>
      <dgm:spPr/>
      <dgm:t>
        <a:bodyPr/>
        <a:lstStyle/>
        <a:p>
          <a:endParaRPr lang="en-US"/>
        </a:p>
      </dgm:t>
    </dgm:pt>
    <dgm:pt modelId="{82D79C51-CB51-45AF-9117-C2DD9A963DF4}" type="sibTrans" cxnId="{114A8049-877E-439D-A1E9-9A8B0C645884}">
      <dgm:prSet/>
      <dgm:spPr/>
      <dgm:t>
        <a:bodyPr/>
        <a:lstStyle/>
        <a:p>
          <a:endParaRPr lang="en-US"/>
        </a:p>
      </dgm:t>
    </dgm:pt>
    <dgm:pt modelId="{C3D05D05-72F7-43AA-B6A2-0D6A1231BBC7}">
      <dgm:prSet/>
      <dgm:spPr/>
      <dgm:t>
        <a:bodyPr/>
        <a:lstStyle/>
        <a:p>
          <a:r>
            <a:rPr lang="cs-CZ" b="0"/>
            <a:t>celkový záměr práce jasně popíšeme</a:t>
          </a:r>
          <a:endParaRPr lang="en-US"/>
        </a:p>
      </dgm:t>
    </dgm:pt>
    <dgm:pt modelId="{F7653B74-2C57-49B9-9060-F2A33AFE9828}" type="parTrans" cxnId="{A26E0512-BC05-4F06-AFB5-393A594983DF}">
      <dgm:prSet/>
      <dgm:spPr/>
      <dgm:t>
        <a:bodyPr/>
        <a:lstStyle/>
        <a:p>
          <a:endParaRPr lang="en-US"/>
        </a:p>
      </dgm:t>
    </dgm:pt>
    <dgm:pt modelId="{2EE52157-6B14-4608-8294-4ED1743CB963}" type="sibTrans" cxnId="{A26E0512-BC05-4F06-AFB5-393A594983DF}">
      <dgm:prSet/>
      <dgm:spPr/>
      <dgm:t>
        <a:bodyPr/>
        <a:lstStyle/>
        <a:p>
          <a:endParaRPr lang="en-US"/>
        </a:p>
      </dgm:t>
    </dgm:pt>
    <dgm:pt modelId="{C86994F9-1F06-47BD-BAFD-961C63144213}">
      <dgm:prSet/>
      <dgm:spPr/>
      <dgm:t>
        <a:bodyPr/>
        <a:lstStyle/>
        <a:p>
          <a:r>
            <a:rPr lang="cs-CZ" b="0"/>
            <a:t>výzkumné otázky můžeme seřadit numericky atp. </a:t>
          </a:r>
          <a:endParaRPr lang="en-US"/>
        </a:p>
      </dgm:t>
    </dgm:pt>
    <dgm:pt modelId="{24F46D9E-1793-40C2-95DF-E6AEE197C950}" type="parTrans" cxnId="{ABE3B705-7181-48ED-930E-212333947BBA}">
      <dgm:prSet/>
      <dgm:spPr/>
      <dgm:t>
        <a:bodyPr/>
        <a:lstStyle/>
        <a:p>
          <a:endParaRPr lang="en-US"/>
        </a:p>
      </dgm:t>
    </dgm:pt>
    <dgm:pt modelId="{C0351A69-3EAC-4030-BAF4-EF4C3416DB21}" type="sibTrans" cxnId="{ABE3B705-7181-48ED-930E-212333947BBA}">
      <dgm:prSet/>
      <dgm:spPr/>
      <dgm:t>
        <a:bodyPr/>
        <a:lstStyle/>
        <a:p>
          <a:endParaRPr lang="en-US"/>
        </a:p>
      </dgm:t>
    </dgm:pt>
    <dgm:pt modelId="{C3322C04-0925-4BC9-A3C0-2B94B309A445}">
      <dgm:prSet/>
      <dgm:spPr/>
      <dgm:t>
        <a:bodyPr/>
        <a:lstStyle/>
        <a:p>
          <a:r>
            <a:rPr lang="cs-CZ"/>
            <a:t>formulujeme je jasně, každá otázka je zaměřená na jiný okruh problémů (jasnost a odlišnost)</a:t>
          </a:r>
          <a:endParaRPr lang="en-US"/>
        </a:p>
      </dgm:t>
    </dgm:pt>
    <dgm:pt modelId="{189175FE-EC44-44FD-922E-3BF1887629E9}" type="parTrans" cxnId="{E5ADE9FD-C81E-42FC-83CE-102408DF0948}">
      <dgm:prSet/>
      <dgm:spPr/>
      <dgm:t>
        <a:bodyPr/>
        <a:lstStyle/>
        <a:p>
          <a:endParaRPr lang="en-US"/>
        </a:p>
      </dgm:t>
    </dgm:pt>
    <dgm:pt modelId="{B3BE7B53-7491-4AED-B5FE-AA79CA26B60F}" type="sibTrans" cxnId="{E5ADE9FD-C81E-42FC-83CE-102408DF0948}">
      <dgm:prSet/>
      <dgm:spPr/>
      <dgm:t>
        <a:bodyPr/>
        <a:lstStyle/>
        <a:p>
          <a:endParaRPr lang="en-US"/>
        </a:p>
      </dgm:t>
    </dgm:pt>
    <dgm:pt modelId="{3E5CDF8A-230E-40A1-927E-01C880E71AAA}">
      <dgm:prSet/>
      <dgm:spPr/>
      <dgm:t>
        <a:bodyPr/>
        <a:lstStyle/>
        <a:p>
          <a:r>
            <a:rPr lang="cs-CZ"/>
            <a:t>3-6, 2 málo a 7 moc (vyváženost), případně vysvětlit množství</a:t>
          </a:r>
          <a:endParaRPr lang="en-US"/>
        </a:p>
      </dgm:t>
    </dgm:pt>
    <dgm:pt modelId="{F58BD0CE-51E7-48EC-B934-F85AFC7D5843}" type="parTrans" cxnId="{289B1575-7899-4035-81B2-2745246686A3}">
      <dgm:prSet/>
      <dgm:spPr/>
      <dgm:t>
        <a:bodyPr/>
        <a:lstStyle/>
        <a:p>
          <a:endParaRPr lang="en-US"/>
        </a:p>
      </dgm:t>
    </dgm:pt>
    <dgm:pt modelId="{A92FBC0C-B5DE-43AF-BF17-E497C81A4F26}" type="sibTrans" cxnId="{289B1575-7899-4035-81B2-2745246686A3}">
      <dgm:prSet/>
      <dgm:spPr/>
      <dgm:t>
        <a:bodyPr/>
        <a:lstStyle/>
        <a:p>
          <a:endParaRPr lang="en-US"/>
        </a:p>
      </dgm:t>
    </dgm:pt>
    <dgm:pt modelId="{2E557C58-B656-4A06-92D2-E88C90FB7EAF}">
      <dgm:prSet/>
      <dgm:spPr/>
      <dgm:t>
        <a:bodyPr/>
        <a:lstStyle/>
        <a:p>
          <a:r>
            <a:rPr lang="cs-CZ"/>
            <a:t>výzkumné otázky musí být dosažitelné</a:t>
          </a:r>
          <a:endParaRPr lang="en-US"/>
        </a:p>
      </dgm:t>
    </dgm:pt>
    <dgm:pt modelId="{69B74F6B-9E34-4865-92F0-7365F722998B}" type="parTrans" cxnId="{A70F9235-1A2A-4B4A-97A3-2A5A4F926F04}">
      <dgm:prSet/>
      <dgm:spPr/>
      <dgm:t>
        <a:bodyPr/>
        <a:lstStyle/>
        <a:p>
          <a:endParaRPr lang="en-US"/>
        </a:p>
      </dgm:t>
    </dgm:pt>
    <dgm:pt modelId="{26FDD147-2E8A-4171-ABCB-20D6BD75FA69}" type="sibTrans" cxnId="{A70F9235-1A2A-4B4A-97A3-2A5A4F926F04}">
      <dgm:prSet/>
      <dgm:spPr/>
      <dgm:t>
        <a:bodyPr/>
        <a:lstStyle/>
        <a:p>
          <a:endParaRPr lang="en-US"/>
        </a:p>
      </dgm:t>
    </dgm:pt>
    <dgm:pt modelId="{3199D7F9-4A9D-4752-A11D-377F2394B936}">
      <dgm:prSet/>
      <dgm:spPr/>
      <dgm:t>
        <a:bodyPr/>
        <a:lstStyle/>
        <a:p>
          <a:r>
            <a:rPr lang="cs-CZ"/>
            <a:t>začínáme klíčovým slovem (zhodnotit, porovnat, vyšetřit, určit…)</a:t>
          </a:r>
          <a:endParaRPr lang="en-US"/>
        </a:p>
      </dgm:t>
    </dgm:pt>
    <dgm:pt modelId="{CF560349-D35D-4CAF-BCC4-EAD6DCE7773B}" type="parTrans" cxnId="{EBA6BB92-236B-4C6C-B184-5C455A65FA73}">
      <dgm:prSet/>
      <dgm:spPr/>
      <dgm:t>
        <a:bodyPr/>
        <a:lstStyle/>
        <a:p>
          <a:endParaRPr lang="en-US"/>
        </a:p>
      </dgm:t>
    </dgm:pt>
    <dgm:pt modelId="{01CAB78A-B1B9-46BD-97F5-EBDEF4B7C51F}" type="sibTrans" cxnId="{EBA6BB92-236B-4C6C-B184-5C455A65FA73}">
      <dgm:prSet/>
      <dgm:spPr/>
      <dgm:t>
        <a:bodyPr/>
        <a:lstStyle/>
        <a:p>
          <a:endParaRPr lang="en-US"/>
        </a:p>
      </dgm:t>
    </dgm:pt>
    <dgm:pt modelId="{E0E52DBF-9431-4881-BCF7-7618702812C7}">
      <dgm:prSet/>
      <dgm:spPr/>
      <dgm:t>
        <a:bodyPr/>
        <a:lstStyle/>
        <a:p>
          <a:r>
            <a:rPr lang="cs-CZ"/>
            <a:t>pokud potřebujeme cíl rozepsat, začneme jednoduchou větou a až poté cíl rozvíjíme</a:t>
          </a:r>
          <a:endParaRPr lang="en-US"/>
        </a:p>
      </dgm:t>
    </dgm:pt>
    <dgm:pt modelId="{2A5B3E93-3CBB-41D8-9F92-B9A1B631670C}" type="parTrans" cxnId="{E292D6E6-6892-4BE2-95D0-FFC331E47E52}">
      <dgm:prSet/>
      <dgm:spPr/>
      <dgm:t>
        <a:bodyPr/>
        <a:lstStyle/>
        <a:p>
          <a:endParaRPr lang="en-US"/>
        </a:p>
      </dgm:t>
    </dgm:pt>
    <dgm:pt modelId="{193CF4E0-8782-4CA8-95DF-A0FC265339E0}" type="sibTrans" cxnId="{E292D6E6-6892-4BE2-95D0-FFC331E47E52}">
      <dgm:prSet/>
      <dgm:spPr/>
      <dgm:t>
        <a:bodyPr/>
        <a:lstStyle/>
        <a:p>
          <a:endParaRPr lang="en-US"/>
        </a:p>
      </dgm:t>
    </dgm:pt>
    <dgm:pt modelId="{ECEC7EBF-828B-43B3-9462-83F709B97474}">
      <dgm:prSet/>
      <dgm:spPr/>
      <dgm:t>
        <a:bodyPr/>
        <a:lstStyle/>
        <a:p>
          <a:r>
            <a:rPr lang="cs-CZ"/>
            <a:t>zpravidla již ve vašem projektu</a:t>
          </a:r>
          <a:endParaRPr lang="en-US"/>
        </a:p>
      </dgm:t>
    </dgm:pt>
    <dgm:pt modelId="{49C77D09-C8BE-4BA2-B1C4-DE572868D416}" type="parTrans" cxnId="{3B6DB9D8-1FEC-4B73-950C-5439C46E3CA4}">
      <dgm:prSet/>
      <dgm:spPr/>
      <dgm:t>
        <a:bodyPr/>
        <a:lstStyle/>
        <a:p>
          <a:endParaRPr lang="en-US"/>
        </a:p>
      </dgm:t>
    </dgm:pt>
    <dgm:pt modelId="{D8C7D1AC-3D7D-4A2A-938A-13D0FAA09156}" type="sibTrans" cxnId="{3B6DB9D8-1FEC-4B73-950C-5439C46E3CA4}">
      <dgm:prSet/>
      <dgm:spPr/>
      <dgm:t>
        <a:bodyPr/>
        <a:lstStyle/>
        <a:p>
          <a:endParaRPr lang="en-US"/>
        </a:p>
      </dgm:t>
    </dgm:pt>
    <dgm:pt modelId="{F48253EC-A001-417F-A8BA-F187A2503505}">
      <dgm:prSet/>
      <dgm:spPr/>
      <dgm:t>
        <a:bodyPr/>
        <a:lstStyle/>
        <a:p>
          <a:r>
            <a:rPr lang="cs-CZ"/>
            <a:t>Obvyklé chyby:</a:t>
          </a:r>
          <a:endParaRPr lang="en-US"/>
        </a:p>
      </dgm:t>
    </dgm:pt>
    <dgm:pt modelId="{DCAD6444-F5A3-4873-8ABD-FD6B2C36F2BA}" type="parTrans" cxnId="{118EBACF-9F7A-4576-9F81-6F7C7DD82BDD}">
      <dgm:prSet/>
      <dgm:spPr/>
      <dgm:t>
        <a:bodyPr/>
        <a:lstStyle/>
        <a:p>
          <a:endParaRPr lang="en-US"/>
        </a:p>
      </dgm:t>
    </dgm:pt>
    <dgm:pt modelId="{3E8FD22F-35D2-478B-A43A-106B15A038C7}" type="sibTrans" cxnId="{118EBACF-9F7A-4576-9F81-6F7C7DD82BDD}">
      <dgm:prSet/>
      <dgm:spPr/>
      <dgm:t>
        <a:bodyPr/>
        <a:lstStyle/>
        <a:p>
          <a:endParaRPr lang="en-US"/>
        </a:p>
      </dgm:t>
    </dgm:pt>
    <dgm:pt modelId="{066845C8-814A-4D4B-8427-F478A225762E}">
      <dgm:prSet/>
      <dgm:spPr/>
      <dgm:t>
        <a:bodyPr/>
        <a:lstStyle/>
        <a:p>
          <a:r>
            <a:rPr lang="cs-CZ" b="0"/>
            <a:t>cíle práce se nepropisují do zbytku práce</a:t>
          </a:r>
          <a:endParaRPr lang="en-US"/>
        </a:p>
      </dgm:t>
    </dgm:pt>
    <dgm:pt modelId="{430C8672-2C2F-41E6-9351-5609B22CE0A1}" type="parTrans" cxnId="{B0BA0432-ABF6-4ED3-ABE7-FB27D15B553B}">
      <dgm:prSet/>
      <dgm:spPr/>
      <dgm:t>
        <a:bodyPr/>
        <a:lstStyle/>
        <a:p>
          <a:endParaRPr lang="en-US"/>
        </a:p>
      </dgm:t>
    </dgm:pt>
    <dgm:pt modelId="{A24117AF-4702-4486-B1A1-0B25DADD0DB1}" type="sibTrans" cxnId="{B0BA0432-ABF6-4ED3-ABE7-FB27D15B553B}">
      <dgm:prSet/>
      <dgm:spPr/>
      <dgm:t>
        <a:bodyPr/>
        <a:lstStyle/>
        <a:p>
          <a:endParaRPr lang="en-US"/>
        </a:p>
      </dgm:t>
    </dgm:pt>
    <dgm:pt modelId="{BCE73CD0-AB6F-42B0-9091-C03370D6CE71}">
      <dgm:prSet/>
      <dgm:spPr/>
      <dgm:t>
        <a:bodyPr/>
        <a:lstStyle/>
        <a:p>
          <a:r>
            <a:rPr lang="cs-CZ" b="0" dirty="0"/>
            <a:t>cíle práce musí figurovat v teoretické i analytické části práce, v diskuzi a závěru</a:t>
          </a:r>
          <a:endParaRPr lang="en-US" dirty="0"/>
        </a:p>
      </dgm:t>
    </dgm:pt>
    <dgm:pt modelId="{00CAD4B3-586C-4D94-B8AA-AF30A18E0BD7}" type="parTrans" cxnId="{EF29F215-BD5B-45D0-B19A-6C51312D34FB}">
      <dgm:prSet/>
      <dgm:spPr/>
      <dgm:t>
        <a:bodyPr/>
        <a:lstStyle/>
        <a:p>
          <a:endParaRPr lang="en-US"/>
        </a:p>
      </dgm:t>
    </dgm:pt>
    <dgm:pt modelId="{B649092A-7059-444F-BD9C-E0BBA7DA7004}" type="sibTrans" cxnId="{EF29F215-BD5B-45D0-B19A-6C51312D34FB}">
      <dgm:prSet/>
      <dgm:spPr/>
      <dgm:t>
        <a:bodyPr/>
        <a:lstStyle/>
        <a:p>
          <a:endParaRPr lang="en-US"/>
        </a:p>
      </dgm:t>
    </dgm:pt>
    <dgm:pt modelId="{0BD39DBD-F2EA-C548-AAEB-8ED1C2A73F1D}" type="pres">
      <dgm:prSet presAssocID="{600A3F2D-9E6B-4FCD-8846-F310AD89311F}" presName="linear" presStyleCnt="0">
        <dgm:presLayoutVars>
          <dgm:dir/>
          <dgm:animLvl val="lvl"/>
          <dgm:resizeHandles val="exact"/>
        </dgm:presLayoutVars>
      </dgm:prSet>
      <dgm:spPr/>
    </dgm:pt>
    <dgm:pt modelId="{560D0265-C97E-8F42-AD52-8B1AF73AD067}" type="pres">
      <dgm:prSet presAssocID="{DE9CC162-7F3D-4052-AF57-C8255C0BFB3F}" presName="parentLin" presStyleCnt="0"/>
      <dgm:spPr/>
    </dgm:pt>
    <dgm:pt modelId="{CD6FA97C-3D9F-914F-A835-D7D5F405E873}" type="pres">
      <dgm:prSet presAssocID="{DE9CC162-7F3D-4052-AF57-C8255C0BFB3F}" presName="parentLeftMargin" presStyleLbl="node1" presStyleIdx="0" presStyleCnt="3"/>
      <dgm:spPr/>
    </dgm:pt>
    <dgm:pt modelId="{0B3FF49A-3565-1C4D-A0DF-CC3852FAB074}" type="pres">
      <dgm:prSet presAssocID="{DE9CC162-7F3D-4052-AF57-C8255C0BFB3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30195D9-DAEF-354E-AF8D-C00914CD20CC}" type="pres">
      <dgm:prSet presAssocID="{DE9CC162-7F3D-4052-AF57-C8255C0BFB3F}" presName="negativeSpace" presStyleCnt="0"/>
      <dgm:spPr/>
    </dgm:pt>
    <dgm:pt modelId="{59237E2D-2B20-524E-8FE7-57C64CF2990B}" type="pres">
      <dgm:prSet presAssocID="{DE9CC162-7F3D-4052-AF57-C8255C0BFB3F}" presName="childText" presStyleLbl="conFgAcc1" presStyleIdx="0" presStyleCnt="3">
        <dgm:presLayoutVars>
          <dgm:bulletEnabled val="1"/>
        </dgm:presLayoutVars>
      </dgm:prSet>
      <dgm:spPr/>
    </dgm:pt>
    <dgm:pt modelId="{37A93592-AC3C-8944-9046-083618579488}" type="pres">
      <dgm:prSet presAssocID="{F5C1A684-4EA7-4887-9A7B-442E7DE3FA33}" presName="spaceBetweenRectangles" presStyleCnt="0"/>
      <dgm:spPr/>
    </dgm:pt>
    <dgm:pt modelId="{9D51600F-7217-B943-A5A1-47822A889F90}" type="pres">
      <dgm:prSet presAssocID="{ECEC7EBF-828B-43B3-9462-83F709B97474}" presName="parentLin" presStyleCnt="0"/>
      <dgm:spPr/>
    </dgm:pt>
    <dgm:pt modelId="{B305D79E-2617-7045-9B91-8C956C459099}" type="pres">
      <dgm:prSet presAssocID="{ECEC7EBF-828B-43B3-9462-83F709B97474}" presName="parentLeftMargin" presStyleLbl="node1" presStyleIdx="0" presStyleCnt="3"/>
      <dgm:spPr/>
    </dgm:pt>
    <dgm:pt modelId="{51B788FE-5725-C748-A771-DEBC019D260A}" type="pres">
      <dgm:prSet presAssocID="{ECEC7EBF-828B-43B3-9462-83F709B9747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2B6CA92-FD4D-EB43-A7F9-E2FD48554441}" type="pres">
      <dgm:prSet presAssocID="{ECEC7EBF-828B-43B3-9462-83F709B97474}" presName="negativeSpace" presStyleCnt="0"/>
      <dgm:spPr/>
    </dgm:pt>
    <dgm:pt modelId="{34D38C52-79B7-044F-8ADF-9346C86EE7F0}" type="pres">
      <dgm:prSet presAssocID="{ECEC7EBF-828B-43B3-9462-83F709B97474}" presName="childText" presStyleLbl="conFgAcc1" presStyleIdx="1" presStyleCnt="3">
        <dgm:presLayoutVars>
          <dgm:bulletEnabled val="1"/>
        </dgm:presLayoutVars>
      </dgm:prSet>
      <dgm:spPr/>
    </dgm:pt>
    <dgm:pt modelId="{9C7FD210-9A6F-1348-B7B3-60FD96286F4B}" type="pres">
      <dgm:prSet presAssocID="{D8C7D1AC-3D7D-4A2A-938A-13D0FAA09156}" presName="spaceBetweenRectangles" presStyleCnt="0"/>
      <dgm:spPr/>
    </dgm:pt>
    <dgm:pt modelId="{917CE76D-A743-A54E-BDA0-8BC97C7437AA}" type="pres">
      <dgm:prSet presAssocID="{F48253EC-A001-417F-A8BA-F187A2503505}" presName="parentLin" presStyleCnt="0"/>
      <dgm:spPr/>
    </dgm:pt>
    <dgm:pt modelId="{CC4C0CD4-5167-5745-8C2A-D26138EEC2D1}" type="pres">
      <dgm:prSet presAssocID="{F48253EC-A001-417F-A8BA-F187A2503505}" presName="parentLeftMargin" presStyleLbl="node1" presStyleIdx="1" presStyleCnt="3"/>
      <dgm:spPr/>
    </dgm:pt>
    <dgm:pt modelId="{4C141040-1492-5C4A-9121-B25A75E3D29F}" type="pres">
      <dgm:prSet presAssocID="{F48253EC-A001-417F-A8BA-F187A250350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BC953C2-0738-A442-9FE4-81DB3E6A4E8D}" type="pres">
      <dgm:prSet presAssocID="{F48253EC-A001-417F-A8BA-F187A2503505}" presName="negativeSpace" presStyleCnt="0"/>
      <dgm:spPr/>
    </dgm:pt>
    <dgm:pt modelId="{9A34A13B-BB9E-FF43-A948-11B0DA78A5D0}" type="pres">
      <dgm:prSet presAssocID="{F48253EC-A001-417F-A8BA-F187A250350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BE3B705-7181-48ED-930E-212333947BBA}" srcId="{DE9CC162-7F3D-4052-AF57-C8255C0BFB3F}" destId="{C86994F9-1F06-47BD-BAFD-961C63144213}" srcOrd="2" destOrd="0" parTransId="{24F46D9E-1793-40C2-95DF-E6AEE197C950}" sibTransId="{C0351A69-3EAC-4030-BAF4-EF4C3416DB21}"/>
    <dgm:cxn modelId="{C048F10B-3516-1340-86B1-5B4C83105343}" type="presOf" srcId="{DE9CC162-7F3D-4052-AF57-C8255C0BFB3F}" destId="{CD6FA97C-3D9F-914F-A835-D7D5F405E873}" srcOrd="0" destOrd="0" presId="urn:microsoft.com/office/officeart/2005/8/layout/list1"/>
    <dgm:cxn modelId="{A26E0512-BC05-4F06-AFB5-393A594983DF}" srcId="{DE9CC162-7F3D-4052-AF57-C8255C0BFB3F}" destId="{C3D05D05-72F7-43AA-B6A2-0D6A1231BBC7}" srcOrd="1" destOrd="0" parTransId="{F7653B74-2C57-49B9-9060-F2A33AFE9828}" sibTransId="{2EE52157-6B14-4608-8294-4ED1743CB963}"/>
    <dgm:cxn modelId="{2B0AA514-A3BA-8A49-8CAE-4E1E6EC4922C}" type="presOf" srcId="{3199D7F9-4A9D-4752-A11D-377F2394B936}" destId="{59237E2D-2B20-524E-8FE7-57C64CF2990B}" srcOrd="0" destOrd="6" presId="urn:microsoft.com/office/officeart/2005/8/layout/list1"/>
    <dgm:cxn modelId="{EF29F215-BD5B-45D0-B19A-6C51312D34FB}" srcId="{F48253EC-A001-417F-A8BA-F187A2503505}" destId="{BCE73CD0-AB6F-42B0-9091-C03370D6CE71}" srcOrd="1" destOrd="0" parTransId="{00CAD4B3-586C-4D94-B8AA-AF30A18E0BD7}" sibTransId="{B649092A-7059-444F-BD9C-E0BBA7DA7004}"/>
    <dgm:cxn modelId="{B0BA0432-ABF6-4ED3-ABE7-FB27D15B553B}" srcId="{F48253EC-A001-417F-A8BA-F187A2503505}" destId="{066845C8-814A-4D4B-8427-F478A225762E}" srcOrd="0" destOrd="0" parTransId="{430C8672-2C2F-41E6-9351-5609B22CE0A1}" sibTransId="{A24117AF-4702-4486-B1A1-0B25DADD0DB1}"/>
    <dgm:cxn modelId="{A70F9235-1A2A-4B4A-97A3-2A5A4F926F04}" srcId="{C86994F9-1F06-47BD-BAFD-961C63144213}" destId="{2E557C58-B656-4A06-92D2-E88C90FB7EAF}" srcOrd="2" destOrd="0" parTransId="{69B74F6B-9E34-4865-92F0-7365F722998B}" sibTransId="{26FDD147-2E8A-4171-ABCB-20D6BD75FA69}"/>
    <dgm:cxn modelId="{2CCB423A-C2E7-0C40-ADF2-6EA3EA217FBD}" type="presOf" srcId="{ECEC7EBF-828B-43B3-9462-83F709B97474}" destId="{B305D79E-2617-7045-9B91-8C956C459099}" srcOrd="0" destOrd="0" presId="urn:microsoft.com/office/officeart/2005/8/layout/list1"/>
    <dgm:cxn modelId="{EBAD7E3E-A2AA-43EC-83B2-0326DEF9BEF7}" srcId="{600A3F2D-9E6B-4FCD-8846-F310AD89311F}" destId="{DE9CC162-7F3D-4052-AF57-C8255C0BFB3F}" srcOrd="0" destOrd="0" parTransId="{494C8050-6BE4-43BC-AD89-0F67980E16B3}" sibTransId="{F5C1A684-4EA7-4887-9A7B-442E7DE3FA33}"/>
    <dgm:cxn modelId="{A1132644-3925-FF40-9487-98438C0A2BD4}" type="presOf" srcId="{C3322C04-0925-4BC9-A3C0-2B94B309A445}" destId="{59237E2D-2B20-524E-8FE7-57C64CF2990B}" srcOrd="0" destOrd="3" presId="urn:microsoft.com/office/officeart/2005/8/layout/list1"/>
    <dgm:cxn modelId="{DA387247-9751-4145-8CF8-0A0857716A68}" type="presOf" srcId="{F48253EC-A001-417F-A8BA-F187A2503505}" destId="{4C141040-1492-5C4A-9121-B25A75E3D29F}" srcOrd="1" destOrd="0" presId="urn:microsoft.com/office/officeart/2005/8/layout/list1"/>
    <dgm:cxn modelId="{34D25049-E313-7249-895B-6A4F17BB1272}" type="presOf" srcId="{2E557C58-B656-4A06-92D2-E88C90FB7EAF}" destId="{59237E2D-2B20-524E-8FE7-57C64CF2990B}" srcOrd="0" destOrd="5" presId="urn:microsoft.com/office/officeart/2005/8/layout/list1"/>
    <dgm:cxn modelId="{114A8049-877E-439D-A1E9-9A8B0C645884}" srcId="{DE9CC162-7F3D-4052-AF57-C8255C0BFB3F}" destId="{A6F96D02-4D2B-40A7-9433-E0E237A65B98}" srcOrd="0" destOrd="0" parTransId="{B72A1269-8D67-4B19-91AF-193D7E2A9D44}" sibTransId="{82D79C51-CB51-45AF-9117-C2DD9A963DF4}"/>
    <dgm:cxn modelId="{E4DACB6A-67CB-EF48-B1B7-675A4643DE98}" type="presOf" srcId="{600A3F2D-9E6B-4FCD-8846-F310AD89311F}" destId="{0BD39DBD-F2EA-C548-AAEB-8ED1C2A73F1D}" srcOrd="0" destOrd="0" presId="urn:microsoft.com/office/officeart/2005/8/layout/list1"/>
    <dgm:cxn modelId="{289B1575-7899-4035-81B2-2745246686A3}" srcId="{C86994F9-1F06-47BD-BAFD-961C63144213}" destId="{3E5CDF8A-230E-40A1-927E-01C880E71AAA}" srcOrd="1" destOrd="0" parTransId="{F58BD0CE-51E7-48EC-B934-F85AFC7D5843}" sibTransId="{A92FBC0C-B5DE-43AF-BF17-E497C81A4F26}"/>
    <dgm:cxn modelId="{520A0D90-540D-3349-8F3B-5E1AB162C64B}" type="presOf" srcId="{F48253EC-A001-417F-A8BA-F187A2503505}" destId="{CC4C0CD4-5167-5745-8C2A-D26138EEC2D1}" srcOrd="0" destOrd="0" presId="urn:microsoft.com/office/officeart/2005/8/layout/list1"/>
    <dgm:cxn modelId="{EBA6BB92-236B-4C6C-B184-5C455A65FA73}" srcId="{C86994F9-1F06-47BD-BAFD-961C63144213}" destId="{3199D7F9-4A9D-4752-A11D-377F2394B936}" srcOrd="3" destOrd="0" parTransId="{CF560349-D35D-4CAF-BCC4-EAD6DCE7773B}" sibTransId="{01CAB78A-B1B9-46BD-97F5-EBDEF4B7C51F}"/>
    <dgm:cxn modelId="{3916479A-BED7-9F42-8850-755235B369BD}" type="presOf" srcId="{BCE73CD0-AB6F-42B0-9091-C03370D6CE71}" destId="{9A34A13B-BB9E-FF43-A948-11B0DA78A5D0}" srcOrd="0" destOrd="1" presId="urn:microsoft.com/office/officeart/2005/8/layout/list1"/>
    <dgm:cxn modelId="{D3EB65A3-CBA1-5547-A9A5-16F2D906FA8D}" type="presOf" srcId="{E0E52DBF-9431-4881-BCF7-7618702812C7}" destId="{59237E2D-2B20-524E-8FE7-57C64CF2990B}" srcOrd="0" destOrd="7" presId="urn:microsoft.com/office/officeart/2005/8/layout/list1"/>
    <dgm:cxn modelId="{3338DABF-1852-4F47-937B-50CC8B973C91}" type="presOf" srcId="{DE9CC162-7F3D-4052-AF57-C8255C0BFB3F}" destId="{0B3FF49A-3565-1C4D-A0DF-CC3852FAB074}" srcOrd="1" destOrd="0" presId="urn:microsoft.com/office/officeart/2005/8/layout/list1"/>
    <dgm:cxn modelId="{118EBACF-9F7A-4576-9F81-6F7C7DD82BDD}" srcId="{600A3F2D-9E6B-4FCD-8846-F310AD89311F}" destId="{F48253EC-A001-417F-A8BA-F187A2503505}" srcOrd="2" destOrd="0" parTransId="{DCAD6444-F5A3-4873-8ABD-FD6B2C36F2BA}" sibTransId="{3E8FD22F-35D2-478B-A43A-106B15A038C7}"/>
    <dgm:cxn modelId="{3B6DB9D8-1FEC-4B73-950C-5439C46E3CA4}" srcId="{600A3F2D-9E6B-4FCD-8846-F310AD89311F}" destId="{ECEC7EBF-828B-43B3-9462-83F709B97474}" srcOrd="1" destOrd="0" parTransId="{49C77D09-C8BE-4BA2-B1C4-DE572868D416}" sibTransId="{D8C7D1AC-3D7D-4A2A-938A-13D0FAA09156}"/>
    <dgm:cxn modelId="{E292D6E6-6892-4BE2-95D0-FFC331E47E52}" srcId="{C86994F9-1F06-47BD-BAFD-961C63144213}" destId="{E0E52DBF-9431-4881-BCF7-7618702812C7}" srcOrd="4" destOrd="0" parTransId="{2A5B3E93-3CBB-41D8-9F92-B9A1B631670C}" sibTransId="{193CF4E0-8782-4CA8-95DF-A0FC265339E0}"/>
    <dgm:cxn modelId="{AFA6A5E7-C7D9-3C43-AEA3-E5F3CBC3ADBC}" type="presOf" srcId="{C86994F9-1F06-47BD-BAFD-961C63144213}" destId="{59237E2D-2B20-524E-8FE7-57C64CF2990B}" srcOrd="0" destOrd="2" presId="urn:microsoft.com/office/officeart/2005/8/layout/list1"/>
    <dgm:cxn modelId="{E20B98E8-1816-B14D-A0D9-B473CF74942F}" type="presOf" srcId="{C3D05D05-72F7-43AA-B6A2-0D6A1231BBC7}" destId="{59237E2D-2B20-524E-8FE7-57C64CF2990B}" srcOrd="0" destOrd="1" presId="urn:microsoft.com/office/officeart/2005/8/layout/list1"/>
    <dgm:cxn modelId="{AA8663E9-0E91-E744-85F8-E9B8850AFD98}" type="presOf" srcId="{3E5CDF8A-230E-40A1-927E-01C880E71AAA}" destId="{59237E2D-2B20-524E-8FE7-57C64CF2990B}" srcOrd="0" destOrd="4" presId="urn:microsoft.com/office/officeart/2005/8/layout/list1"/>
    <dgm:cxn modelId="{3B94E7F4-2098-724E-B4FC-7B043E8BDEC8}" type="presOf" srcId="{ECEC7EBF-828B-43B3-9462-83F709B97474}" destId="{51B788FE-5725-C748-A771-DEBC019D260A}" srcOrd="1" destOrd="0" presId="urn:microsoft.com/office/officeart/2005/8/layout/list1"/>
    <dgm:cxn modelId="{57C32CFB-FFBB-9344-B478-4FA61FD5CF80}" type="presOf" srcId="{A6F96D02-4D2B-40A7-9433-E0E237A65B98}" destId="{59237E2D-2B20-524E-8FE7-57C64CF2990B}" srcOrd="0" destOrd="0" presId="urn:microsoft.com/office/officeart/2005/8/layout/list1"/>
    <dgm:cxn modelId="{C18A25FD-6400-D54A-B080-CCDC22EC6994}" type="presOf" srcId="{066845C8-814A-4D4B-8427-F478A225762E}" destId="{9A34A13B-BB9E-FF43-A948-11B0DA78A5D0}" srcOrd="0" destOrd="0" presId="urn:microsoft.com/office/officeart/2005/8/layout/list1"/>
    <dgm:cxn modelId="{E5ADE9FD-C81E-42FC-83CE-102408DF0948}" srcId="{C86994F9-1F06-47BD-BAFD-961C63144213}" destId="{C3322C04-0925-4BC9-A3C0-2B94B309A445}" srcOrd="0" destOrd="0" parTransId="{189175FE-EC44-44FD-922E-3BF1887629E9}" sibTransId="{B3BE7B53-7491-4AED-B5FE-AA79CA26B60F}"/>
    <dgm:cxn modelId="{3D6DC225-7DAA-A442-8CD0-374542880DAB}" type="presParOf" srcId="{0BD39DBD-F2EA-C548-AAEB-8ED1C2A73F1D}" destId="{560D0265-C97E-8F42-AD52-8B1AF73AD067}" srcOrd="0" destOrd="0" presId="urn:microsoft.com/office/officeart/2005/8/layout/list1"/>
    <dgm:cxn modelId="{E255C013-3DAF-4147-9FCB-799DA4869924}" type="presParOf" srcId="{560D0265-C97E-8F42-AD52-8B1AF73AD067}" destId="{CD6FA97C-3D9F-914F-A835-D7D5F405E873}" srcOrd="0" destOrd="0" presId="urn:microsoft.com/office/officeart/2005/8/layout/list1"/>
    <dgm:cxn modelId="{37E78A2F-AFA5-BB48-B625-852B53301ECC}" type="presParOf" srcId="{560D0265-C97E-8F42-AD52-8B1AF73AD067}" destId="{0B3FF49A-3565-1C4D-A0DF-CC3852FAB074}" srcOrd="1" destOrd="0" presId="urn:microsoft.com/office/officeart/2005/8/layout/list1"/>
    <dgm:cxn modelId="{56F3522B-E5AD-E44D-A31D-11FB669A81B1}" type="presParOf" srcId="{0BD39DBD-F2EA-C548-AAEB-8ED1C2A73F1D}" destId="{930195D9-DAEF-354E-AF8D-C00914CD20CC}" srcOrd="1" destOrd="0" presId="urn:microsoft.com/office/officeart/2005/8/layout/list1"/>
    <dgm:cxn modelId="{F50CEEF6-9A8B-0242-90F6-DDBADC0AB5B6}" type="presParOf" srcId="{0BD39DBD-F2EA-C548-AAEB-8ED1C2A73F1D}" destId="{59237E2D-2B20-524E-8FE7-57C64CF2990B}" srcOrd="2" destOrd="0" presId="urn:microsoft.com/office/officeart/2005/8/layout/list1"/>
    <dgm:cxn modelId="{0EAF879F-20DB-664B-B902-C1E3E9FC9B90}" type="presParOf" srcId="{0BD39DBD-F2EA-C548-AAEB-8ED1C2A73F1D}" destId="{37A93592-AC3C-8944-9046-083618579488}" srcOrd="3" destOrd="0" presId="urn:microsoft.com/office/officeart/2005/8/layout/list1"/>
    <dgm:cxn modelId="{1E633ABB-606E-CA4A-8484-923EAE47B106}" type="presParOf" srcId="{0BD39DBD-F2EA-C548-AAEB-8ED1C2A73F1D}" destId="{9D51600F-7217-B943-A5A1-47822A889F90}" srcOrd="4" destOrd="0" presId="urn:microsoft.com/office/officeart/2005/8/layout/list1"/>
    <dgm:cxn modelId="{91156486-1C70-3647-8696-130D58EFA290}" type="presParOf" srcId="{9D51600F-7217-B943-A5A1-47822A889F90}" destId="{B305D79E-2617-7045-9B91-8C956C459099}" srcOrd="0" destOrd="0" presId="urn:microsoft.com/office/officeart/2005/8/layout/list1"/>
    <dgm:cxn modelId="{CD840F9F-8977-0144-B2C5-72D2FD4DE648}" type="presParOf" srcId="{9D51600F-7217-B943-A5A1-47822A889F90}" destId="{51B788FE-5725-C748-A771-DEBC019D260A}" srcOrd="1" destOrd="0" presId="urn:microsoft.com/office/officeart/2005/8/layout/list1"/>
    <dgm:cxn modelId="{5FA4840E-462C-D846-B00D-9162DD7C8190}" type="presParOf" srcId="{0BD39DBD-F2EA-C548-AAEB-8ED1C2A73F1D}" destId="{22B6CA92-FD4D-EB43-A7F9-E2FD48554441}" srcOrd="5" destOrd="0" presId="urn:microsoft.com/office/officeart/2005/8/layout/list1"/>
    <dgm:cxn modelId="{A6F72F1C-6F0B-3D4F-9D22-985833866739}" type="presParOf" srcId="{0BD39DBD-F2EA-C548-AAEB-8ED1C2A73F1D}" destId="{34D38C52-79B7-044F-8ADF-9346C86EE7F0}" srcOrd="6" destOrd="0" presId="urn:microsoft.com/office/officeart/2005/8/layout/list1"/>
    <dgm:cxn modelId="{F66D36D1-3F79-3B46-8ED6-40C386DA49C0}" type="presParOf" srcId="{0BD39DBD-F2EA-C548-AAEB-8ED1C2A73F1D}" destId="{9C7FD210-9A6F-1348-B7B3-60FD96286F4B}" srcOrd="7" destOrd="0" presId="urn:microsoft.com/office/officeart/2005/8/layout/list1"/>
    <dgm:cxn modelId="{9D78646E-616F-7440-8626-4A1469283B35}" type="presParOf" srcId="{0BD39DBD-F2EA-C548-AAEB-8ED1C2A73F1D}" destId="{917CE76D-A743-A54E-BDA0-8BC97C7437AA}" srcOrd="8" destOrd="0" presId="urn:microsoft.com/office/officeart/2005/8/layout/list1"/>
    <dgm:cxn modelId="{5D6C2C24-3AA6-C24F-A90E-54E43F9A31BC}" type="presParOf" srcId="{917CE76D-A743-A54E-BDA0-8BC97C7437AA}" destId="{CC4C0CD4-5167-5745-8C2A-D26138EEC2D1}" srcOrd="0" destOrd="0" presId="urn:microsoft.com/office/officeart/2005/8/layout/list1"/>
    <dgm:cxn modelId="{281F5583-3807-F44C-A3F9-FC6E325BEE28}" type="presParOf" srcId="{917CE76D-A743-A54E-BDA0-8BC97C7437AA}" destId="{4C141040-1492-5C4A-9121-B25A75E3D29F}" srcOrd="1" destOrd="0" presId="urn:microsoft.com/office/officeart/2005/8/layout/list1"/>
    <dgm:cxn modelId="{BAE95E0B-E888-E747-AB97-5DA20F57F93C}" type="presParOf" srcId="{0BD39DBD-F2EA-C548-AAEB-8ED1C2A73F1D}" destId="{EBC953C2-0738-A442-9FE4-81DB3E6A4E8D}" srcOrd="9" destOrd="0" presId="urn:microsoft.com/office/officeart/2005/8/layout/list1"/>
    <dgm:cxn modelId="{856F2D4B-511A-FE46-BA08-6670B77077F7}" type="presParOf" srcId="{0BD39DBD-F2EA-C548-AAEB-8ED1C2A73F1D}" destId="{9A34A13B-BB9E-FF43-A948-11B0DA78A5D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A538356-C544-48BC-A165-293B790D17E8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86D3E4E-4B30-4A92-A935-FB4CA833F555}">
      <dgm:prSet/>
      <dgm:spPr/>
      <dgm:t>
        <a:bodyPr/>
        <a:lstStyle/>
        <a:p>
          <a:r>
            <a:rPr lang="cs-CZ"/>
            <a:t>není nutné, ale vhodné</a:t>
          </a:r>
          <a:endParaRPr lang="en-US"/>
        </a:p>
      </dgm:t>
    </dgm:pt>
    <dgm:pt modelId="{E3A07E6E-F73B-4ABD-85A3-6A7EDBA26E0E}" type="parTrans" cxnId="{24378DDB-0238-4379-A0FB-43AEC81B4A72}">
      <dgm:prSet/>
      <dgm:spPr/>
      <dgm:t>
        <a:bodyPr/>
        <a:lstStyle/>
        <a:p>
          <a:endParaRPr lang="en-US"/>
        </a:p>
      </dgm:t>
    </dgm:pt>
    <dgm:pt modelId="{CBFA68CC-41EF-4DBE-BBF4-7F8EB4EABBEE}" type="sibTrans" cxnId="{24378DDB-0238-4379-A0FB-43AEC81B4A72}">
      <dgm:prSet/>
      <dgm:spPr/>
      <dgm:t>
        <a:bodyPr/>
        <a:lstStyle/>
        <a:p>
          <a:endParaRPr lang="en-US"/>
        </a:p>
      </dgm:t>
    </dgm:pt>
    <dgm:pt modelId="{F71FB552-C259-47B6-B7CF-82A10D2773DE}">
      <dgm:prSet/>
      <dgm:spPr/>
      <dgm:t>
        <a:bodyPr/>
        <a:lstStyle/>
        <a:p>
          <a:r>
            <a:rPr lang="cs-CZ"/>
            <a:t>celková struktura práce</a:t>
          </a:r>
          <a:endParaRPr lang="en-US"/>
        </a:p>
      </dgm:t>
    </dgm:pt>
    <dgm:pt modelId="{DA284E4D-7428-46FC-A2CD-A74F021C5255}" type="parTrans" cxnId="{07EBE3D3-2B20-4A62-875C-A6A718D8BCD4}">
      <dgm:prSet/>
      <dgm:spPr/>
      <dgm:t>
        <a:bodyPr/>
        <a:lstStyle/>
        <a:p>
          <a:endParaRPr lang="en-US"/>
        </a:p>
      </dgm:t>
    </dgm:pt>
    <dgm:pt modelId="{317FAD4E-E7F9-4A92-989F-867E4A387648}" type="sibTrans" cxnId="{07EBE3D3-2B20-4A62-875C-A6A718D8BCD4}">
      <dgm:prSet/>
      <dgm:spPr/>
      <dgm:t>
        <a:bodyPr/>
        <a:lstStyle/>
        <a:p>
          <a:endParaRPr lang="en-US"/>
        </a:p>
      </dgm:t>
    </dgm:pt>
    <dgm:pt modelId="{CEB9D563-F4EA-428B-973E-6E76FFE1B660}">
      <dgm:prSet/>
      <dgm:spPr/>
      <dgm:t>
        <a:bodyPr/>
        <a:lstStyle/>
        <a:p>
          <a:r>
            <a:rPr lang="cs-CZ" b="1"/>
            <a:t>teoretická a analytická část</a:t>
          </a:r>
          <a:endParaRPr lang="en-US"/>
        </a:p>
      </dgm:t>
    </dgm:pt>
    <dgm:pt modelId="{A9B8FD2D-473E-41EE-9378-727240D1254E}" type="parTrans" cxnId="{140D8EB7-AFDC-4A23-9CE8-23A2431C939A}">
      <dgm:prSet/>
      <dgm:spPr/>
      <dgm:t>
        <a:bodyPr/>
        <a:lstStyle/>
        <a:p>
          <a:endParaRPr lang="en-US"/>
        </a:p>
      </dgm:t>
    </dgm:pt>
    <dgm:pt modelId="{72236DD4-D740-4F34-8BF6-4851BD9209AD}" type="sibTrans" cxnId="{140D8EB7-AFDC-4A23-9CE8-23A2431C939A}">
      <dgm:prSet/>
      <dgm:spPr/>
      <dgm:t>
        <a:bodyPr/>
        <a:lstStyle/>
        <a:p>
          <a:endParaRPr lang="en-US"/>
        </a:p>
      </dgm:t>
    </dgm:pt>
    <dgm:pt modelId="{9E156F26-55B2-478F-A3D6-D72BD0175C3C}">
      <dgm:prSet/>
      <dgm:spPr/>
      <dgm:t>
        <a:bodyPr/>
        <a:lstStyle/>
        <a:p>
          <a:r>
            <a:rPr lang="cs-CZ" b="1"/>
            <a:t>jednotlivé kapitoly</a:t>
          </a:r>
          <a:endParaRPr lang="en-US"/>
        </a:p>
      </dgm:t>
    </dgm:pt>
    <dgm:pt modelId="{D4C4A5A6-079C-4CF2-9C1B-AB0823CE0A59}" type="parTrans" cxnId="{9AAFDA03-9434-4889-A654-745BF5E41202}">
      <dgm:prSet/>
      <dgm:spPr/>
      <dgm:t>
        <a:bodyPr/>
        <a:lstStyle/>
        <a:p>
          <a:endParaRPr lang="en-US"/>
        </a:p>
      </dgm:t>
    </dgm:pt>
    <dgm:pt modelId="{61FF2E81-A0C9-4047-AE27-8DF5D88497F2}" type="sibTrans" cxnId="{9AAFDA03-9434-4889-A654-745BF5E41202}">
      <dgm:prSet/>
      <dgm:spPr/>
      <dgm:t>
        <a:bodyPr/>
        <a:lstStyle/>
        <a:p>
          <a:endParaRPr lang="en-US"/>
        </a:p>
      </dgm:t>
    </dgm:pt>
    <dgm:pt modelId="{F3B8AB32-3C86-4D0B-84B9-3F1EABD97473}">
      <dgm:prSet/>
      <dgm:spPr/>
      <dgm:t>
        <a:bodyPr/>
        <a:lstStyle/>
        <a:p>
          <a:r>
            <a:rPr lang="cs-CZ" b="1"/>
            <a:t>nezapomeňte popsat i přílohy na závěr (slovníček pojmů, rejstřík, seznam příloh)</a:t>
          </a:r>
          <a:endParaRPr lang="en-US"/>
        </a:p>
      </dgm:t>
    </dgm:pt>
    <dgm:pt modelId="{2101B533-39ED-4EDE-ADB9-512351C68E3C}" type="parTrans" cxnId="{9FCA8B82-F932-4E43-AA9B-9BD3F88D8E0D}">
      <dgm:prSet/>
      <dgm:spPr/>
      <dgm:t>
        <a:bodyPr/>
        <a:lstStyle/>
        <a:p>
          <a:endParaRPr lang="en-US"/>
        </a:p>
      </dgm:t>
    </dgm:pt>
    <dgm:pt modelId="{41E91F79-B601-488B-B360-4BA702D64B9A}" type="sibTrans" cxnId="{9FCA8B82-F932-4E43-AA9B-9BD3F88D8E0D}">
      <dgm:prSet/>
      <dgm:spPr/>
      <dgm:t>
        <a:bodyPr/>
        <a:lstStyle/>
        <a:p>
          <a:endParaRPr lang="en-US"/>
        </a:p>
      </dgm:t>
    </dgm:pt>
    <dgm:pt modelId="{E1D40502-50E1-4398-8B7C-111463213F14}">
      <dgm:prSet/>
      <dgm:spPr/>
      <dgm:t>
        <a:bodyPr/>
        <a:lstStyle/>
        <a:p>
          <a:r>
            <a:rPr lang="cs-CZ" b="1"/>
            <a:t>rozhodně tato podkapitola pomůže i vám, a to vyjasnit si postup a strukturu práce!</a:t>
          </a:r>
          <a:endParaRPr lang="en-US"/>
        </a:p>
      </dgm:t>
    </dgm:pt>
    <dgm:pt modelId="{DEC759A5-5A67-46B6-8852-FCED7C3E8882}" type="parTrans" cxnId="{6B4F1F97-4634-47FC-95D0-1056BC248445}">
      <dgm:prSet/>
      <dgm:spPr/>
      <dgm:t>
        <a:bodyPr/>
        <a:lstStyle/>
        <a:p>
          <a:endParaRPr lang="en-US"/>
        </a:p>
      </dgm:t>
    </dgm:pt>
    <dgm:pt modelId="{B85D3715-B0B9-474A-9D83-260041DFF369}" type="sibTrans" cxnId="{6B4F1F97-4634-47FC-95D0-1056BC248445}">
      <dgm:prSet/>
      <dgm:spPr/>
      <dgm:t>
        <a:bodyPr/>
        <a:lstStyle/>
        <a:p>
          <a:endParaRPr lang="en-US"/>
        </a:p>
      </dgm:t>
    </dgm:pt>
    <dgm:pt modelId="{F067E594-E174-3543-9D0A-6409555E0E29}" type="pres">
      <dgm:prSet presAssocID="{9A538356-C544-48BC-A165-293B790D17E8}" presName="linear" presStyleCnt="0">
        <dgm:presLayoutVars>
          <dgm:dir/>
          <dgm:animLvl val="lvl"/>
          <dgm:resizeHandles val="exact"/>
        </dgm:presLayoutVars>
      </dgm:prSet>
      <dgm:spPr/>
    </dgm:pt>
    <dgm:pt modelId="{EE42173F-5951-4C4D-87E8-EBFDADA8E9A1}" type="pres">
      <dgm:prSet presAssocID="{586D3E4E-4B30-4A92-A935-FB4CA833F555}" presName="parentLin" presStyleCnt="0"/>
      <dgm:spPr/>
    </dgm:pt>
    <dgm:pt modelId="{ABE48F19-C12C-8147-A47D-D4849109228E}" type="pres">
      <dgm:prSet presAssocID="{586D3E4E-4B30-4A92-A935-FB4CA833F555}" presName="parentLeftMargin" presStyleLbl="node1" presStyleIdx="0" presStyleCnt="2"/>
      <dgm:spPr/>
    </dgm:pt>
    <dgm:pt modelId="{911231AD-947C-3145-92BE-F5082374D665}" type="pres">
      <dgm:prSet presAssocID="{586D3E4E-4B30-4A92-A935-FB4CA833F55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82FCCAF-73AE-A047-9BF2-D15B6F6A9A6F}" type="pres">
      <dgm:prSet presAssocID="{586D3E4E-4B30-4A92-A935-FB4CA833F555}" presName="negativeSpace" presStyleCnt="0"/>
      <dgm:spPr/>
    </dgm:pt>
    <dgm:pt modelId="{4165C812-7BC1-FA42-BD22-DC59B178AD1A}" type="pres">
      <dgm:prSet presAssocID="{586D3E4E-4B30-4A92-A935-FB4CA833F555}" presName="childText" presStyleLbl="conFgAcc1" presStyleIdx="0" presStyleCnt="2">
        <dgm:presLayoutVars>
          <dgm:bulletEnabled val="1"/>
        </dgm:presLayoutVars>
      </dgm:prSet>
      <dgm:spPr/>
    </dgm:pt>
    <dgm:pt modelId="{3CF5D5A6-8895-6742-8110-5AFCBBB5AC1F}" type="pres">
      <dgm:prSet presAssocID="{CBFA68CC-41EF-4DBE-BBF4-7F8EB4EABBEE}" presName="spaceBetweenRectangles" presStyleCnt="0"/>
      <dgm:spPr/>
    </dgm:pt>
    <dgm:pt modelId="{DEDD3B70-1DAA-1246-A064-383D2D1DE9C5}" type="pres">
      <dgm:prSet presAssocID="{F71FB552-C259-47B6-B7CF-82A10D2773DE}" presName="parentLin" presStyleCnt="0"/>
      <dgm:spPr/>
    </dgm:pt>
    <dgm:pt modelId="{F11D34EE-3BD2-4444-971E-CF8AEE9EEA89}" type="pres">
      <dgm:prSet presAssocID="{F71FB552-C259-47B6-B7CF-82A10D2773DE}" presName="parentLeftMargin" presStyleLbl="node1" presStyleIdx="0" presStyleCnt="2"/>
      <dgm:spPr/>
    </dgm:pt>
    <dgm:pt modelId="{11C5CCD8-1496-2C40-AD2F-C6744F87D112}" type="pres">
      <dgm:prSet presAssocID="{F71FB552-C259-47B6-B7CF-82A10D2773D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82D9B48-58FA-6A4D-8D23-D4DFD8FC8E1C}" type="pres">
      <dgm:prSet presAssocID="{F71FB552-C259-47B6-B7CF-82A10D2773DE}" presName="negativeSpace" presStyleCnt="0"/>
      <dgm:spPr/>
    </dgm:pt>
    <dgm:pt modelId="{E6FEB65D-14CE-5C49-823D-CB5140C9A1EA}" type="pres">
      <dgm:prSet presAssocID="{F71FB552-C259-47B6-B7CF-82A10D2773D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AAFDA03-9434-4889-A654-745BF5E41202}" srcId="{F71FB552-C259-47B6-B7CF-82A10D2773DE}" destId="{9E156F26-55B2-478F-A3D6-D72BD0175C3C}" srcOrd="1" destOrd="0" parTransId="{D4C4A5A6-079C-4CF2-9C1B-AB0823CE0A59}" sibTransId="{61FF2E81-A0C9-4047-AE27-8DF5D88497F2}"/>
    <dgm:cxn modelId="{64CCC30E-31E9-A641-84FF-6F4FE5E05602}" type="presOf" srcId="{9E156F26-55B2-478F-A3D6-D72BD0175C3C}" destId="{E6FEB65D-14CE-5C49-823D-CB5140C9A1EA}" srcOrd="0" destOrd="1" presId="urn:microsoft.com/office/officeart/2005/8/layout/list1"/>
    <dgm:cxn modelId="{0BF84913-5CC7-3B4A-A337-0340946C57BF}" type="presOf" srcId="{586D3E4E-4B30-4A92-A935-FB4CA833F555}" destId="{911231AD-947C-3145-92BE-F5082374D665}" srcOrd="1" destOrd="0" presId="urn:microsoft.com/office/officeart/2005/8/layout/list1"/>
    <dgm:cxn modelId="{D896411A-EFEB-D345-8342-A978B5EEBF2B}" type="presOf" srcId="{E1D40502-50E1-4398-8B7C-111463213F14}" destId="{E6FEB65D-14CE-5C49-823D-CB5140C9A1EA}" srcOrd="0" destOrd="3" presId="urn:microsoft.com/office/officeart/2005/8/layout/list1"/>
    <dgm:cxn modelId="{566F9836-0301-3A4D-B9C6-8234B8A62AB4}" type="presOf" srcId="{F71FB552-C259-47B6-B7CF-82A10D2773DE}" destId="{11C5CCD8-1496-2C40-AD2F-C6744F87D112}" srcOrd="1" destOrd="0" presId="urn:microsoft.com/office/officeart/2005/8/layout/list1"/>
    <dgm:cxn modelId="{F48E824F-45FF-A149-9CE0-E06BD152D78D}" type="presOf" srcId="{CEB9D563-F4EA-428B-973E-6E76FFE1B660}" destId="{E6FEB65D-14CE-5C49-823D-CB5140C9A1EA}" srcOrd="0" destOrd="0" presId="urn:microsoft.com/office/officeart/2005/8/layout/list1"/>
    <dgm:cxn modelId="{3BAD967D-B1C3-5B4D-A207-03F539B5DDC9}" type="presOf" srcId="{F3B8AB32-3C86-4D0B-84B9-3F1EABD97473}" destId="{E6FEB65D-14CE-5C49-823D-CB5140C9A1EA}" srcOrd="0" destOrd="2" presId="urn:microsoft.com/office/officeart/2005/8/layout/list1"/>
    <dgm:cxn modelId="{9FCA8B82-F932-4E43-AA9B-9BD3F88D8E0D}" srcId="{F71FB552-C259-47B6-B7CF-82A10D2773DE}" destId="{F3B8AB32-3C86-4D0B-84B9-3F1EABD97473}" srcOrd="2" destOrd="0" parTransId="{2101B533-39ED-4EDE-ADB9-512351C68E3C}" sibTransId="{41E91F79-B601-488B-B360-4BA702D64B9A}"/>
    <dgm:cxn modelId="{6B4F1F97-4634-47FC-95D0-1056BC248445}" srcId="{F71FB552-C259-47B6-B7CF-82A10D2773DE}" destId="{E1D40502-50E1-4398-8B7C-111463213F14}" srcOrd="3" destOrd="0" parTransId="{DEC759A5-5A67-46B6-8852-FCED7C3E8882}" sibTransId="{B85D3715-B0B9-474A-9D83-260041DFF369}"/>
    <dgm:cxn modelId="{6A1407A1-9B3F-E647-B70D-7C096DFFC207}" type="presOf" srcId="{F71FB552-C259-47B6-B7CF-82A10D2773DE}" destId="{F11D34EE-3BD2-4444-971E-CF8AEE9EEA89}" srcOrd="0" destOrd="0" presId="urn:microsoft.com/office/officeart/2005/8/layout/list1"/>
    <dgm:cxn modelId="{A257A5A7-13C8-DB4D-A41B-BD72EADE420B}" type="presOf" srcId="{586D3E4E-4B30-4A92-A935-FB4CA833F555}" destId="{ABE48F19-C12C-8147-A47D-D4849109228E}" srcOrd="0" destOrd="0" presId="urn:microsoft.com/office/officeart/2005/8/layout/list1"/>
    <dgm:cxn modelId="{140D8EB7-AFDC-4A23-9CE8-23A2431C939A}" srcId="{F71FB552-C259-47B6-B7CF-82A10D2773DE}" destId="{CEB9D563-F4EA-428B-973E-6E76FFE1B660}" srcOrd="0" destOrd="0" parTransId="{A9B8FD2D-473E-41EE-9378-727240D1254E}" sibTransId="{72236DD4-D740-4F34-8BF6-4851BD9209AD}"/>
    <dgm:cxn modelId="{07EBE3D3-2B20-4A62-875C-A6A718D8BCD4}" srcId="{9A538356-C544-48BC-A165-293B790D17E8}" destId="{F71FB552-C259-47B6-B7CF-82A10D2773DE}" srcOrd="1" destOrd="0" parTransId="{DA284E4D-7428-46FC-A2CD-A74F021C5255}" sibTransId="{317FAD4E-E7F9-4A92-989F-867E4A387648}"/>
    <dgm:cxn modelId="{86F56AD8-856D-B549-9243-57A57159F773}" type="presOf" srcId="{9A538356-C544-48BC-A165-293B790D17E8}" destId="{F067E594-E174-3543-9D0A-6409555E0E29}" srcOrd="0" destOrd="0" presId="urn:microsoft.com/office/officeart/2005/8/layout/list1"/>
    <dgm:cxn modelId="{24378DDB-0238-4379-A0FB-43AEC81B4A72}" srcId="{9A538356-C544-48BC-A165-293B790D17E8}" destId="{586D3E4E-4B30-4A92-A935-FB4CA833F555}" srcOrd="0" destOrd="0" parTransId="{E3A07E6E-F73B-4ABD-85A3-6A7EDBA26E0E}" sibTransId="{CBFA68CC-41EF-4DBE-BBF4-7F8EB4EABBEE}"/>
    <dgm:cxn modelId="{E8EB01E8-136F-FE47-860D-F61B867ED7C8}" type="presParOf" srcId="{F067E594-E174-3543-9D0A-6409555E0E29}" destId="{EE42173F-5951-4C4D-87E8-EBFDADA8E9A1}" srcOrd="0" destOrd="0" presId="urn:microsoft.com/office/officeart/2005/8/layout/list1"/>
    <dgm:cxn modelId="{06699E9A-F90C-564F-B279-6339A4624A03}" type="presParOf" srcId="{EE42173F-5951-4C4D-87E8-EBFDADA8E9A1}" destId="{ABE48F19-C12C-8147-A47D-D4849109228E}" srcOrd="0" destOrd="0" presId="urn:microsoft.com/office/officeart/2005/8/layout/list1"/>
    <dgm:cxn modelId="{B7075E1B-905E-244D-BDF0-D94FB788B499}" type="presParOf" srcId="{EE42173F-5951-4C4D-87E8-EBFDADA8E9A1}" destId="{911231AD-947C-3145-92BE-F5082374D665}" srcOrd="1" destOrd="0" presId="urn:microsoft.com/office/officeart/2005/8/layout/list1"/>
    <dgm:cxn modelId="{FB49F1D6-DFEB-1948-9664-62801BA31640}" type="presParOf" srcId="{F067E594-E174-3543-9D0A-6409555E0E29}" destId="{882FCCAF-73AE-A047-9BF2-D15B6F6A9A6F}" srcOrd="1" destOrd="0" presId="urn:microsoft.com/office/officeart/2005/8/layout/list1"/>
    <dgm:cxn modelId="{063D2ABF-FF39-B248-8306-FEFD5482A794}" type="presParOf" srcId="{F067E594-E174-3543-9D0A-6409555E0E29}" destId="{4165C812-7BC1-FA42-BD22-DC59B178AD1A}" srcOrd="2" destOrd="0" presId="urn:microsoft.com/office/officeart/2005/8/layout/list1"/>
    <dgm:cxn modelId="{ECED3AE1-78A3-D54F-968A-C9A094889E27}" type="presParOf" srcId="{F067E594-E174-3543-9D0A-6409555E0E29}" destId="{3CF5D5A6-8895-6742-8110-5AFCBBB5AC1F}" srcOrd="3" destOrd="0" presId="urn:microsoft.com/office/officeart/2005/8/layout/list1"/>
    <dgm:cxn modelId="{68ADF8F4-445C-924A-A002-7A914C8D704A}" type="presParOf" srcId="{F067E594-E174-3543-9D0A-6409555E0E29}" destId="{DEDD3B70-1DAA-1246-A064-383D2D1DE9C5}" srcOrd="4" destOrd="0" presId="urn:microsoft.com/office/officeart/2005/8/layout/list1"/>
    <dgm:cxn modelId="{C214D658-A009-094F-BE1C-A53C086A9CD4}" type="presParOf" srcId="{DEDD3B70-1DAA-1246-A064-383D2D1DE9C5}" destId="{F11D34EE-3BD2-4444-971E-CF8AEE9EEA89}" srcOrd="0" destOrd="0" presId="urn:microsoft.com/office/officeart/2005/8/layout/list1"/>
    <dgm:cxn modelId="{30A9D3BD-7118-3B4F-9A41-D508F44F027B}" type="presParOf" srcId="{DEDD3B70-1DAA-1246-A064-383D2D1DE9C5}" destId="{11C5CCD8-1496-2C40-AD2F-C6744F87D112}" srcOrd="1" destOrd="0" presId="urn:microsoft.com/office/officeart/2005/8/layout/list1"/>
    <dgm:cxn modelId="{60D1E983-2EF0-CF40-B84E-0EE6751EC132}" type="presParOf" srcId="{F067E594-E174-3543-9D0A-6409555E0E29}" destId="{B82D9B48-58FA-6A4D-8D23-D4DFD8FC8E1C}" srcOrd="5" destOrd="0" presId="urn:microsoft.com/office/officeart/2005/8/layout/list1"/>
    <dgm:cxn modelId="{0C89E63B-E2AB-A741-9DBD-95D310E918A5}" type="presParOf" srcId="{F067E594-E174-3543-9D0A-6409555E0E29}" destId="{E6FEB65D-14CE-5C49-823D-CB5140C9A1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613B1C9-D09B-490A-BB37-9CCAAF8AAE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0EBE79-A9D3-43FE-A7C4-69B45230993F}">
      <dgm:prSet/>
      <dgm:spPr/>
      <dgm:t>
        <a:bodyPr/>
        <a:lstStyle/>
        <a:p>
          <a:r>
            <a:rPr lang="cs-CZ" dirty="0"/>
            <a:t>napsat závěr může být vyčerpávající, ale je potřeba zabrat a napsat jej</a:t>
          </a:r>
          <a:endParaRPr lang="en-US" dirty="0"/>
        </a:p>
      </dgm:t>
    </dgm:pt>
    <dgm:pt modelId="{07A64DCB-4768-4681-BB9A-523D3EAE95FF}" type="parTrans" cxnId="{D4CE7228-B2FD-4A73-B691-A25AFEB54390}">
      <dgm:prSet/>
      <dgm:spPr/>
      <dgm:t>
        <a:bodyPr/>
        <a:lstStyle/>
        <a:p>
          <a:endParaRPr lang="en-US"/>
        </a:p>
      </dgm:t>
    </dgm:pt>
    <dgm:pt modelId="{1461430B-F655-4F8D-B450-1A62B3575AD0}" type="sibTrans" cxnId="{D4CE7228-B2FD-4A73-B691-A25AFEB54390}">
      <dgm:prSet/>
      <dgm:spPr/>
      <dgm:t>
        <a:bodyPr/>
        <a:lstStyle/>
        <a:p>
          <a:endParaRPr lang="en-US"/>
        </a:p>
      </dgm:t>
    </dgm:pt>
    <dgm:pt modelId="{5A78662D-677D-41E3-9BA7-1BC7CA94B8C7}">
      <dgm:prSet/>
      <dgm:spPr/>
      <dgm:t>
        <a:bodyPr/>
        <a:lstStyle/>
        <a:p>
          <a:r>
            <a:rPr lang="cs-CZ" dirty="0"/>
            <a:t>závěr musí být souvislý, organizovaný (podkapitoly) a do jisté míry obecnější než vaše DP</a:t>
          </a:r>
          <a:endParaRPr lang="en-US" dirty="0"/>
        </a:p>
      </dgm:t>
    </dgm:pt>
    <dgm:pt modelId="{4CAA211B-9451-43D0-B327-E4B1F06B8EDA}" type="parTrans" cxnId="{35226B09-799F-4D21-A7DB-3C7E39FBA443}">
      <dgm:prSet/>
      <dgm:spPr/>
      <dgm:t>
        <a:bodyPr/>
        <a:lstStyle/>
        <a:p>
          <a:endParaRPr lang="en-US"/>
        </a:p>
      </dgm:t>
    </dgm:pt>
    <dgm:pt modelId="{92B36FE0-5D67-4ABB-820C-4F889B5FDFA6}" type="sibTrans" cxnId="{35226B09-799F-4D21-A7DB-3C7E39FBA443}">
      <dgm:prSet/>
      <dgm:spPr/>
      <dgm:t>
        <a:bodyPr/>
        <a:lstStyle/>
        <a:p>
          <a:endParaRPr lang="en-US"/>
        </a:p>
      </dgm:t>
    </dgm:pt>
    <dgm:pt modelId="{A95372A4-4323-4F9C-BFB5-B25201AB3141}">
      <dgm:prSet/>
      <dgm:spPr/>
      <dgm:t>
        <a:bodyPr/>
        <a:lstStyle/>
        <a:p>
          <a:r>
            <a:rPr lang="cs-CZ" dirty="0"/>
            <a:t>pokud bude závěr práce odfláknutý, nestrukturovaný, hodnotitel DP nabude dojmu, že jste ve skutečnosti nevěděli, proč DP píšete, že jste o ni ztratili zájem atp.</a:t>
          </a:r>
          <a:endParaRPr lang="en-US" dirty="0"/>
        </a:p>
      </dgm:t>
    </dgm:pt>
    <dgm:pt modelId="{6B00F400-0420-46F9-BDE6-42CF8BE2A8ED}" type="parTrans" cxnId="{B217F7D5-E66B-4519-929F-D46DE54C439D}">
      <dgm:prSet/>
      <dgm:spPr/>
      <dgm:t>
        <a:bodyPr/>
        <a:lstStyle/>
        <a:p>
          <a:endParaRPr lang="en-US"/>
        </a:p>
      </dgm:t>
    </dgm:pt>
    <dgm:pt modelId="{88F64610-A803-45A3-BBA0-7CD75DF52D93}" type="sibTrans" cxnId="{B217F7D5-E66B-4519-929F-D46DE54C439D}">
      <dgm:prSet/>
      <dgm:spPr/>
      <dgm:t>
        <a:bodyPr/>
        <a:lstStyle/>
        <a:p>
          <a:endParaRPr lang="en-US"/>
        </a:p>
      </dgm:t>
    </dgm:pt>
    <dgm:pt modelId="{50BFD749-4BDD-4733-A19F-660761648853}">
      <dgm:prSet/>
      <dgm:spPr/>
      <dgm:t>
        <a:bodyPr/>
        <a:lstStyle/>
        <a:p>
          <a:r>
            <a:rPr lang="cs-CZ"/>
            <a:t>délka: 5-7 %</a:t>
          </a:r>
          <a:endParaRPr lang="en-US"/>
        </a:p>
      </dgm:t>
    </dgm:pt>
    <dgm:pt modelId="{58436FE3-0498-49DE-8ADB-1C1121A79B84}" type="parTrans" cxnId="{EA0E2824-9B46-4A38-B01D-5DEA968779AA}">
      <dgm:prSet/>
      <dgm:spPr/>
      <dgm:t>
        <a:bodyPr/>
        <a:lstStyle/>
        <a:p>
          <a:endParaRPr lang="en-US"/>
        </a:p>
      </dgm:t>
    </dgm:pt>
    <dgm:pt modelId="{A16091A7-E211-4C9F-A9C2-772D2F832E82}" type="sibTrans" cxnId="{EA0E2824-9B46-4A38-B01D-5DEA968779AA}">
      <dgm:prSet/>
      <dgm:spPr/>
      <dgm:t>
        <a:bodyPr/>
        <a:lstStyle/>
        <a:p>
          <a:endParaRPr lang="en-US"/>
        </a:p>
      </dgm:t>
    </dgm:pt>
    <dgm:pt modelId="{92709926-827E-4B6B-9B35-5EDA5AB73CD2}">
      <dgm:prSet/>
      <dgm:spPr/>
      <dgm:t>
        <a:bodyPr/>
        <a:lstStyle/>
        <a:p>
          <a:r>
            <a:rPr lang="cs-CZ"/>
            <a:t>struktura:</a:t>
          </a:r>
          <a:endParaRPr lang="en-US"/>
        </a:p>
      </dgm:t>
    </dgm:pt>
    <dgm:pt modelId="{839672F7-1BE3-4FFD-8067-89BA4C2C731A}" type="parTrans" cxnId="{711918A3-D6D4-4165-A696-2400024D7645}">
      <dgm:prSet/>
      <dgm:spPr/>
      <dgm:t>
        <a:bodyPr/>
        <a:lstStyle/>
        <a:p>
          <a:endParaRPr lang="en-US"/>
        </a:p>
      </dgm:t>
    </dgm:pt>
    <dgm:pt modelId="{ECD9B8E6-A09C-4971-A913-B6610477102B}" type="sibTrans" cxnId="{711918A3-D6D4-4165-A696-2400024D7645}">
      <dgm:prSet/>
      <dgm:spPr/>
      <dgm:t>
        <a:bodyPr/>
        <a:lstStyle/>
        <a:p>
          <a:endParaRPr lang="en-US"/>
        </a:p>
      </dgm:t>
    </dgm:pt>
    <dgm:pt modelId="{F428DCCF-3EF5-4EB0-AB36-A27F6E5800EC}">
      <dgm:prSet/>
      <dgm:spPr/>
      <dgm:t>
        <a:bodyPr/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cs-CZ" dirty="0"/>
            <a:t>úvod (krátký, 1-2 odstavce, připomenutí záměru práce, organizace a struktura závěru, tedy co v této kapitole najdou a v jakém pořadí)</a:t>
          </a:r>
          <a:endParaRPr lang="en-US" dirty="0"/>
        </a:p>
      </dgm:t>
    </dgm:pt>
    <dgm:pt modelId="{BA8B3316-030D-4940-89BA-2037FE21586F}" type="parTrans" cxnId="{C1348A30-9A15-4F53-8010-9B5C74A24DF0}">
      <dgm:prSet/>
      <dgm:spPr/>
      <dgm:t>
        <a:bodyPr/>
        <a:lstStyle/>
        <a:p>
          <a:endParaRPr lang="en-US"/>
        </a:p>
      </dgm:t>
    </dgm:pt>
    <dgm:pt modelId="{8EA9D1C2-8EEB-45F0-B514-1845B47532B7}" type="sibTrans" cxnId="{C1348A30-9A15-4F53-8010-9B5C74A24DF0}">
      <dgm:prSet/>
      <dgm:spPr/>
      <dgm:t>
        <a:bodyPr/>
        <a:lstStyle/>
        <a:p>
          <a:endParaRPr lang="en-US"/>
        </a:p>
      </dgm:t>
    </dgm:pt>
    <dgm:pt modelId="{4DFD64AA-57F4-4480-B541-B4212F31D91C}">
      <dgm:prSet/>
      <dgm:spPr/>
      <dgm:t>
        <a:bodyPr/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cs-CZ" dirty="0"/>
            <a:t>záměr a cíle práce – souhrn výsledků vaší práce</a:t>
          </a:r>
          <a:endParaRPr lang="en-US" dirty="0"/>
        </a:p>
      </dgm:t>
    </dgm:pt>
    <dgm:pt modelId="{C4E54481-5B90-49EC-B934-D5FAB5AAF659}" type="parTrans" cxnId="{F1FFA9C8-DB37-4C70-9193-BC3E26D9592B}">
      <dgm:prSet/>
      <dgm:spPr/>
      <dgm:t>
        <a:bodyPr/>
        <a:lstStyle/>
        <a:p>
          <a:endParaRPr lang="en-US"/>
        </a:p>
      </dgm:t>
    </dgm:pt>
    <dgm:pt modelId="{F7FCFB55-34E6-412E-8849-C2B0E5DC2B1E}" type="sibTrans" cxnId="{F1FFA9C8-DB37-4C70-9193-BC3E26D9592B}">
      <dgm:prSet/>
      <dgm:spPr/>
      <dgm:t>
        <a:bodyPr/>
        <a:lstStyle/>
        <a:p>
          <a:endParaRPr lang="en-US"/>
        </a:p>
      </dgm:t>
    </dgm:pt>
    <dgm:pt modelId="{433C03F3-8D41-E74C-9FC3-78172A9E2194}">
      <dgm:prSet/>
      <dgm:spPr/>
      <dgm:t>
        <a:bodyPr/>
        <a:lstStyle/>
        <a:p>
          <a:r>
            <a:rPr lang="en-US" dirty="0" err="1"/>
            <a:t>místo</a:t>
          </a:r>
          <a:r>
            <a:rPr lang="en-US" dirty="0"/>
            <a:t>, </a:t>
          </a:r>
          <a:r>
            <a:rPr lang="en-US" dirty="0" err="1"/>
            <a:t>kde</a:t>
          </a:r>
          <a:r>
            <a:rPr lang="en-US" dirty="0"/>
            <a:t> </a:t>
          </a:r>
          <a:r>
            <a:rPr lang="en-US" dirty="0" err="1"/>
            <a:t>můžete</a:t>
          </a:r>
          <a:r>
            <a:rPr lang="en-US" dirty="0"/>
            <a:t> </a:t>
          </a:r>
          <a:r>
            <a:rPr lang="en-US" dirty="0" err="1"/>
            <a:t>připomenout</a:t>
          </a:r>
          <a:r>
            <a:rPr lang="en-US" dirty="0"/>
            <a:t> </a:t>
          </a:r>
          <a:r>
            <a:rPr lang="en-US" dirty="0" err="1"/>
            <a:t>proč</a:t>
          </a:r>
          <a:r>
            <a:rPr lang="en-US" dirty="0"/>
            <a:t> a jak </a:t>
          </a:r>
          <a:r>
            <a:rPr lang="en-US" dirty="0" err="1"/>
            <a:t>jste</a:t>
          </a:r>
          <a:r>
            <a:rPr lang="en-US" dirty="0"/>
            <a:t> </a:t>
          </a:r>
          <a:r>
            <a:rPr lang="en-US" dirty="0" err="1"/>
            <a:t>práci</a:t>
          </a:r>
          <a:r>
            <a:rPr lang="en-US" dirty="0"/>
            <a:t> </a:t>
          </a:r>
          <a:r>
            <a:rPr lang="en-US" dirty="0" err="1"/>
            <a:t>dělali</a:t>
          </a:r>
          <a:r>
            <a:rPr lang="en-US" dirty="0"/>
            <a:t> a </a:t>
          </a:r>
          <a:r>
            <a:rPr lang="en-US" dirty="0" err="1"/>
            <a:t>zda</a:t>
          </a:r>
          <a:r>
            <a:rPr lang="en-US" dirty="0"/>
            <a:t> se </a:t>
          </a:r>
          <a:r>
            <a:rPr lang="en-US" dirty="0" err="1"/>
            <a:t>vám</a:t>
          </a:r>
          <a:r>
            <a:rPr lang="en-US" dirty="0"/>
            <a:t> </a:t>
          </a:r>
          <a:r>
            <a:rPr lang="en-US" dirty="0" err="1"/>
            <a:t>podařilo</a:t>
          </a:r>
          <a:r>
            <a:rPr lang="en-US" dirty="0"/>
            <a:t> </a:t>
          </a:r>
          <a:r>
            <a:rPr lang="en-US" dirty="0" err="1"/>
            <a:t>dosáhnout</a:t>
          </a:r>
          <a:r>
            <a:rPr lang="en-US" dirty="0"/>
            <a:t> </a:t>
          </a:r>
          <a:r>
            <a:rPr lang="en-US" dirty="0" err="1"/>
            <a:t>vašeho</a:t>
          </a:r>
          <a:r>
            <a:rPr lang="en-US" dirty="0"/>
            <a:t> </a:t>
          </a:r>
          <a:r>
            <a:rPr lang="en-US" dirty="0" err="1"/>
            <a:t>cíle</a:t>
          </a:r>
          <a:endParaRPr lang="en-US" dirty="0"/>
        </a:p>
      </dgm:t>
    </dgm:pt>
    <dgm:pt modelId="{8612DF0D-8170-4E43-8B26-F89E495AFC69}" type="parTrans" cxnId="{84C4BFF0-2758-4249-B7A6-9D75B17B222D}">
      <dgm:prSet/>
      <dgm:spPr/>
      <dgm:t>
        <a:bodyPr/>
        <a:lstStyle/>
        <a:p>
          <a:endParaRPr lang="cs-CZ"/>
        </a:p>
      </dgm:t>
    </dgm:pt>
    <dgm:pt modelId="{B4D01B4F-76B9-AF4E-A1F4-551FA4F6F65C}" type="sibTrans" cxnId="{84C4BFF0-2758-4249-B7A6-9D75B17B222D}">
      <dgm:prSet/>
      <dgm:spPr/>
      <dgm:t>
        <a:bodyPr/>
        <a:lstStyle/>
        <a:p>
          <a:endParaRPr lang="cs-CZ"/>
        </a:p>
      </dgm:t>
    </dgm:pt>
    <dgm:pt modelId="{E5C12651-C197-2344-94AD-03AA0CC22A9B}">
      <dgm:prSet/>
      <dgm:spPr/>
      <dgm:t>
        <a:bodyPr/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cs-CZ" dirty="0"/>
            <a:t>přínos práce (přispění k současnému stavu bádání)</a:t>
          </a:r>
          <a:endParaRPr lang="en-US" dirty="0"/>
        </a:p>
      </dgm:t>
    </dgm:pt>
    <dgm:pt modelId="{18B88234-FF13-2D46-AF02-1ECB525976B3}" type="parTrans" cxnId="{4DCE338D-15E9-EF41-B8A4-840AA1EA320A}">
      <dgm:prSet/>
      <dgm:spPr/>
    </dgm:pt>
    <dgm:pt modelId="{36408086-9077-8C4E-AD98-4FD01A96EE38}" type="sibTrans" cxnId="{4DCE338D-15E9-EF41-B8A4-840AA1EA320A}">
      <dgm:prSet/>
      <dgm:spPr/>
    </dgm:pt>
    <dgm:pt modelId="{91A501D8-6B5B-DA4C-8489-99A4B935B340}">
      <dgm:prSet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cs-CZ" dirty="0"/>
            <a:t>limity (vašeho výzkumu nebo metod, to je možné zahrnout již do metodologické části)</a:t>
          </a:r>
          <a:endParaRPr lang="en-US" dirty="0"/>
        </a:p>
      </dgm:t>
    </dgm:pt>
    <dgm:pt modelId="{74585A66-C596-EC4A-B5FF-692EAB22D9AC}" type="parTrans" cxnId="{81AC586D-B81B-ED44-B464-318389064A31}">
      <dgm:prSet/>
      <dgm:spPr/>
    </dgm:pt>
    <dgm:pt modelId="{AE4B904F-55AD-484B-816B-36F8D8F4F4B8}" type="sibTrans" cxnId="{81AC586D-B81B-ED44-B464-318389064A31}">
      <dgm:prSet/>
      <dgm:spPr/>
    </dgm:pt>
    <dgm:pt modelId="{C0B25C93-F610-3648-B82B-5FDAF58116ED}">
      <dgm:prSet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cs-CZ" dirty="0"/>
            <a:t>budoucí výhledy a doporučení</a:t>
          </a:r>
          <a:endParaRPr lang="en-US" dirty="0"/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endParaRPr lang="en-US" dirty="0"/>
        </a:p>
      </dgm:t>
    </dgm:pt>
    <dgm:pt modelId="{CFAF18FC-BD08-9846-BB2E-ABDB55B0A3FE}" type="parTrans" cxnId="{643C9BDE-7652-7D40-AF72-793831097E36}">
      <dgm:prSet/>
      <dgm:spPr/>
    </dgm:pt>
    <dgm:pt modelId="{BBF50277-683B-584A-AAE3-A0C821FC290B}" type="sibTrans" cxnId="{643C9BDE-7652-7D40-AF72-793831097E36}">
      <dgm:prSet/>
      <dgm:spPr/>
    </dgm:pt>
    <dgm:pt modelId="{537368D1-BB5C-5A49-B35B-A1998DDAC354}" type="pres">
      <dgm:prSet presAssocID="{6613B1C9-D09B-490A-BB37-9CCAAF8AAE05}" presName="linear" presStyleCnt="0">
        <dgm:presLayoutVars>
          <dgm:animLvl val="lvl"/>
          <dgm:resizeHandles val="exact"/>
        </dgm:presLayoutVars>
      </dgm:prSet>
      <dgm:spPr/>
    </dgm:pt>
    <dgm:pt modelId="{B364CB08-FAA8-5E42-B8DB-E51AFA571157}" type="pres">
      <dgm:prSet presAssocID="{433C03F3-8D41-E74C-9FC3-78172A9E219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5F6CA71-CBEF-A845-9D19-70B0FD5D7550}" type="pres">
      <dgm:prSet presAssocID="{B4D01B4F-76B9-AF4E-A1F4-551FA4F6F65C}" presName="spacer" presStyleCnt="0"/>
      <dgm:spPr/>
    </dgm:pt>
    <dgm:pt modelId="{FA93DBAE-E7DC-3D4B-AF35-CADFD5B281F5}" type="pres">
      <dgm:prSet presAssocID="{A80EBE79-A9D3-43FE-A7C4-69B45230993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B43AF5B-5D31-8144-A308-3EBAB851AF1A}" type="pres">
      <dgm:prSet presAssocID="{1461430B-F655-4F8D-B450-1A62B3575AD0}" presName="spacer" presStyleCnt="0"/>
      <dgm:spPr/>
    </dgm:pt>
    <dgm:pt modelId="{C9E74043-B430-0E42-B9FD-7466CDD23290}" type="pres">
      <dgm:prSet presAssocID="{5A78662D-677D-41E3-9BA7-1BC7CA94B8C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4109C47-BA79-8743-81CA-6CDB8C6E5DBD}" type="pres">
      <dgm:prSet presAssocID="{5A78662D-677D-41E3-9BA7-1BC7CA94B8C7}" presName="childText" presStyleLbl="revTx" presStyleIdx="0" presStyleCnt="2">
        <dgm:presLayoutVars>
          <dgm:bulletEnabled val="1"/>
        </dgm:presLayoutVars>
      </dgm:prSet>
      <dgm:spPr/>
    </dgm:pt>
    <dgm:pt modelId="{93CBE141-B135-EB48-9EFF-A935C30D7EE9}" type="pres">
      <dgm:prSet presAssocID="{50BFD749-4BDD-4733-A19F-66076164885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F13ACCA-A0F6-B54D-8B2F-5922C677FCDD}" type="pres">
      <dgm:prSet presAssocID="{A16091A7-E211-4C9F-A9C2-772D2F832E82}" presName="spacer" presStyleCnt="0"/>
      <dgm:spPr/>
    </dgm:pt>
    <dgm:pt modelId="{72CB3D69-024F-7C41-9979-01FE7D520022}" type="pres">
      <dgm:prSet presAssocID="{92709926-827E-4B6B-9B35-5EDA5AB73CD2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078BDCDB-BE36-D94F-B150-4484C39C7111}" type="pres">
      <dgm:prSet presAssocID="{92709926-827E-4B6B-9B35-5EDA5AB73CD2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35226B09-799F-4D21-A7DB-3C7E39FBA443}" srcId="{6613B1C9-D09B-490A-BB37-9CCAAF8AAE05}" destId="{5A78662D-677D-41E3-9BA7-1BC7CA94B8C7}" srcOrd="2" destOrd="0" parTransId="{4CAA211B-9451-43D0-B327-E4B1F06B8EDA}" sibTransId="{92B36FE0-5D67-4ABB-820C-4F889B5FDFA6}"/>
    <dgm:cxn modelId="{2E20300C-22AF-8B49-B40C-72767E4C300E}" type="presOf" srcId="{4DFD64AA-57F4-4480-B541-B4212F31D91C}" destId="{078BDCDB-BE36-D94F-B150-4484C39C7111}" srcOrd="0" destOrd="1" presId="urn:microsoft.com/office/officeart/2005/8/layout/vList2"/>
    <dgm:cxn modelId="{E207EC0D-3D59-C249-A95F-6B79EDE3AC22}" type="presOf" srcId="{91A501D8-6B5B-DA4C-8489-99A4B935B340}" destId="{078BDCDB-BE36-D94F-B150-4484C39C7111}" srcOrd="0" destOrd="3" presId="urn:microsoft.com/office/officeart/2005/8/layout/vList2"/>
    <dgm:cxn modelId="{17C22E10-D514-2149-8A30-0F3FA73DF822}" type="presOf" srcId="{5A78662D-677D-41E3-9BA7-1BC7CA94B8C7}" destId="{C9E74043-B430-0E42-B9FD-7466CDD23290}" srcOrd="0" destOrd="0" presId="urn:microsoft.com/office/officeart/2005/8/layout/vList2"/>
    <dgm:cxn modelId="{97EAB722-638B-1E42-8B7C-CFB16FEF04D4}" type="presOf" srcId="{92709926-827E-4B6B-9B35-5EDA5AB73CD2}" destId="{72CB3D69-024F-7C41-9979-01FE7D520022}" srcOrd="0" destOrd="0" presId="urn:microsoft.com/office/officeart/2005/8/layout/vList2"/>
    <dgm:cxn modelId="{EA0E2824-9B46-4A38-B01D-5DEA968779AA}" srcId="{6613B1C9-D09B-490A-BB37-9CCAAF8AAE05}" destId="{50BFD749-4BDD-4733-A19F-660761648853}" srcOrd="3" destOrd="0" parTransId="{58436FE3-0498-49DE-8ADB-1C1121A79B84}" sibTransId="{A16091A7-E211-4C9F-A9C2-772D2F832E82}"/>
    <dgm:cxn modelId="{B564D527-699C-F342-A4BF-E33FFC3F02BE}" type="presOf" srcId="{C0B25C93-F610-3648-B82B-5FDAF58116ED}" destId="{078BDCDB-BE36-D94F-B150-4484C39C7111}" srcOrd="0" destOrd="4" presId="urn:microsoft.com/office/officeart/2005/8/layout/vList2"/>
    <dgm:cxn modelId="{D4CE7228-B2FD-4A73-B691-A25AFEB54390}" srcId="{6613B1C9-D09B-490A-BB37-9CCAAF8AAE05}" destId="{A80EBE79-A9D3-43FE-A7C4-69B45230993F}" srcOrd="1" destOrd="0" parTransId="{07A64DCB-4768-4681-BB9A-523D3EAE95FF}" sibTransId="{1461430B-F655-4F8D-B450-1A62B3575AD0}"/>
    <dgm:cxn modelId="{C1348A30-9A15-4F53-8010-9B5C74A24DF0}" srcId="{92709926-827E-4B6B-9B35-5EDA5AB73CD2}" destId="{F428DCCF-3EF5-4EB0-AB36-A27F6E5800EC}" srcOrd="0" destOrd="0" parTransId="{BA8B3316-030D-4940-89BA-2037FE21586F}" sibTransId="{8EA9D1C2-8EEB-45F0-B514-1845B47532B7}"/>
    <dgm:cxn modelId="{6E30AA48-5EF4-EE43-ABAB-6B2B3A320E26}" type="presOf" srcId="{A80EBE79-A9D3-43FE-A7C4-69B45230993F}" destId="{FA93DBAE-E7DC-3D4B-AF35-CADFD5B281F5}" srcOrd="0" destOrd="0" presId="urn:microsoft.com/office/officeart/2005/8/layout/vList2"/>
    <dgm:cxn modelId="{7B342D57-65E1-A249-ACAD-3F1CED0E55EF}" type="presOf" srcId="{A95372A4-4323-4F9C-BFB5-B25201AB3141}" destId="{94109C47-BA79-8743-81CA-6CDB8C6E5DBD}" srcOrd="0" destOrd="0" presId="urn:microsoft.com/office/officeart/2005/8/layout/vList2"/>
    <dgm:cxn modelId="{81AC586D-B81B-ED44-B464-318389064A31}" srcId="{92709926-827E-4B6B-9B35-5EDA5AB73CD2}" destId="{91A501D8-6B5B-DA4C-8489-99A4B935B340}" srcOrd="3" destOrd="0" parTransId="{74585A66-C596-EC4A-B5FF-692EAB22D9AC}" sibTransId="{AE4B904F-55AD-484B-816B-36F8D8F4F4B8}"/>
    <dgm:cxn modelId="{EDD6BB72-69EF-C347-B593-DE69F0DBD1A2}" type="presOf" srcId="{6613B1C9-D09B-490A-BB37-9CCAAF8AAE05}" destId="{537368D1-BB5C-5A49-B35B-A1998DDAC354}" srcOrd="0" destOrd="0" presId="urn:microsoft.com/office/officeart/2005/8/layout/vList2"/>
    <dgm:cxn modelId="{4DCE338D-15E9-EF41-B8A4-840AA1EA320A}" srcId="{92709926-827E-4B6B-9B35-5EDA5AB73CD2}" destId="{E5C12651-C197-2344-94AD-03AA0CC22A9B}" srcOrd="2" destOrd="0" parTransId="{18B88234-FF13-2D46-AF02-1ECB525976B3}" sibTransId="{36408086-9077-8C4E-AD98-4FD01A96EE38}"/>
    <dgm:cxn modelId="{7C8C4E9C-66A0-9149-AA28-BC3F9658BFB3}" type="presOf" srcId="{E5C12651-C197-2344-94AD-03AA0CC22A9B}" destId="{078BDCDB-BE36-D94F-B150-4484C39C7111}" srcOrd="0" destOrd="2" presId="urn:microsoft.com/office/officeart/2005/8/layout/vList2"/>
    <dgm:cxn modelId="{3D9D4E9F-87D4-AC46-9497-17EBB4DC1AF1}" type="presOf" srcId="{433C03F3-8D41-E74C-9FC3-78172A9E2194}" destId="{B364CB08-FAA8-5E42-B8DB-E51AFA571157}" srcOrd="0" destOrd="0" presId="urn:microsoft.com/office/officeart/2005/8/layout/vList2"/>
    <dgm:cxn modelId="{711918A3-D6D4-4165-A696-2400024D7645}" srcId="{6613B1C9-D09B-490A-BB37-9CCAAF8AAE05}" destId="{92709926-827E-4B6B-9B35-5EDA5AB73CD2}" srcOrd="4" destOrd="0" parTransId="{839672F7-1BE3-4FFD-8067-89BA4C2C731A}" sibTransId="{ECD9B8E6-A09C-4971-A913-B6610477102B}"/>
    <dgm:cxn modelId="{5234A0B9-2B6E-754B-B5EB-A75A36622D49}" type="presOf" srcId="{F428DCCF-3EF5-4EB0-AB36-A27F6E5800EC}" destId="{078BDCDB-BE36-D94F-B150-4484C39C7111}" srcOrd="0" destOrd="0" presId="urn:microsoft.com/office/officeart/2005/8/layout/vList2"/>
    <dgm:cxn modelId="{F1FFA9C8-DB37-4C70-9193-BC3E26D9592B}" srcId="{92709926-827E-4B6B-9B35-5EDA5AB73CD2}" destId="{4DFD64AA-57F4-4480-B541-B4212F31D91C}" srcOrd="1" destOrd="0" parTransId="{C4E54481-5B90-49EC-B934-D5FAB5AAF659}" sibTransId="{F7FCFB55-34E6-412E-8849-C2B0E5DC2B1E}"/>
    <dgm:cxn modelId="{B217F7D5-E66B-4519-929F-D46DE54C439D}" srcId="{5A78662D-677D-41E3-9BA7-1BC7CA94B8C7}" destId="{A95372A4-4323-4F9C-BFB5-B25201AB3141}" srcOrd="0" destOrd="0" parTransId="{6B00F400-0420-46F9-BDE6-42CF8BE2A8ED}" sibTransId="{88F64610-A803-45A3-BBA0-7CD75DF52D93}"/>
    <dgm:cxn modelId="{643C9BDE-7652-7D40-AF72-793831097E36}" srcId="{92709926-827E-4B6B-9B35-5EDA5AB73CD2}" destId="{C0B25C93-F610-3648-B82B-5FDAF58116ED}" srcOrd="4" destOrd="0" parTransId="{CFAF18FC-BD08-9846-BB2E-ABDB55B0A3FE}" sibTransId="{BBF50277-683B-584A-AAE3-A0C821FC290B}"/>
    <dgm:cxn modelId="{EDA727EC-2631-5C4C-92B1-BC2020294BDE}" type="presOf" srcId="{50BFD749-4BDD-4733-A19F-660761648853}" destId="{93CBE141-B135-EB48-9EFF-A935C30D7EE9}" srcOrd="0" destOrd="0" presId="urn:microsoft.com/office/officeart/2005/8/layout/vList2"/>
    <dgm:cxn modelId="{84C4BFF0-2758-4249-B7A6-9D75B17B222D}" srcId="{6613B1C9-D09B-490A-BB37-9CCAAF8AAE05}" destId="{433C03F3-8D41-E74C-9FC3-78172A9E2194}" srcOrd="0" destOrd="0" parTransId="{8612DF0D-8170-4E43-8B26-F89E495AFC69}" sibTransId="{B4D01B4F-76B9-AF4E-A1F4-551FA4F6F65C}"/>
    <dgm:cxn modelId="{DE1BB005-BC1B-0742-92D3-7E186FD4F5DD}" type="presParOf" srcId="{537368D1-BB5C-5A49-B35B-A1998DDAC354}" destId="{B364CB08-FAA8-5E42-B8DB-E51AFA571157}" srcOrd="0" destOrd="0" presId="urn:microsoft.com/office/officeart/2005/8/layout/vList2"/>
    <dgm:cxn modelId="{3D4B8B26-7D4E-1344-8795-BB51358ADD51}" type="presParOf" srcId="{537368D1-BB5C-5A49-B35B-A1998DDAC354}" destId="{65F6CA71-CBEF-A845-9D19-70B0FD5D7550}" srcOrd="1" destOrd="0" presId="urn:microsoft.com/office/officeart/2005/8/layout/vList2"/>
    <dgm:cxn modelId="{0EBA8DD4-4778-BC4D-B9B9-EC21FB5D0AB5}" type="presParOf" srcId="{537368D1-BB5C-5A49-B35B-A1998DDAC354}" destId="{FA93DBAE-E7DC-3D4B-AF35-CADFD5B281F5}" srcOrd="2" destOrd="0" presId="urn:microsoft.com/office/officeart/2005/8/layout/vList2"/>
    <dgm:cxn modelId="{656071F9-1BC0-3E41-AE0C-E339DEC90462}" type="presParOf" srcId="{537368D1-BB5C-5A49-B35B-A1998DDAC354}" destId="{EB43AF5B-5D31-8144-A308-3EBAB851AF1A}" srcOrd="3" destOrd="0" presId="urn:microsoft.com/office/officeart/2005/8/layout/vList2"/>
    <dgm:cxn modelId="{C594869F-F17C-E04D-A134-50A705CD210D}" type="presParOf" srcId="{537368D1-BB5C-5A49-B35B-A1998DDAC354}" destId="{C9E74043-B430-0E42-B9FD-7466CDD23290}" srcOrd="4" destOrd="0" presId="urn:microsoft.com/office/officeart/2005/8/layout/vList2"/>
    <dgm:cxn modelId="{81F63BCE-8CBD-1549-9ECF-A461F6D81681}" type="presParOf" srcId="{537368D1-BB5C-5A49-B35B-A1998DDAC354}" destId="{94109C47-BA79-8743-81CA-6CDB8C6E5DBD}" srcOrd="5" destOrd="0" presId="urn:microsoft.com/office/officeart/2005/8/layout/vList2"/>
    <dgm:cxn modelId="{0017D09A-8E62-A843-AD20-2C6CCEA14085}" type="presParOf" srcId="{537368D1-BB5C-5A49-B35B-A1998DDAC354}" destId="{93CBE141-B135-EB48-9EFF-A935C30D7EE9}" srcOrd="6" destOrd="0" presId="urn:microsoft.com/office/officeart/2005/8/layout/vList2"/>
    <dgm:cxn modelId="{E5192930-EA04-5C4B-88EB-2A0C7AC0F8E6}" type="presParOf" srcId="{537368D1-BB5C-5A49-B35B-A1998DDAC354}" destId="{CF13ACCA-A0F6-B54D-8B2F-5922C677FCDD}" srcOrd="7" destOrd="0" presId="urn:microsoft.com/office/officeart/2005/8/layout/vList2"/>
    <dgm:cxn modelId="{03F33344-348F-9E40-A942-68777E208756}" type="presParOf" srcId="{537368D1-BB5C-5A49-B35B-A1998DDAC354}" destId="{72CB3D69-024F-7C41-9979-01FE7D520022}" srcOrd="8" destOrd="0" presId="urn:microsoft.com/office/officeart/2005/8/layout/vList2"/>
    <dgm:cxn modelId="{18E2815C-66A8-054A-97B7-3A9A60491168}" type="presParOf" srcId="{537368D1-BB5C-5A49-B35B-A1998DDAC354}" destId="{078BDCDB-BE36-D94F-B150-4484C39C7111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BA9A3-4860-7B4C-8C52-C26C59B43DD9}">
      <dsp:nvSpPr>
        <dsp:cNvPr id="0" name=""/>
        <dsp:cNvSpPr/>
      </dsp:nvSpPr>
      <dsp:spPr>
        <a:xfrm>
          <a:off x="0" y="3255045"/>
          <a:ext cx="4543197" cy="21356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úvod a závěr se zpravidla píšou nakonec:</a:t>
          </a:r>
          <a:endParaRPr lang="en-US" sz="2700" kern="1200"/>
        </a:p>
      </dsp:txBody>
      <dsp:txXfrm>
        <a:off x="0" y="3255045"/>
        <a:ext cx="4543197" cy="1153257"/>
      </dsp:txXfrm>
    </dsp:sp>
    <dsp:sp modelId="{C4EC42DA-9CDD-F248-B001-07A756ECAECE}">
      <dsp:nvSpPr>
        <dsp:cNvPr id="0" name=""/>
        <dsp:cNvSpPr/>
      </dsp:nvSpPr>
      <dsp:spPr>
        <a:xfrm>
          <a:off x="2218" y="4365590"/>
          <a:ext cx="1512920" cy="98240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odpovídají obsahu práce</a:t>
          </a:r>
          <a:endParaRPr lang="en-US" sz="1500" kern="1200"/>
        </a:p>
      </dsp:txBody>
      <dsp:txXfrm>
        <a:off x="2218" y="4365590"/>
        <a:ext cx="1512920" cy="982404"/>
      </dsp:txXfrm>
    </dsp:sp>
    <dsp:sp modelId="{B1C21A3E-EE3D-5E41-90B8-34557308FD90}">
      <dsp:nvSpPr>
        <dsp:cNvPr id="0" name=""/>
        <dsp:cNvSpPr/>
      </dsp:nvSpPr>
      <dsp:spPr>
        <a:xfrm>
          <a:off x="1515138" y="4365590"/>
          <a:ext cx="1512920" cy="98240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šetří práci i čas/zbytečné přepisování</a:t>
          </a:r>
          <a:endParaRPr lang="en-US" sz="1500" kern="1200"/>
        </a:p>
      </dsp:txBody>
      <dsp:txXfrm>
        <a:off x="1515138" y="4365590"/>
        <a:ext cx="1512920" cy="982404"/>
      </dsp:txXfrm>
    </dsp:sp>
    <dsp:sp modelId="{716A842B-ECDF-6744-8977-BE4EB697CACB}">
      <dsp:nvSpPr>
        <dsp:cNvPr id="0" name=""/>
        <dsp:cNvSpPr/>
      </dsp:nvSpPr>
      <dsp:spPr>
        <a:xfrm>
          <a:off x="3028058" y="4365590"/>
          <a:ext cx="1512920" cy="98240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poskytují čtenáři kompletní vhled do vaší práce</a:t>
          </a:r>
          <a:endParaRPr lang="en-US" sz="1500" kern="1200"/>
        </a:p>
      </dsp:txBody>
      <dsp:txXfrm>
        <a:off x="3028058" y="4365590"/>
        <a:ext cx="1512920" cy="982404"/>
      </dsp:txXfrm>
    </dsp:sp>
    <dsp:sp modelId="{F1474E95-DF50-FD4C-9E70-B0E38813DE3D}">
      <dsp:nvSpPr>
        <dsp:cNvPr id="0" name=""/>
        <dsp:cNvSpPr/>
      </dsp:nvSpPr>
      <dsp:spPr>
        <a:xfrm rot="10800000">
          <a:off x="0" y="2431"/>
          <a:ext cx="4543197" cy="3284648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to první, co kdokoli čte/nepíšou se první</a:t>
          </a:r>
          <a:endParaRPr lang="en-US" sz="2700" kern="1200"/>
        </a:p>
      </dsp:txBody>
      <dsp:txXfrm rot="10800000">
        <a:off x="0" y="2431"/>
        <a:ext cx="4543197" cy="213426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AF7AA-A091-D746-ABCE-3DB448C82DA2}">
      <dsp:nvSpPr>
        <dsp:cNvPr id="0" name=""/>
        <dsp:cNvSpPr/>
      </dsp:nvSpPr>
      <dsp:spPr>
        <a:xfrm>
          <a:off x="0" y="50870"/>
          <a:ext cx="11077567" cy="638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zhodnocení výsledků DP v návaznosti na </a:t>
          </a:r>
          <a:r>
            <a:rPr lang="cs-CZ" sz="2600" kern="1200" dirty="0" err="1"/>
            <a:t>state</a:t>
          </a:r>
          <a:r>
            <a:rPr lang="cs-CZ" sz="2600" kern="1200" dirty="0"/>
            <a:t> </a:t>
          </a:r>
          <a:r>
            <a:rPr lang="cs-CZ" sz="2600" kern="1200" dirty="0" err="1"/>
            <a:t>of</a:t>
          </a:r>
          <a:r>
            <a:rPr lang="cs-CZ" sz="2600" kern="1200" dirty="0"/>
            <a:t> art a váš výzkum</a:t>
          </a:r>
          <a:endParaRPr lang="en-US" sz="2600" kern="1200" dirty="0"/>
        </a:p>
      </dsp:txBody>
      <dsp:txXfrm>
        <a:off x="31185" y="82055"/>
        <a:ext cx="11015197" cy="576450"/>
      </dsp:txXfrm>
    </dsp:sp>
    <dsp:sp modelId="{8BB609A8-3465-8541-A9B8-8C045E76008D}">
      <dsp:nvSpPr>
        <dsp:cNvPr id="0" name=""/>
        <dsp:cNvSpPr/>
      </dsp:nvSpPr>
      <dsp:spPr>
        <a:xfrm>
          <a:off x="0" y="764570"/>
          <a:ext cx="11077567" cy="638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k jakým  jste došli závěrům?</a:t>
          </a:r>
          <a:endParaRPr lang="en-US" sz="2600" kern="1200" dirty="0"/>
        </a:p>
      </dsp:txBody>
      <dsp:txXfrm>
        <a:off x="31185" y="795755"/>
        <a:ext cx="11015197" cy="576450"/>
      </dsp:txXfrm>
    </dsp:sp>
    <dsp:sp modelId="{B4A5DD2A-4CC0-BA4C-BB4D-D8D48DB38613}">
      <dsp:nvSpPr>
        <dsp:cNvPr id="0" name=""/>
        <dsp:cNvSpPr/>
      </dsp:nvSpPr>
      <dsp:spPr>
        <a:xfrm>
          <a:off x="0" y="1478270"/>
          <a:ext cx="11077567" cy="638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doporučení:</a:t>
          </a:r>
          <a:endParaRPr lang="en-US" sz="2600" kern="1200"/>
        </a:p>
      </dsp:txBody>
      <dsp:txXfrm>
        <a:off x="31185" y="1509455"/>
        <a:ext cx="11015197" cy="576450"/>
      </dsp:txXfrm>
    </dsp:sp>
    <dsp:sp modelId="{223B3B90-66E0-A948-9071-D3B75C3E639A}">
      <dsp:nvSpPr>
        <dsp:cNvPr id="0" name=""/>
        <dsp:cNvSpPr/>
      </dsp:nvSpPr>
      <dsp:spPr>
        <a:xfrm>
          <a:off x="0" y="2117090"/>
          <a:ext cx="11077567" cy="1937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1713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b="1" kern="1200"/>
            <a:t>sepište si záměr a cíle práce a napište si k nim jednoduché body, poznámky z diskuze/výsledků vašeho výzkumu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b="1" kern="1200" dirty="0"/>
            <a:t>vyzdvihněte cíle, které se vám podařilo naplnit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 err="1"/>
            <a:t>vyjadřujte</a:t>
          </a:r>
          <a:r>
            <a:rPr lang="en-US" sz="2000" kern="1200" dirty="0"/>
            <a:t> se v </a:t>
          </a:r>
          <a:r>
            <a:rPr lang="en-US" sz="2000" kern="1200" dirty="0" err="1"/>
            <a:t>obecných</a:t>
          </a:r>
          <a:r>
            <a:rPr lang="en-US" sz="2000" kern="1200" dirty="0"/>
            <a:t> </a:t>
          </a:r>
          <a:r>
            <a:rPr lang="en-US" sz="2000" kern="1200" dirty="0" err="1"/>
            <a:t>tvrzeních</a:t>
          </a:r>
          <a:r>
            <a:rPr lang="en-US" sz="2000" kern="1200" dirty="0"/>
            <a:t>, </a:t>
          </a:r>
          <a:r>
            <a:rPr lang="en-US" sz="2000" kern="1200" dirty="0" err="1"/>
            <a:t>zevšeobecňujte</a:t>
          </a:r>
          <a:r>
            <a:rPr lang="en-US" sz="2000" kern="1200" dirty="0"/>
            <a:t>/</a:t>
          </a:r>
          <a:r>
            <a:rPr lang="en-US" sz="2000" kern="1200" dirty="0" err="1"/>
            <a:t>nevěnujte</a:t>
          </a:r>
          <a:r>
            <a:rPr lang="en-US" sz="2000" kern="1200" dirty="0"/>
            <a:t> se </a:t>
          </a:r>
          <a:r>
            <a:rPr lang="en-US" sz="2000" kern="1200" dirty="0" err="1"/>
            <a:t>specifickým</a:t>
          </a:r>
          <a:r>
            <a:rPr lang="en-US" sz="2000" kern="1200" dirty="0"/>
            <a:t> </a:t>
          </a:r>
          <a:r>
            <a:rPr lang="en-US" sz="2000" kern="1200" dirty="0" err="1"/>
            <a:t>výsledkům</a:t>
          </a:r>
          <a:r>
            <a:rPr lang="en-US" sz="2000" kern="1200" dirty="0"/>
            <a:t> a </a:t>
          </a:r>
          <a:r>
            <a:rPr lang="en-US" sz="2000" kern="1200" dirty="0" err="1"/>
            <a:t>datům</a:t>
          </a:r>
          <a:r>
            <a:rPr lang="en-US" sz="2000" kern="1200" dirty="0"/>
            <a:t> </a:t>
          </a:r>
          <a:r>
            <a:rPr lang="en-US" sz="2000" kern="1200" dirty="0" err="1"/>
            <a:t>tak</a:t>
          </a:r>
          <a:r>
            <a:rPr lang="en-US" sz="2000" kern="1200" dirty="0"/>
            <a:t> </a:t>
          </a:r>
          <a:r>
            <a:rPr lang="en-US" sz="2000" kern="1200" dirty="0" err="1"/>
            <a:t>jako</a:t>
          </a:r>
          <a:r>
            <a:rPr lang="en-US" sz="2000" kern="1200" dirty="0"/>
            <a:t> </a:t>
          </a:r>
          <a:r>
            <a:rPr lang="en-US" sz="2000" kern="1200" dirty="0" err="1"/>
            <a:t>jinde</a:t>
          </a:r>
          <a:r>
            <a:rPr lang="en-US" sz="2000" kern="1200" dirty="0"/>
            <a:t> v DP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 err="1"/>
            <a:t>není</a:t>
          </a:r>
          <a:r>
            <a:rPr lang="en-US" sz="2000" kern="1200" dirty="0"/>
            <a:t> </a:t>
          </a:r>
          <a:r>
            <a:rPr lang="en-US" sz="2000" kern="1200" dirty="0" err="1"/>
            <a:t>nutné</a:t>
          </a:r>
          <a:r>
            <a:rPr lang="en-US" sz="2000" kern="1200" dirty="0"/>
            <a:t> </a:t>
          </a:r>
          <a:r>
            <a:rPr lang="en-US" sz="2000" kern="1200" dirty="0" err="1"/>
            <a:t>věnovat</a:t>
          </a:r>
          <a:r>
            <a:rPr lang="en-US" sz="2000" kern="1200" dirty="0"/>
            <a:t> se </a:t>
          </a:r>
          <a:r>
            <a:rPr lang="en-US" sz="2000" kern="1200" dirty="0" err="1"/>
            <a:t>každé</a:t>
          </a:r>
          <a:r>
            <a:rPr lang="en-US" sz="2000" kern="1200" dirty="0"/>
            <a:t> </a:t>
          </a:r>
          <a:r>
            <a:rPr lang="en-US" sz="2000" kern="1200" dirty="0" err="1"/>
            <a:t>výzkumné</a:t>
          </a:r>
          <a:r>
            <a:rPr lang="en-US" sz="2000" kern="1200" dirty="0"/>
            <a:t> </a:t>
          </a:r>
          <a:r>
            <a:rPr lang="en-US" sz="2000" kern="1200" dirty="0" err="1"/>
            <a:t>otázce</a:t>
          </a:r>
          <a:r>
            <a:rPr lang="en-US" sz="2000" kern="1200" dirty="0"/>
            <a:t> </a:t>
          </a:r>
          <a:r>
            <a:rPr lang="en-US" sz="2000" kern="1200" dirty="0" err="1"/>
            <a:t>jednotlivě</a:t>
          </a:r>
          <a:r>
            <a:rPr lang="en-US" sz="2000" kern="1200" dirty="0"/>
            <a:t>, </a:t>
          </a:r>
          <a:r>
            <a:rPr lang="en-US" sz="2000" kern="1200" dirty="0" err="1"/>
            <a:t>spíše</a:t>
          </a:r>
          <a:r>
            <a:rPr lang="en-US" sz="2000" kern="1200" dirty="0"/>
            <a:t> </a:t>
          </a:r>
          <a:r>
            <a:rPr lang="en-US" sz="2000" kern="1200" dirty="0" err="1"/>
            <a:t>obecně</a:t>
          </a:r>
          <a:r>
            <a:rPr lang="en-US" sz="2000" kern="1200" dirty="0"/>
            <a:t> </a:t>
          </a:r>
          <a:r>
            <a:rPr lang="en-US" sz="2000" kern="1200" dirty="0" err="1"/>
            <a:t>shrnout</a:t>
          </a:r>
          <a:endParaRPr lang="en-US" sz="2000" kern="1200" dirty="0"/>
        </a:p>
      </dsp:txBody>
      <dsp:txXfrm>
        <a:off x="0" y="2117090"/>
        <a:ext cx="11077567" cy="1937520"/>
      </dsp:txXfrm>
    </dsp:sp>
    <dsp:sp modelId="{78A1CCBC-ED90-B242-8FDB-5E9EE5269CEB}">
      <dsp:nvSpPr>
        <dsp:cNvPr id="0" name=""/>
        <dsp:cNvSpPr/>
      </dsp:nvSpPr>
      <dsp:spPr>
        <a:xfrm>
          <a:off x="0" y="4054610"/>
          <a:ext cx="11077567" cy="638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Obvyklé chyby:</a:t>
          </a:r>
          <a:endParaRPr lang="en-US" sz="2600" kern="1200"/>
        </a:p>
      </dsp:txBody>
      <dsp:txXfrm>
        <a:off x="31185" y="4085795"/>
        <a:ext cx="11015197" cy="576450"/>
      </dsp:txXfrm>
    </dsp:sp>
    <dsp:sp modelId="{9776CAC9-E2E1-4645-9016-7F8D2CF08772}">
      <dsp:nvSpPr>
        <dsp:cNvPr id="0" name=""/>
        <dsp:cNvSpPr/>
      </dsp:nvSpPr>
      <dsp:spPr>
        <a:xfrm>
          <a:off x="0" y="4693430"/>
          <a:ext cx="11077567" cy="1049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1713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b="1" kern="1200" dirty="0"/>
            <a:t>analýza, představování dat atp./zde již pouze závěry – závěr není diskuze!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b="1" kern="1200" dirty="0"/>
            <a:t>přesvědčování o významu práce/sumář, shrnutí (není to diskuze)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 err="1"/>
            <a:t>nepředstavujeme</a:t>
          </a:r>
          <a:r>
            <a:rPr lang="en-US" sz="2000" kern="1200" dirty="0"/>
            <a:t> </a:t>
          </a:r>
          <a:r>
            <a:rPr lang="en-US" sz="2000" kern="1200" dirty="0" err="1"/>
            <a:t>zde</a:t>
          </a:r>
          <a:r>
            <a:rPr lang="en-US" sz="2000" kern="1200" dirty="0"/>
            <a:t> </a:t>
          </a:r>
          <a:r>
            <a:rPr lang="en-US" sz="2000" kern="1200" dirty="0" err="1"/>
            <a:t>žádné</a:t>
          </a:r>
          <a:r>
            <a:rPr lang="en-US" sz="2000" kern="1200" dirty="0"/>
            <a:t> </a:t>
          </a:r>
          <a:r>
            <a:rPr lang="en-US" sz="2000" kern="1200" dirty="0" err="1"/>
            <a:t>nové</a:t>
          </a:r>
          <a:r>
            <a:rPr lang="en-US" sz="2000" kern="1200" dirty="0"/>
            <a:t> </a:t>
          </a:r>
          <a:r>
            <a:rPr lang="en-US" sz="2000" kern="1200" dirty="0" err="1"/>
            <a:t>informace</a:t>
          </a:r>
          <a:r>
            <a:rPr lang="en-US" sz="2000" kern="1200" dirty="0"/>
            <a:t>, data, ani </a:t>
          </a:r>
          <a:r>
            <a:rPr lang="en-US" sz="2000" kern="1200" dirty="0" err="1"/>
            <a:t>argumenty</a:t>
          </a:r>
          <a:endParaRPr lang="en-US" sz="2000" kern="1200" dirty="0"/>
        </a:p>
      </dsp:txBody>
      <dsp:txXfrm>
        <a:off x="0" y="4693430"/>
        <a:ext cx="11077567" cy="104949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57CC1-FE72-3C4B-8050-AAE7C04D3ADF}">
      <dsp:nvSpPr>
        <dsp:cNvPr id="0" name=""/>
        <dsp:cNvSpPr/>
      </dsp:nvSpPr>
      <dsp:spPr>
        <a:xfrm>
          <a:off x="0" y="107567"/>
          <a:ext cx="6643607" cy="11613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pro DP podstatné, je to práce kvalifikační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jak teorie, tak praxe</a:t>
          </a:r>
          <a:endParaRPr lang="en-US" sz="1300" kern="1200" dirty="0"/>
        </a:p>
      </dsp:txBody>
      <dsp:txXfrm>
        <a:off x="56694" y="164261"/>
        <a:ext cx="6530219" cy="1047992"/>
      </dsp:txXfrm>
    </dsp:sp>
    <dsp:sp modelId="{DCDA8EFA-6481-CE45-A27B-2C4008D427AF}">
      <dsp:nvSpPr>
        <dsp:cNvPr id="0" name=""/>
        <dsp:cNvSpPr/>
      </dsp:nvSpPr>
      <dsp:spPr>
        <a:xfrm>
          <a:off x="0" y="1306387"/>
          <a:ext cx="6643607" cy="1161380"/>
        </a:xfrm>
        <a:prstGeom prst="roundRect">
          <a:avLst/>
        </a:prstGeom>
        <a:solidFill>
          <a:schemeClr val="accent2">
            <a:hueOff val="0"/>
            <a:satOff val="0"/>
            <a:lumOff val="-2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mnohdy vyrůstá ze state of art obsaženého v úvodu nebo ve shrnutí literatury (odpovídáte tedy na to, jak jste přispěli k dílu ostatních badatelů, na němž jste stavěli, jak jste zaplnili mezeru v dosavadním bádání atp.)</a:t>
          </a:r>
          <a:endParaRPr lang="en-US" sz="1300" kern="1200"/>
        </a:p>
      </dsp:txBody>
      <dsp:txXfrm>
        <a:off x="56694" y="1363081"/>
        <a:ext cx="6530219" cy="1047992"/>
      </dsp:txXfrm>
    </dsp:sp>
    <dsp:sp modelId="{61EDA0C2-3229-BD49-A5A4-4966540C9071}">
      <dsp:nvSpPr>
        <dsp:cNvPr id="0" name=""/>
        <dsp:cNvSpPr/>
      </dsp:nvSpPr>
      <dsp:spPr>
        <a:xfrm>
          <a:off x="0" y="2505207"/>
          <a:ext cx="6643607" cy="1161380"/>
        </a:xfrm>
        <a:prstGeom prst="roundRect">
          <a:avLst/>
        </a:prstGeom>
        <a:solidFill>
          <a:schemeClr val="accent2">
            <a:hueOff val="0"/>
            <a:satOff val="0"/>
            <a:lumOff val="-5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můžete zmínit i vaše konferenční příspěvky a jiné vědecké aktivity</a:t>
          </a:r>
          <a:endParaRPr lang="en-US" sz="1300" kern="1200"/>
        </a:p>
      </dsp:txBody>
      <dsp:txXfrm>
        <a:off x="56694" y="2561901"/>
        <a:ext cx="6530219" cy="1047992"/>
      </dsp:txXfrm>
    </dsp:sp>
    <dsp:sp modelId="{7FF513D4-B27D-3341-AC02-C29F4F3EE3D5}">
      <dsp:nvSpPr>
        <dsp:cNvPr id="0" name=""/>
        <dsp:cNvSpPr/>
      </dsp:nvSpPr>
      <dsp:spPr>
        <a:xfrm>
          <a:off x="0" y="3704027"/>
          <a:ext cx="6643607" cy="1161380"/>
        </a:xfrm>
        <a:prstGeom prst="roundRect">
          <a:avLst/>
        </a:prstGeom>
        <a:solidFill>
          <a:schemeClr val="accent2">
            <a:hueOff val="0"/>
            <a:satOff val="0"/>
            <a:lumOff val="-8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poslední možnost říci čtenáři, co by si měl z vaší práce zapamatovat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Pozor: není výčtem výsledků vašeho výzkumu, spíše přehled toho nejdůležitějšího, nezapomínejte na kontext</a:t>
          </a:r>
          <a:endParaRPr lang="en-US" sz="1300" kern="1200" dirty="0"/>
        </a:p>
      </dsp:txBody>
      <dsp:txXfrm>
        <a:off x="56694" y="3760721"/>
        <a:ext cx="6530219" cy="1047992"/>
      </dsp:txXfrm>
    </dsp:sp>
    <dsp:sp modelId="{9796D2B2-3E9A-BA46-AF15-BF24B76100B9}">
      <dsp:nvSpPr>
        <dsp:cNvPr id="0" name=""/>
        <dsp:cNvSpPr/>
      </dsp:nvSpPr>
      <dsp:spPr>
        <a:xfrm>
          <a:off x="0" y="4902847"/>
          <a:ext cx="6643607" cy="1161380"/>
        </a:xfrm>
        <a:prstGeom prst="roundRect">
          <a:avLst/>
        </a:prstGeom>
        <a:solidFill>
          <a:schemeClr val="accent2">
            <a:hueOff val="0"/>
            <a:satOff val="0"/>
            <a:lumOff val="-10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jak jste přispěli k současnému stavu bádání/praxi?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co víte nyní a dříve jste to nevěděli?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proč na tom záleží?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protiřečí</a:t>
          </a:r>
          <a:r>
            <a:rPr lang="en-US" sz="1300" kern="1200" dirty="0"/>
            <a:t>/</a:t>
          </a:r>
          <a:r>
            <a:rPr lang="en-US" sz="1300" kern="1200" dirty="0" err="1"/>
            <a:t>doplňuje</a:t>
          </a:r>
          <a:r>
            <a:rPr lang="en-US" sz="1300" kern="1200" dirty="0"/>
            <a:t> </a:t>
          </a:r>
          <a:r>
            <a:rPr lang="en-US" sz="1300" kern="1200" dirty="0" err="1"/>
            <a:t>vaše</a:t>
          </a:r>
          <a:r>
            <a:rPr lang="en-US" sz="1300" kern="1200" dirty="0"/>
            <a:t> DP </a:t>
          </a:r>
          <a:r>
            <a:rPr lang="en-US" sz="1300" kern="1200" dirty="0" err="1"/>
            <a:t>práce</a:t>
          </a:r>
          <a:r>
            <a:rPr lang="en-US" sz="1300" kern="1200" dirty="0"/>
            <a:t> </a:t>
          </a:r>
          <a:r>
            <a:rPr lang="en-US" sz="1300" kern="1200" dirty="0" err="1"/>
            <a:t>jiné</a:t>
          </a:r>
          <a:r>
            <a:rPr lang="en-US" sz="1300" kern="1200" dirty="0"/>
            <a:t>?</a:t>
          </a:r>
        </a:p>
      </dsp:txBody>
      <dsp:txXfrm>
        <a:off x="56694" y="4959541"/>
        <a:ext cx="6530219" cy="1047992"/>
      </dsp:txXfrm>
    </dsp:sp>
    <dsp:sp modelId="{BCDAAC4E-12E0-FF4B-99C1-B90376A995BF}">
      <dsp:nvSpPr>
        <dsp:cNvPr id="0" name=""/>
        <dsp:cNvSpPr/>
      </dsp:nvSpPr>
      <dsp:spPr>
        <a:xfrm>
          <a:off x="0" y="6064227"/>
          <a:ext cx="6643607" cy="686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935" tIns="16510" rIns="92456" bIns="165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000" b="1" kern="1200"/>
            <a:t>váš výzkum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000" b="1" kern="1200"/>
            <a:t>teoretický koncept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000" b="1" kern="1200"/>
            <a:t>kritické zhodnocení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000" b="1" kern="1200"/>
            <a:t>vaše práce musí být jedinečná a unikátní, vysvětlujete její přínos, to, čím je vaše práce charakteristická </a:t>
          </a:r>
          <a:endParaRPr lang="en-US" sz="1000" kern="1200"/>
        </a:p>
      </dsp:txBody>
      <dsp:txXfrm>
        <a:off x="0" y="6064227"/>
        <a:ext cx="6643607" cy="68620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D8688E-5536-3A4F-8F1A-5D21A19E0779}">
      <dsp:nvSpPr>
        <dsp:cNvPr id="0" name=""/>
        <dsp:cNvSpPr/>
      </dsp:nvSpPr>
      <dsp:spPr>
        <a:xfrm>
          <a:off x="0" y="645808"/>
          <a:ext cx="3467948" cy="20807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kritické zhodnocení limitů:</a:t>
          </a:r>
          <a:endParaRPr lang="en-US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vaše osobní jakožto výzkumníka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 dirty="0"/>
            <a:t>vašeho výzkumu, teorie, metodologie atp. (je možné zařadit i do jiných částí DP)</a:t>
          </a:r>
          <a:endParaRPr lang="en-US" sz="1300" kern="1200" dirty="0"/>
        </a:p>
      </dsp:txBody>
      <dsp:txXfrm>
        <a:off x="0" y="645808"/>
        <a:ext cx="3467948" cy="2080769"/>
      </dsp:txXfrm>
    </dsp:sp>
    <dsp:sp modelId="{AE4E485F-0FF3-4945-B64A-6E46021A4C92}">
      <dsp:nvSpPr>
        <dsp:cNvPr id="0" name=""/>
        <dsp:cNvSpPr/>
      </dsp:nvSpPr>
      <dsp:spPr>
        <a:xfrm>
          <a:off x="3814743" y="645808"/>
          <a:ext cx="3467948" cy="20807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tato část může být bolestná, ale je podstatnou součástí kvalitní vědecké práce –  i ty nejlepší práce předních vědců mají nějaká omezení, jejich uznání přidává vaší práci na důvěryhodnosti</a:t>
          </a:r>
          <a:endParaRPr lang="en-US" sz="1700" kern="1200" dirty="0"/>
        </a:p>
      </dsp:txBody>
      <dsp:txXfrm>
        <a:off x="3814743" y="645808"/>
        <a:ext cx="3467948" cy="2080769"/>
      </dsp:txXfrm>
    </dsp:sp>
    <dsp:sp modelId="{5670A856-EA83-6643-A7A6-D0FC3FD29898}">
      <dsp:nvSpPr>
        <dsp:cNvPr id="0" name=""/>
        <dsp:cNvSpPr/>
      </dsp:nvSpPr>
      <dsp:spPr>
        <a:xfrm>
          <a:off x="7629486" y="645808"/>
          <a:ext cx="3467948" cy="20807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pozor na jazyk, nepodceňovat sebe sama, ani svoji práci</a:t>
          </a:r>
          <a:endParaRPr lang="en-US" sz="1700" kern="1200"/>
        </a:p>
      </dsp:txBody>
      <dsp:txXfrm>
        <a:off x="7629486" y="645808"/>
        <a:ext cx="3467948" cy="2080769"/>
      </dsp:txXfrm>
    </dsp:sp>
    <dsp:sp modelId="{2F5168D3-3095-6C47-BB9E-E8020660454E}">
      <dsp:nvSpPr>
        <dsp:cNvPr id="0" name=""/>
        <dsp:cNvSpPr/>
      </dsp:nvSpPr>
      <dsp:spPr>
        <a:xfrm>
          <a:off x="0" y="3073371"/>
          <a:ext cx="3467948" cy="20807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rovnováha mezi přínosem práce a omezeními</a:t>
          </a:r>
          <a:endParaRPr lang="en-US" sz="1700" kern="1200"/>
        </a:p>
      </dsp:txBody>
      <dsp:txXfrm>
        <a:off x="0" y="3073371"/>
        <a:ext cx="3467948" cy="2080769"/>
      </dsp:txXfrm>
    </dsp:sp>
    <dsp:sp modelId="{E7AA043B-0875-DD4B-A69A-DA2C9F85AB6D}">
      <dsp:nvSpPr>
        <dsp:cNvPr id="0" name=""/>
        <dsp:cNvSpPr/>
      </dsp:nvSpPr>
      <dsp:spPr>
        <a:xfrm>
          <a:off x="3814743" y="3073371"/>
          <a:ext cx="3467948" cy="20807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je důležité ukázat, že rozumíte svému výzkumu, svoji DP a že limity s nimi spojené jsou oprávněné a dají se v budoucnu řešit</a:t>
          </a:r>
          <a:endParaRPr lang="en-US" sz="1700" kern="1200" dirty="0"/>
        </a:p>
      </dsp:txBody>
      <dsp:txXfrm>
        <a:off x="3814743" y="3073371"/>
        <a:ext cx="3467948" cy="2080769"/>
      </dsp:txXfrm>
    </dsp:sp>
    <dsp:sp modelId="{8F8BFECB-7406-B349-87D5-6120D38570B4}">
      <dsp:nvSpPr>
        <dsp:cNvPr id="0" name=""/>
        <dsp:cNvSpPr/>
      </dsp:nvSpPr>
      <dsp:spPr>
        <a:xfrm>
          <a:off x="7629486" y="3073371"/>
          <a:ext cx="3467948" cy="20807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na co se změřit?</a:t>
          </a:r>
          <a:endParaRPr lang="en-US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 dirty="0"/>
            <a:t>generalizace a jejich omezení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nedostačující vzorek, prameny…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úzké zaměření vašeho výzkumu, teorie, metody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osobní či jiná podjatost, možná zkreslení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časové, geografické a finanční limity, které zasáhly do vaší DP (diachronie/synchronie, změna/vývoj atp.)</a:t>
          </a:r>
          <a:endParaRPr lang="en-US" sz="1300" kern="1200"/>
        </a:p>
      </dsp:txBody>
      <dsp:txXfrm>
        <a:off x="7629486" y="3073371"/>
        <a:ext cx="3467948" cy="208076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C1C5B-0035-FE44-8451-F8E105E694F2}">
      <dsp:nvSpPr>
        <dsp:cNvPr id="0" name=""/>
        <dsp:cNvSpPr/>
      </dsp:nvSpPr>
      <dsp:spPr>
        <a:xfrm>
          <a:off x="0" y="585224"/>
          <a:ext cx="6220246" cy="111881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zhodnoťte dopady vaší DP na teorii a praxi, čili popište kroky, které by podle vás měly následovat</a:t>
          </a:r>
          <a:endParaRPr lang="en-US" sz="2000" kern="1200" dirty="0"/>
        </a:p>
      </dsp:txBody>
      <dsp:txXfrm>
        <a:off x="54616" y="639840"/>
        <a:ext cx="6111014" cy="1009580"/>
      </dsp:txXfrm>
    </dsp:sp>
    <dsp:sp modelId="{A7D02E9E-FB85-5742-96DE-75162C0798BE}">
      <dsp:nvSpPr>
        <dsp:cNvPr id="0" name=""/>
        <dsp:cNvSpPr/>
      </dsp:nvSpPr>
      <dsp:spPr>
        <a:xfrm>
          <a:off x="0" y="1704037"/>
          <a:ext cx="6220246" cy="548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493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v souvislosti s vašimi prameny a výzkumem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budoucí výzkum</a:t>
          </a:r>
          <a:endParaRPr lang="en-US" sz="1600" kern="1200"/>
        </a:p>
      </dsp:txBody>
      <dsp:txXfrm>
        <a:off x="0" y="1704037"/>
        <a:ext cx="6220246" cy="548550"/>
      </dsp:txXfrm>
    </dsp:sp>
    <dsp:sp modelId="{72934A5A-56AA-A042-801E-F6FF61311B56}">
      <dsp:nvSpPr>
        <dsp:cNvPr id="0" name=""/>
        <dsp:cNvSpPr/>
      </dsp:nvSpPr>
      <dsp:spPr>
        <a:xfrm>
          <a:off x="0" y="2252587"/>
          <a:ext cx="6220246" cy="1118812"/>
        </a:xfrm>
        <a:prstGeom prst="roundRect">
          <a:avLst/>
        </a:prstGeom>
        <a:solidFill>
          <a:schemeClr val="accent2">
            <a:hueOff val="0"/>
            <a:satOff val="0"/>
            <a:lumOff val="-36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některá doporučení se týkají čistě vaší DP a vašich dat, měli byste ale také zahrnout jiná pole výzkumu atp. (jiný kontext, jiná časová a geografická škála atp.)</a:t>
          </a:r>
          <a:endParaRPr lang="en-US" sz="2000" kern="1200" dirty="0"/>
        </a:p>
      </dsp:txBody>
      <dsp:txXfrm>
        <a:off x="54616" y="2307203"/>
        <a:ext cx="6111014" cy="1009580"/>
      </dsp:txXfrm>
    </dsp:sp>
    <dsp:sp modelId="{43F62D3F-A686-494F-AE3D-F4E9485F0FB1}">
      <dsp:nvSpPr>
        <dsp:cNvPr id="0" name=""/>
        <dsp:cNvSpPr/>
      </dsp:nvSpPr>
      <dsp:spPr>
        <a:xfrm>
          <a:off x="0" y="3429000"/>
          <a:ext cx="6220246" cy="1118812"/>
        </a:xfrm>
        <a:prstGeom prst="roundRect">
          <a:avLst/>
        </a:prstGeom>
        <a:solidFill>
          <a:schemeClr val="accent2">
            <a:hueOff val="0"/>
            <a:satOff val="0"/>
            <a:lumOff val="-73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zde můžete říci, to co vás pálilo při psaní DP, jaké jste měli metodologické problémy</a:t>
          </a:r>
          <a:endParaRPr lang="en-US" sz="2000" kern="1200" dirty="0"/>
        </a:p>
      </dsp:txBody>
      <dsp:txXfrm>
        <a:off x="54616" y="3483616"/>
        <a:ext cx="6111014" cy="1009580"/>
      </dsp:txXfrm>
    </dsp:sp>
    <dsp:sp modelId="{1B82C93C-C61C-E946-B530-ED80CF066FF9}">
      <dsp:nvSpPr>
        <dsp:cNvPr id="0" name=""/>
        <dsp:cNvSpPr/>
      </dsp:nvSpPr>
      <dsp:spPr>
        <a:xfrm>
          <a:off x="0" y="4605412"/>
          <a:ext cx="6220246" cy="1118812"/>
        </a:xfrm>
        <a:prstGeom prst="roundRect">
          <a:avLst/>
        </a:prstGeom>
        <a:solidFill>
          <a:schemeClr val="accent2">
            <a:hueOff val="0"/>
            <a:satOff val="0"/>
            <a:lumOff val="-10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navazuje na omezení DP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pozor:</a:t>
          </a:r>
          <a:endParaRPr lang="en-US" sz="2000" kern="1200" dirty="0"/>
        </a:p>
      </dsp:txBody>
      <dsp:txXfrm>
        <a:off x="54616" y="4660028"/>
        <a:ext cx="6111014" cy="1009580"/>
      </dsp:txXfrm>
    </dsp:sp>
    <dsp:sp modelId="{2C340484-6EA5-214E-9540-66DE9873F799}">
      <dsp:nvSpPr>
        <dsp:cNvPr id="0" name=""/>
        <dsp:cNvSpPr/>
      </dsp:nvSpPr>
      <dsp:spPr>
        <a:xfrm>
          <a:off x="0" y="5724225"/>
          <a:ext cx="6220246" cy="548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493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/>
            <a:t>všechna doporučení se musí vztahovat k vaší  DP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/>
            <a:t>neshazujte</a:t>
          </a:r>
          <a:r>
            <a:rPr lang="en-US" sz="1600" kern="1200" dirty="0"/>
            <a:t> </a:t>
          </a:r>
          <a:r>
            <a:rPr lang="en-US" sz="1600" kern="1200" dirty="0" err="1"/>
            <a:t>vlastní</a:t>
          </a:r>
          <a:r>
            <a:rPr lang="en-US" sz="1600" kern="1200" dirty="0"/>
            <a:t> </a:t>
          </a:r>
          <a:r>
            <a:rPr lang="en-US" sz="1600" kern="1200" dirty="0" err="1"/>
            <a:t>práci</a:t>
          </a:r>
          <a:endParaRPr lang="en-US" sz="1600" kern="1200" dirty="0"/>
        </a:p>
      </dsp:txBody>
      <dsp:txXfrm>
        <a:off x="0" y="5724225"/>
        <a:ext cx="6220246" cy="5485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019B26-E186-EB4B-988F-0B7FF5970139}">
      <dsp:nvSpPr>
        <dsp:cNvPr id="0" name=""/>
        <dsp:cNvSpPr/>
      </dsp:nvSpPr>
      <dsp:spPr>
        <a:xfrm>
          <a:off x="3473" y="669268"/>
          <a:ext cx="2088397" cy="829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úvod:</a:t>
          </a:r>
          <a:endParaRPr lang="en-US" sz="2300" kern="1200"/>
        </a:p>
      </dsp:txBody>
      <dsp:txXfrm>
        <a:off x="3473" y="669268"/>
        <a:ext cx="2088397" cy="829953"/>
      </dsp:txXfrm>
    </dsp:sp>
    <dsp:sp modelId="{B54C3104-9A74-F743-ACBD-B6FE59A10A82}">
      <dsp:nvSpPr>
        <dsp:cNvPr id="0" name=""/>
        <dsp:cNvSpPr/>
      </dsp:nvSpPr>
      <dsp:spPr>
        <a:xfrm>
          <a:off x="3473" y="1499221"/>
          <a:ext cx="2088397" cy="16415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state of art před vaší PD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problém a cíle</a:t>
          </a:r>
          <a:endParaRPr lang="en-US" sz="2300" kern="1200"/>
        </a:p>
      </dsp:txBody>
      <dsp:txXfrm>
        <a:off x="3473" y="1499221"/>
        <a:ext cx="2088397" cy="1641509"/>
      </dsp:txXfrm>
    </dsp:sp>
    <dsp:sp modelId="{36A6FE2C-4226-B04F-9393-7FF361BBCF18}">
      <dsp:nvSpPr>
        <dsp:cNvPr id="0" name=""/>
        <dsp:cNvSpPr/>
      </dsp:nvSpPr>
      <dsp:spPr>
        <a:xfrm>
          <a:off x="2384245" y="669268"/>
          <a:ext cx="2088397" cy="829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teoretická část</a:t>
          </a:r>
          <a:endParaRPr lang="en-US" sz="2300" kern="1200"/>
        </a:p>
      </dsp:txBody>
      <dsp:txXfrm>
        <a:off x="2384245" y="669268"/>
        <a:ext cx="2088397" cy="829953"/>
      </dsp:txXfrm>
    </dsp:sp>
    <dsp:sp modelId="{159D31ED-84F3-6C42-9668-DF7EA801592C}">
      <dsp:nvSpPr>
        <dsp:cNvPr id="0" name=""/>
        <dsp:cNvSpPr/>
      </dsp:nvSpPr>
      <dsp:spPr>
        <a:xfrm>
          <a:off x="2384245" y="1499221"/>
          <a:ext cx="2088397" cy="16415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F34679-45FA-5042-A66F-79DF546A8AE9}">
      <dsp:nvSpPr>
        <dsp:cNvPr id="0" name=""/>
        <dsp:cNvSpPr/>
      </dsp:nvSpPr>
      <dsp:spPr>
        <a:xfrm>
          <a:off x="4765018" y="669268"/>
          <a:ext cx="2088397" cy="829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analytická část</a:t>
          </a:r>
          <a:endParaRPr lang="en-US" sz="2300" kern="1200"/>
        </a:p>
      </dsp:txBody>
      <dsp:txXfrm>
        <a:off x="4765018" y="669268"/>
        <a:ext cx="2088397" cy="829953"/>
      </dsp:txXfrm>
    </dsp:sp>
    <dsp:sp modelId="{C18696C8-6429-5447-B91D-4C2FF5CCFD4A}">
      <dsp:nvSpPr>
        <dsp:cNvPr id="0" name=""/>
        <dsp:cNvSpPr/>
      </dsp:nvSpPr>
      <dsp:spPr>
        <a:xfrm>
          <a:off x="4765018" y="1499221"/>
          <a:ext cx="2088397" cy="16415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AF7DEF-2B4C-D24F-B77B-2234E0B5528A}">
      <dsp:nvSpPr>
        <dsp:cNvPr id="0" name=""/>
        <dsp:cNvSpPr/>
      </dsp:nvSpPr>
      <dsp:spPr>
        <a:xfrm>
          <a:off x="7145791" y="669268"/>
          <a:ext cx="2088397" cy="829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závěr</a:t>
          </a:r>
          <a:endParaRPr lang="en-US" sz="2300" kern="1200"/>
        </a:p>
      </dsp:txBody>
      <dsp:txXfrm>
        <a:off x="7145791" y="669268"/>
        <a:ext cx="2088397" cy="829953"/>
      </dsp:txXfrm>
    </dsp:sp>
    <dsp:sp modelId="{9C92F8C8-E9A6-6346-B80A-E6CE794ADFCD}">
      <dsp:nvSpPr>
        <dsp:cNvPr id="0" name=""/>
        <dsp:cNvSpPr/>
      </dsp:nvSpPr>
      <dsp:spPr>
        <a:xfrm>
          <a:off x="7145791" y="1499221"/>
          <a:ext cx="2088397" cy="16415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state of art po vaší DP</a:t>
          </a:r>
          <a:endParaRPr lang="en-US" sz="2300" kern="1200"/>
        </a:p>
      </dsp:txBody>
      <dsp:txXfrm>
        <a:off x="7145791" y="1499221"/>
        <a:ext cx="2088397" cy="16415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CE009-204E-1B44-B541-426CC0751073}">
      <dsp:nvSpPr>
        <dsp:cNvPr id="0" name=""/>
        <dsp:cNvSpPr/>
      </dsp:nvSpPr>
      <dsp:spPr>
        <a:xfrm>
          <a:off x="0" y="221"/>
          <a:ext cx="4127601" cy="6697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 err="1"/>
            <a:t>state</a:t>
          </a:r>
          <a:r>
            <a:rPr lang="cs-CZ" sz="1400" kern="1200" dirty="0"/>
            <a:t> </a:t>
          </a:r>
          <a:r>
            <a:rPr lang="cs-CZ" sz="1400" kern="1200" dirty="0" err="1"/>
            <a:t>of</a:t>
          </a:r>
          <a:r>
            <a:rPr lang="cs-CZ" sz="1400" kern="1200" dirty="0"/>
            <a:t> art – základní přehled o stavu současného bádání, zasazuje vaši práci do kontextu</a:t>
          </a:r>
          <a:endParaRPr lang="en-US" sz="1400" kern="1200" dirty="0"/>
        </a:p>
      </dsp:txBody>
      <dsp:txXfrm>
        <a:off x="32696" y="32917"/>
        <a:ext cx="4062209" cy="604384"/>
      </dsp:txXfrm>
    </dsp:sp>
    <dsp:sp modelId="{7608639D-2831-DA4C-9EF2-86B40000D632}">
      <dsp:nvSpPr>
        <dsp:cNvPr id="0" name=""/>
        <dsp:cNvSpPr/>
      </dsp:nvSpPr>
      <dsp:spPr>
        <a:xfrm>
          <a:off x="0" y="703487"/>
          <a:ext cx="4127601" cy="6697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záměr vaší práce</a:t>
          </a:r>
          <a:endParaRPr lang="en-US" sz="1400" kern="1200"/>
        </a:p>
      </dsp:txBody>
      <dsp:txXfrm>
        <a:off x="32696" y="736183"/>
        <a:ext cx="4062209" cy="604384"/>
      </dsp:txXfrm>
    </dsp:sp>
    <dsp:sp modelId="{80FE21A1-BDED-1449-B600-0D08CC5EB857}">
      <dsp:nvSpPr>
        <dsp:cNvPr id="0" name=""/>
        <dsp:cNvSpPr/>
      </dsp:nvSpPr>
      <dsp:spPr>
        <a:xfrm>
          <a:off x="0" y="1406753"/>
          <a:ext cx="4127601" cy="6697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cíle vaší práce</a:t>
          </a:r>
          <a:endParaRPr lang="en-US" sz="1400" kern="1200" dirty="0"/>
        </a:p>
      </dsp:txBody>
      <dsp:txXfrm>
        <a:off x="32696" y="1439449"/>
        <a:ext cx="4062209" cy="604384"/>
      </dsp:txXfrm>
    </dsp:sp>
    <dsp:sp modelId="{FDB3B168-D1F2-C24D-8D23-F9A55C49E525}">
      <dsp:nvSpPr>
        <dsp:cNvPr id="0" name=""/>
        <dsp:cNvSpPr/>
      </dsp:nvSpPr>
      <dsp:spPr>
        <a:xfrm>
          <a:off x="0" y="2110018"/>
          <a:ext cx="4127601" cy="6697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hodnota a význam vaší práce</a:t>
          </a:r>
          <a:endParaRPr lang="en-US" sz="1400" kern="1200" dirty="0"/>
        </a:p>
      </dsp:txBody>
      <dsp:txXfrm>
        <a:off x="32696" y="2142714"/>
        <a:ext cx="4062209" cy="604384"/>
      </dsp:txXfrm>
    </dsp:sp>
    <dsp:sp modelId="{534E793E-BB48-8A48-ABE4-3B998483552A}">
      <dsp:nvSpPr>
        <dsp:cNvPr id="0" name=""/>
        <dsp:cNvSpPr/>
      </dsp:nvSpPr>
      <dsp:spPr>
        <a:xfrm>
          <a:off x="0" y="2813284"/>
          <a:ext cx="4127601" cy="6697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struktura vaší DP</a:t>
          </a:r>
          <a:endParaRPr lang="en-US" sz="1400" kern="1200" dirty="0"/>
        </a:p>
      </dsp:txBody>
      <dsp:txXfrm>
        <a:off x="32696" y="2845980"/>
        <a:ext cx="4062209" cy="604384"/>
      </dsp:txXfrm>
    </dsp:sp>
    <dsp:sp modelId="{75DCD11B-59AD-2144-870D-B37F1EE84EFE}">
      <dsp:nvSpPr>
        <dsp:cNvPr id="0" name=""/>
        <dsp:cNvSpPr/>
      </dsp:nvSpPr>
      <dsp:spPr>
        <a:xfrm rot="5400000">
          <a:off x="7528670" y="182459"/>
          <a:ext cx="535821" cy="733795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uvést čtenáře do problematiky a zorientovat jej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říci proč je důležité práci napsat, co nového přináší (např. identifkujete nedostatky, mezery v dosavadním bádání)/téma nemůže být pouze zajímavé, musí být nové</a:t>
          </a:r>
          <a:endParaRPr lang="en-US" sz="900" kern="1200"/>
        </a:p>
      </dsp:txBody>
      <dsp:txXfrm rot="-5400000">
        <a:off x="4127602" y="3609685"/>
        <a:ext cx="7311801" cy="483507"/>
      </dsp:txXfrm>
    </dsp:sp>
    <dsp:sp modelId="{4E00684A-277D-7145-BC33-9D95B240BC6B}">
      <dsp:nvSpPr>
        <dsp:cNvPr id="0" name=""/>
        <dsp:cNvSpPr/>
      </dsp:nvSpPr>
      <dsp:spPr>
        <a:xfrm>
          <a:off x="0" y="3516550"/>
          <a:ext cx="4127601" cy="6697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cíl: </a:t>
          </a:r>
          <a:endParaRPr lang="en-US" sz="1400" kern="1200"/>
        </a:p>
      </dsp:txBody>
      <dsp:txXfrm>
        <a:off x="32696" y="3549246"/>
        <a:ext cx="4062209" cy="604384"/>
      </dsp:txXfrm>
    </dsp:sp>
    <dsp:sp modelId="{B5DFD837-C733-6844-A79F-2AD75448BED4}">
      <dsp:nvSpPr>
        <dsp:cNvPr id="0" name=""/>
        <dsp:cNvSpPr/>
      </dsp:nvSpPr>
      <dsp:spPr>
        <a:xfrm rot="5400000">
          <a:off x="7528670" y="885724"/>
          <a:ext cx="535821" cy="733795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state od art je obvykle prví/ostatní body můžete libovolně kontrolovat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výzkumné otázky i metodologii můžete nastínit již v úvodu, stejně tak nemusíte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podkapitoly (vyváženost)</a:t>
          </a:r>
          <a:endParaRPr lang="en-US" sz="900" kern="1200"/>
        </a:p>
      </dsp:txBody>
      <dsp:txXfrm rot="-5400000">
        <a:off x="4127602" y="4312950"/>
        <a:ext cx="7311801" cy="483507"/>
      </dsp:txXfrm>
    </dsp:sp>
    <dsp:sp modelId="{B8C60791-6B96-904E-A846-F20E83994DEE}">
      <dsp:nvSpPr>
        <dsp:cNvPr id="0" name=""/>
        <dsp:cNvSpPr/>
      </dsp:nvSpPr>
      <dsp:spPr>
        <a:xfrm>
          <a:off x="0" y="4219815"/>
          <a:ext cx="4127601" cy="6697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struktura:</a:t>
          </a:r>
          <a:endParaRPr lang="en-US" sz="1400" kern="1200"/>
        </a:p>
      </dsp:txBody>
      <dsp:txXfrm>
        <a:off x="32696" y="4252511"/>
        <a:ext cx="4062209" cy="604384"/>
      </dsp:txXfrm>
    </dsp:sp>
    <dsp:sp modelId="{E7D8D1DA-76E5-6344-A28F-47F4A99E823C}">
      <dsp:nvSpPr>
        <dsp:cNvPr id="0" name=""/>
        <dsp:cNvSpPr/>
      </dsp:nvSpPr>
      <dsp:spPr>
        <a:xfrm rot="5400000">
          <a:off x="7528670" y="1588990"/>
          <a:ext cx="535821" cy="733795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odvisí od délky DP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5-7 %</a:t>
          </a:r>
          <a:endParaRPr lang="en-US" sz="900" kern="1200"/>
        </a:p>
      </dsp:txBody>
      <dsp:txXfrm rot="-5400000">
        <a:off x="4127602" y="5016216"/>
        <a:ext cx="7311801" cy="483507"/>
      </dsp:txXfrm>
    </dsp:sp>
    <dsp:sp modelId="{5C7B961F-83F8-314F-AC5A-57AD47C3AB39}">
      <dsp:nvSpPr>
        <dsp:cNvPr id="0" name=""/>
        <dsp:cNvSpPr/>
      </dsp:nvSpPr>
      <dsp:spPr>
        <a:xfrm>
          <a:off x="0" y="4923081"/>
          <a:ext cx="4127601" cy="6697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délka</a:t>
          </a:r>
          <a:endParaRPr lang="en-US" sz="1400" kern="1200"/>
        </a:p>
      </dsp:txBody>
      <dsp:txXfrm>
        <a:off x="32696" y="4955777"/>
        <a:ext cx="4062209" cy="6043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32C3C-0C7C-5140-BF57-1AE7BAFD81D7}">
      <dsp:nvSpPr>
        <dsp:cNvPr id="0" name=""/>
        <dsp:cNvSpPr/>
      </dsp:nvSpPr>
      <dsp:spPr>
        <a:xfrm>
          <a:off x="0" y="2722"/>
          <a:ext cx="4180636" cy="130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úvod do současného stavu výzkumu/popis problematiky, váš background</a:t>
          </a:r>
          <a:endParaRPr lang="en-US" sz="1600" kern="1200" dirty="0"/>
        </a:p>
      </dsp:txBody>
      <dsp:txXfrm>
        <a:off x="63934" y="66656"/>
        <a:ext cx="4052768" cy="1181826"/>
      </dsp:txXfrm>
    </dsp:sp>
    <dsp:sp modelId="{3C9AFF02-41A1-CB43-9554-560E00A1908C}">
      <dsp:nvSpPr>
        <dsp:cNvPr id="0" name=""/>
        <dsp:cNvSpPr/>
      </dsp:nvSpPr>
      <dsp:spPr>
        <a:xfrm>
          <a:off x="0" y="1377902"/>
          <a:ext cx="4180636" cy="130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vhodné začít seznamem 5-10 nejdůležitějších děl, napište si jejich charakteristiku, v čem jsou důležité, novátorské a přínosné a jak se vztahují k vašemu tématu</a:t>
          </a:r>
          <a:endParaRPr lang="en-US" sz="1600" kern="1200"/>
        </a:p>
      </dsp:txBody>
      <dsp:txXfrm>
        <a:off x="63934" y="1441836"/>
        <a:ext cx="4052768" cy="1181826"/>
      </dsp:txXfrm>
    </dsp:sp>
    <dsp:sp modelId="{31B86C92-55C7-2E49-97D9-63A0A0A18631}">
      <dsp:nvSpPr>
        <dsp:cNvPr id="0" name=""/>
        <dsp:cNvSpPr/>
      </dsp:nvSpPr>
      <dsp:spPr>
        <a:xfrm>
          <a:off x="0" y="2753082"/>
          <a:ext cx="4180636" cy="130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terminologie a klíčové pojmy (někdy je vhodné do DP zařadit slovníček pojmů), v úvodu můžeme zdůraznit 2-3</a:t>
          </a:r>
          <a:endParaRPr lang="en-US" sz="1600" kern="1200" dirty="0"/>
        </a:p>
      </dsp:txBody>
      <dsp:txXfrm>
        <a:off x="63934" y="2817016"/>
        <a:ext cx="4052768" cy="1181826"/>
      </dsp:txXfrm>
    </dsp:sp>
    <dsp:sp modelId="{4C60EE44-5334-9649-AB75-5DDA1416B000}">
      <dsp:nvSpPr>
        <dsp:cNvPr id="0" name=""/>
        <dsp:cNvSpPr/>
      </dsp:nvSpPr>
      <dsp:spPr>
        <a:xfrm rot="5400000">
          <a:off x="7372880" y="1066987"/>
          <a:ext cx="1047755" cy="74322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b="1" kern="1200"/>
            <a:t>buď málo nebo moc informací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b="1" kern="1200" dirty="0"/>
            <a:t>1-2 stránky, je důležité uvést čtenáře do problematiky a vyzdvihnout význam vaší práce</a:t>
          </a:r>
          <a:endParaRPr lang="en-US" sz="1900" kern="1200" dirty="0"/>
        </a:p>
      </dsp:txBody>
      <dsp:txXfrm rot="-5400000">
        <a:off x="4180637" y="4310378"/>
        <a:ext cx="7381096" cy="945461"/>
      </dsp:txXfrm>
    </dsp:sp>
    <dsp:sp modelId="{3F9068D1-D362-0D41-85FB-AD84F3C8C79F}">
      <dsp:nvSpPr>
        <dsp:cNvPr id="0" name=""/>
        <dsp:cNvSpPr/>
      </dsp:nvSpPr>
      <dsp:spPr>
        <a:xfrm>
          <a:off x="0" y="4128262"/>
          <a:ext cx="4180636" cy="130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Obvyklé chyby:</a:t>
          </a:r>
          <a:endParaRPr lang="en-US" sz="1600" kern="1200"/>
        </a:p>
      </dsp:txBody>
      <dsp:txXfrm>
        <a:off x="63934" y="4192196"/>
        <a:ext cx="4052768" cy="11818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2D28A8-DF7E-994A-A893-376436B528B9}">
      <dsp:nvSpPr>
        <dsp:cNvPr id="0" name=""/>
        <dsp:cNvSpPr/>
      </dsp:nvSpPr>
      <dsp:spPr>
        <a:xfrm>
          <a:off x="2886" y="6188"/>
          <a:ext cx="2814600" cy="6287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seznámení se záměrem a cíli práce</a:t>
          </a:r>
          <a:endParaRPr lang="en-US" sz="1700" kern="1200"/>
        </a:p>
      </dsp:txBody>
      <dsp:txXfrm>
        <a:off x="2886" y="6188"/>
        <a:ext cx="2814600" cy="628777"/>
      </dsp:txXfrm>
    </dsp:sp>
    <dsp:sp modelId="{AD237F82-A617-9447-B6C0-5159944E69E9}">
      <dsp:nvSpPr>
        <dsp:cNvPr id="0" name=""/>
        <dsp:cNvSpPr/>
      </dsp:nvSpPr>
      <dsp:spPr>
        <a:xfrm>
          <a:off x="2886" y="634966"/>
          <a:ext cx="2814600" cy="316884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E95841-B5D2-024D-8045-39098134AD4E}">
      <dsp:nvSpPr>
        <dsp:cNvPr id="0" name=""/>
        <dsp:cNvSpPr/>
      </dsp:nvSpPr>
      <dsp:spPr>
        <a:xfrm>
          <a:off x="3211530" y="6188"/>
          <a:ext cx="2814600" cy="6287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zdůvodnění vaší DP:</a:t>
          </a:r>
          <a:endParaRPr lang="en-US" sz="1700" kern="1200"/>
        </a:p>
      </dsp:txBody>
      <dsp:txXfrm>
        <a:off x="3211530" y="6188"/>
        <a:ext cx="2814600" cy="628777"/>
      </dsp:txXfrm>
    </dsp:sp>
    <dsp:sp modelId="{2E42E4AD-3375-7F40-B9E7-3283D35D2306}">
      <dsp:nvSpPr>
        <dsp:cNvPr id="0" name=""/>
        <dsp:cNvSpPr/>
      </dsp:nvSpPr>
      <dsp:spPr>
        <a:xfrm>
          <a:off x="3211530" y="634966"/>
          <a:ext cx="2814600" cy="316884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objasnění záměru práce, pole výzkumu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vysvětlení, proč jste tento výzkum dělali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vyzdvihuje hodnotu, výzkumné otázky a cíle DP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spojnice mezi tím, co již bylo uděláno a tím, co chcete udělat vy</a:t>
          </a:r>
          <a:endParaRPr lang="en-US" sz="1700" kern="1200"/>
        </a:p>
      </dsp:txBody>
      <dsp:txXfrm>
        <a:off x="3211530" y="634966"/>
        <a:ext cx="2814600" cy="3168845"/>
      </dsp:txXfrm>
    </dsp:sp>
    <dsp:sp modelId="{E27F5618-D23A-254A-8A48-3EC9A402D9E8}">
      <dsp:nvSpPr>
        <dsp:cNvPr id="0" name=""/>
        <dsp:cNvSpPr/>
      </dsp:nvSpPr>
      <dsp:spPr>
        <a:xfrm>
          <a:off x="6420175" y="6188"/>
          <a:ext cx="2814600" cy="6287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Obvyklé chyby:</a:t>
          </a:r>
          <a:endParaRPr lang="en-US" sz="1700" kern="1200"/>
        </a:p>
      </dsp:txBody>
      <dsp:txXfrm>
        <a:off x="6420175" y="6188"/>
        <a:ext cx="2814600" cy="628777"/>
      </dsp:txXfrm>
    </dsp:sp>
    <dsp:sp modelId="{9168DEED-B0AE-4042-8C56-99BE9F8D1AE6}">
      <dsp:nvSpPr>
        <dsp:cNvPr id="0" name=""/>
        <dsp:cNvSpPr/>
      </dsp:nvSpPr>
      <dsp:spPr>
        <a:xfrm>
          <a:off x="6420175" y="634966"/>
          <a:ext cx="2814600" cy="316884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není v souladu se state of art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čtenáře je dobré uvést do problematiky obecně, seznámit jej s polem našeho výzkumu a až poté předestřít záměr naší práce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je dobré vyzdvihnout hodnotu celé oblasti bádání, nikoli jen vaší práce (kontext)</a:t>
          </a:r>
          <a:endParaRPr lang="en-US" sz="1700" kern="1200"/>
        </a:p>
      </dsp:txBody>
      <dsp:txXfrm>
        <a:off x="6420175" y="634966"/>
        <a:ext cx="2814600" cy="31688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0CC331-BCAA-8A42-9670-014510C213B4}">
      <dsp:nvSpPr>
        <dsp:cNvPr id="0" name=""/>
        <dsp:cNvSpPr/>
      </dsp:nvSpPr>
      <dsp:spPr>
        <a:xfrm>
          <a:off x="0" y="37207"/>
          <a:ext cx="9238434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tato část úvodu je zásadní pro čtenáře a hodnotitele vaší DP, dozvědí se v ní, proč je vaše DP zajímavá a čím je přínosná</a:t>
          </a:r>
          <a:endParaRPr lang="en-US" sz="2100" kern="1200" dirty="0"/>
        </a:p>
      </dsp:txBody>
      <dsp:txXfrm>
        <a:off x="40780" y="77987"/>
        <a:ext cx="9156874" cy="753819"/>
      </dsp:txXfrm>
    </dsp:sp>
    <dsp:sp modelId="{6E2D9A75-67A8-BB4E-BB8F-078F3F0C97EC}">
      <dsp:nvSpPr>
        <dsp:cNvPr id="0" name=""/>
        <dsp:cNvSpPr/>
      </dsp:nvSpPr>
      <dsp:spPr>
        <a:xfrm>
          <a:off x="0" y="933067"/>
          <a:ext cx="9238434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chybou je už samotná skutečnost, že tuto část do úvodu nezařadíte, musíte explicitně říci v čem spočívá význam vaší práce</a:t>
          </a:r>
          <a:endParaRPr lang="en-US" sz="2100" kern="1200" dirty="0"/>
        </a:p>
      </dsp:txBody>
      <dsp:txXfrm>
        <a:off x="40780" y="973847"/>
        <a:ext cx="9156874" cy="753819"/>
      </dsp:txXfrm>
    </dsp:sp>
    <dsp:sp modelId="{1C0FE9EC-4E81-7C42-AE3D-F44C4B3CA6B9}">
      <dsp:nvSpPr>
        <dsp:cNvPr id="0" name=""/>
        <dsp:cNvSpPr/>
      </dsp:nvSpPr>
      <dsp:spPr>
        <a:xfrm>
          <a:off x="0" y="1828927"/>
          <a:ext cx="9238434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Čím je moje práce přínosná?</a:t>
          </a:r>
          <a:endParaRPr lang="en-US" sz="2100" kern="1200"/>
        </a:p>
      </dsp:txBody>
      <dsp:txXfrm>
        <a:off x="40780" y="1869707"/>
        <a:ext cx="9156874" cy="753819"/>
      </dsp:txXfrm>
    </dsp:sp>
    <dsp:sp modelId="{15EF8147-EC55-064E-9C5B-4C910CEB8017}">
      <dsp:nvSpPr>
        <dsp:cNvPr id="0" name=""/>
        <dsp:cNvSpPr/>
      </dsp:nvSpPr>
      <dsp:spPr>
        <a:xfrm>
          <a:off x="0" y="2664307"/>
          <a:ext cx="9238434" cy="110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320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b="1" kern="1200"/>
            <a:t>nemusí jít o zásadní zlom a nové poznatky/musíte ale vysvětlit význam své DP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b="1" kern="1200"/>
            <a:t>např. pole vašeho výzkumu postrádá nedostatek kritického zhodnocení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b="1" kern="1200"/>
            <a:t>nový úhled pohledu, nové metody a teoretické koncepty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b="1" kern="1200"/>
            <a:t>jistá nutnost – např. zachytit nějaký fenomén, stavbu před rekonstrukcí atp.</a:t>
          </a:r>
          <a:endParaRPr lang="en-US" sz="1600" kern="1200"/>
        </a:p>
      </dsp:txBody>
      <dsp:txXfrm>
        <a:off x="0" y="2664307"/>
        <a:ext cx="9238434" cy="11084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237E2D-2B20-524E-8FE7-57C64CF2990B}">
      <dsp:nvSpPr>
        <dsp:cNvPr id="0" name=""/>
        <dsp:cNvSpPr/>
      </dsp:nvSpPr>
      <dsp:spPr>
        <a:xfrm>
          <a:off x="0" y="293264"/>
          <a:ext cx="6354566" cy="41769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3185" tIns="354076" rIns="493185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0" kern="1200" dirty="0"/>
            <a:t>rozdíl mezi záměrem </a:t>
          </a:r>
          <a:r>
            <a:rPr lang="cs-CZ" sz="1700" b="0" kern="1200" dirty="0" err="1"/>
            <a:t>aka</a:t>
          </a:r>
          <a:r>
            <a:rPr lang="cs-CZ" sz="1700" b="0" kern="1200" dirty="0"/>
            <a:t> celkovým cílem DP/výzkumné otázky vyplývají z celkového záměru a vedou k jeho naplnění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0" kern="1200"/>
            <a:t>celkový záměr práce jasně popíšeme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0" kern="1200"/>
            <a:t>výzkumné otázky můžeme seřadit numericky atp. 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formulujeme je jasně, každá otázka je zaměřená na jiný okruh problémů (jasnost a odlišnost)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3-6, 2 málo a 7 moc (vyváženost), případně vysvětlit množství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výzkumné otázky musí být dosažitelné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začínáme klíčovým slovem (zhodnotit, porovnat, vyšetřit, určit…)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pokud potřebujeme cíl rozepsat, začneme jednoduchou větou a až poté cíl rozvíjíme</a:t>
          </a:r>
          <a:endParaRPr lang="en-US" sz="1700" kern="1200"/>
        </a:p>
      </dsp:txBody>
      <dsp:txXfrm>
        <a:off x="0" y="293264"/>
        <a:ext cx="6354566" cy="4176900"/>
      </dsp:txXfrm>
    </dsp:sp>
    <dsp:sp modelId="{0B3FF49A-3565-1C4D-A0DF-CC3852FAB074}">
      <dsp:nvSpPr>
        <dsp:cNvPr id="0" name=""/>
        <dsp:cNvSpPr/>
      </dsp:nvSpPr>
      <dsp:spPr>
        <a:xfrm>
          <a:off x="317728" y="42344"/>
          <a:ext cx="4448196" cy="5018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131" tIns="0" rIns="168131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výzkumné otázky a záměr DP jsou odlišné</a:t>
          </a:r>
          <a:endParaRPr lang="en-US" sz="1700" kern="1200" dirty="0"/>
        </a:p>
      </dsp:txBody>
      <dsp:txXfrm>
        <a:off x="342226" y="66842"/>
        <a:ext cx="4399200" cy="452844"/>
      </dsp:txXfrm>
    </dsp:sp>
    <dsp:sp modelId="{34D38C52-79B7-044F-8ADF-9346C86EE7F0}">
      <dsp:nvSpPr>
        <dsp:cNvPr id="0" name=""/>
        <dsp:cNvSpPr/>
      </dsp:nvSpPr>
      <dsp:spPr>
        <a:xfrm>
          <a:off x="0" y="4812884"/>
          <a:ext cx="6354566" cy="42839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788FE-5725-C748-A771-DEBC019D260A}">
      <dsp:nvSpPr>
        <dsp:cNvPr id="0" name=""/>
        <dsp:cNvSpPr/>
      </dsp:nvSpPr>
      <dsp:spPr>
        <a:xfrm>
          <a:off x="317728" y="4561964"/>
          <a:ext cx="4448196" cy="5018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131" tIns="0" rIns="168131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zpravidla již ve vašem projektu</a:t>
          </a:r>
          <a:endParaRPr lang="en-US" sz="1700" kern="1200"/>
        </a:p>
      </dsp:txBody>
      <dsp:txXfrm>
        <a:off x="342226" y="4586462"/>
        <a:ext cx="4399200" cy="452844"/>
      </dsp:txXfrm>
    </dsp:sp>
    <dsp:sp modelId="{9A34A13B-BB9E-FF43-A948-11B0DA78A5D0}">
      <dsp:nvSpPr>
        <dsp:cNvPr id="0" name=""/>
        <dsp:cNvSpPr/>
      </dsp:nvSpPr>
      <dsp:spPr>
        <a:xfrm>
          <a:off x="0" y="5584004"/>
          <a:ext cx="6354566" cy="123164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3185" tIns="354076" rIns="493185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0" kern="1200"/>
            <a:t>cíle práce se nepropisují do zbytku práce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0" kern="1200" dirty="0"/>
            <a:t>cíle práce musí figurovat v teoretické i analytické části práce, v diskuzi a závěru</a:t>
          </a:r>
          <a:endParaRPr lang="en-US" sz="1700" kern="1200" dirty="0"/>
        </a:p>
      </dsp:txBody>
      <dsp:txXfrm>
        <a:off x="0" y="5584004"/>
        <a:ext cx="6354566" cy="1231649"/>
      </dsp:txXfrm>
    </dsp:sp>
    <dsp:sp modelId="{4C141040-1492-5C4A-9121-B25A75E3D29F}">
      <dsp:nvSpPr>
        <dsp:cNvPr id="0" name=""/>
        <dsp:cNvSpPr/>
      </dsp:nvSpPr>
      <dsp:spPr>
        <a:xfrm>
          <a:off x="317728" y="5333084"/>
          <a:ext cx="4448196" cy="5018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131" tIns="0" rIns="168131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Obvyklé chyby:</a:t>
          </a:r>
          <a:endParaRPr lang="en-US" sz="1700" kern="1200"/>
        </a:p>
      </dsp:txBody>
      <dsp:txXfrm>
        <a:off x="342226" y="5357582"/>
        <a:ext cx="4399200" cy="452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65C812-7BC1-FA42-BD22-DC59B178AD1A}">
      <dsp:nvSpPr>
        <dsp:cNvPr id="0" name=""/>
        <dsp:cNvSpPr/>
      </dsp:nvSpPr>
      <dsp:spPr>
        <a:xfrm>
          <a:off x="0" y="433874"/>
          <a:ext cx="53340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1231AD-947C-3145-92BE-F5082374D665}">
      <dsp:nvSpPr>
        <dsp:cNvPr id="0" name=""/>
        <dsp:cNvSpPr/>
      </dsp:nvSpPr>
      <dsp:spPr>
        <a:xfrm>
          <a:off x="266700" y="64874"/>
          <a:ext cx="3733799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129" tIns="0" rIns="14112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není nutné, ale vhodné</a:t>
          </a:r>
          <a:endParaRPr lang="en-US" sz="2500" kern="1200"/>
        </a:p>
      </dsp:txBody>
      <dsp:txXfrm>
        <a:off x="302726" y="100900"/>
        <a:ext cx="3661747" cy="665948"/>
      </dsp:txXfrm>
    </dsp:sp>
    <dsp:sp modelId="{E6FEB65D-14CE-5C49-823D-CB5140C9A1EA}">
      <dsp:nvSpPr>
        <dsp:cNvPr id="0" name=""/>
        <dsp:cNvSpPr/>
      </dsp:nvSpPr>
      <dsp:spPr>
        <a:xfrm>
          <a:off x="0" y="1567874"/>
          <a:ext cx="5334000" cy="370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-109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3978" tIns="520700" rIns="413978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b="1" kern="1200"/>
            <a:t>teoretická a analytická část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b="1" kern="1200"/>
            <a:t>jednotlivé kapitoly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b="1" kern="1200"/>
            <a:t>nezapomeňte popsat i přílohy na závěr (slovníček pojmů, rejstřík, seznam příloh)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b="1" kern="1200"/>
            <a:t>rozhodně tato podkapitola pomůže i vám, a to vyjasnit si postup a strukturu práce!</a:t>
          </a:r>
          <a:endParaRPr lang="en-US" sz="2500" kern="1200"/>
        </a:p>
      </dsp:txBody>
      <dsp:txXfrm>
        <a:off x="0" y="1567874"/>
        <a:ext cx="5334000" cy="3701250"/>
      </dsp:txXfrm>
    </dsp:sp>
    <dsp:sp modelId="{11C5CCD8-1496-2C40-AD2F-C6744F87D112}">
      <dsp:nvSpPr>
        <dsp:cNvPr id="0" name=""/>
        <dsp:cNvSpPr/>
      </dsp:nvSpPr>
      <dsp:spPr>
        <a:xfrm>
          <a:off x="266700" y="1198874"/>
          <a:ext cx="3733799" cy="738000"/>
        </a:xfrm>
        <a:prstGeom prst="roundRect">
          <a:avLst/>
        </a:prstGeom>
        <a:solidFill>
          <a:schemeClr val="accent2">
            <a:hueOff val="0"/>
            <a:satOff val="0"/>
            <a:lumOff val="-10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129" tIns="0" rIns="14112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celková struktura práce</a:t>
          </a:r>
          <a:endParaRPr lang="en-US" sz="2500" kern="1200"/>
        </a:p>
      </dsp:txBody>
      <dsp:txXfrm>
        <a:off x="302726" y="1234900"/>
        <a:ext cx="3661747" cy="6659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64CB08-FAA8-5E42-B8DB-E51AFA571157}">
      <dsp:nvSpPr>
        <dsp:cNvPr id="0" name=""/>
        <dsp:cNvSpPr/>
      </dsp:nvSpPr>
      <dsp:spPr>
        <a:xfrm>
          <a:off x="0" y="245852"/>
          <a:ext cx="11248048" cy="491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místo</a:t>
          </a:r>
          <a:r>
            <a:rPr lang="en-US" sz="2000" kern="1200" dirty="0"/>
            <a:t>, </a:t>
          </a:r>
          <a:r>
            <a:rPr lang="en-US" sz="2000" kern="1200" dirty="0" err="1"/>
            <a:t>kde</a:t>
          </a:r>
          <a:r>
            <a:rPr lang="en-US" sz="2000" kern="1200" dirty="0"/>
            <a:t> </a:t>
          </a:r>
          <a:r>
            <a:rPr lang="en-US" sz="2000" kern="1200" dirty="0" err="1"/>
            <a:t>můžete</a:t>
          </a:r>
          <a:r>
            <a:rPr lang="en-US" sz="2000" kern="1200" dirty="0"/>
            <a:t> </a:t>
          </a:r>
          <a:r>
            <a:rPr lang="en-US" sz="2000" kern="1200" dirty="0" err="1"/>
            <a:t>připomenout</a:t>
          </a:r>
          <a:r>
            <a:rPr lang="en-US" sz="2000" kern="1200" dirty="0"/>
            <a:t> </a:t>
          </a:r>
          <a:r>
            <a:rPr lang="en-US" sz="2000" kern="1200" dirty="0" err="1"/>
            <a:t>proč</a:t>
          </a:r>
          <a:r>
            <a:rPr lang="en-US" sz="2000" kern="1200" dirty="0"/>
            <a:t> a jak </a:t>
          </a:r>
          <a:r>
            <a:rPr lang="en-US" sz="2000" kern="1200" dirty="0" err="1"/>
            <a:t>jste</a:t>
          </a:r>
          <a:r>
            <a:rPr lang="en-US" sz="2000" kern="1200" dirty="0"/>
            <a:t> </a:t>
          </a:r>
          <a:r>
            <a:rPr lang="en-US" sz="2000" kern="1200" dirty="0" err="1"/>
            <a:t>práci</a:t>
          </a:r>
          <a:r>
            <a:rPr lang="en-US" sz="2000" kern="1200" dirty="0"/>
            <a:t> </a:t>
          </a:r>
          <a:r>
            <a:rPr lang="en-US" sz="2000" kern="1200" dirty="0" err="1"/>
            <a:t>dělali</a:t>
          </a:r>
          <a:r>
            <a:rPr lang="en-US" sz="2000" kern="1200" dirty="0"/>
            <a:t> a </a:t>
          </a:r>
          <a:r>
            <a:rPr lang="en-US" sz="2000" kern="1200" dirty="0" err="1"/>
            <a:t>zda</a:t>
          </a:r>
          <a:r>
            <a:rPr lang="en-US" sz="2000" kern="1200" dirty="0"/>
            <a:t> se </a:t>
          </a:r>
          <a:r>
            <a:rPr lang="en-US" sz="2000" kern="1200" dirty="0" err="1"/>
            <a:t>vám</a:t>
          </a:r>
          <a:r>
            <a:rPr lang="en-US" sz="2000" kern="1200" dirty="0"/>
            <a:t> </a:t>
          </a:r>
          <a:r>
            <a:rPr lang="en-US" sz="2000" kern="1200" dirty="0" err="1"/>
            <a:t>podařilo</a:t>
          </a:r>
          <a:r>
            <a:rPr lang="en-US" sz="2000" kern="1200" dirty="0"/>
            <a:t> </a:t>
          </a:r>
          <a:r>
            <a:rPr lang="en-US" sz="2000" kern="1200" dirty="0" err="1"/>
            <a:t>dosáhnout</a:t>
          </a:r>
          <a:r>
            <a:rPr lang="en-US" sz="2000" kern="1200" dirty="0"/>
            <a:t> </a:t>
          </a:r>
          <a:r>
            <a:rPr lang="en-US" sz="2000" kern="1200" dirty="0" err="1"/>
            <a:t>vašeho</a:t>
          </a:r>
          <a:r>
            <a:rPr lang="en-US" sz="2000" kern="1200" dirty="0"/>
            <a:t> </a:t>
          </a:r>
          <a:r>
            <a:rPr lang="en-US" sz="2000" kern="1200" dirty="0" err="1"/>
            <a:t>cíle</a:t>
          </a:r>
          <a:endParaRPr lang="en-US" sz="2000" kern="1200" dirty="0"/>
        </a:p>
      </dsp:txBody>
      <dsp:txXfrm>
        <a:off x="23988" y="269840"/>
        <a:ext cx="11200072" cy="443424"/>
      </dsp:txXfrm>
    </dsp:sp>
    <dsp:sp modelId="{FA93DBAE-E7DC-3D4B-AF35-CADFD5B281F5}">
      <dsp:nvSpPr>
        <dsp:cNvPr id="0" name=""/>
        <dsp:cNvSpPr/>
      </dsp:nvSpPr>
      <dsp:spPr>
        <a:xfrm>
          <a:off x="0" y="794852"/>
          <a:ext cx="11248048" cy="491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napsat závěr může být vyčerpávající, ale je potřeba zabrat a napsat jej</a:t>
          </a:r>
          <a:endParaRPr lang="en-US" sz="2000" kern="1200" dirty="0"/>
        </a:p>
      </dsp:txBody>
      <dsp:txXfrm>
        <a:off x="23988" y="818840"/>
        <a:ext cx="11200072" cy="443424"/>
      </dsp:txXfrm>
    </dsp:sp>
    <dsp:sp modelId="{C9E74043-B430-0E42-B9FD-7466CDD23290}">
      <dsp:nvSpPr>
        <dsp:cNvPr id="0" name=""/>
        <dsp:cNvSpPr/>
      </dsp:nvSpPr>
      <dsp:spPr>
        <a:xfrm>
          <a:off x="0" y="1343852"/>
          <a:ext cx="11248048" cy="491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závěr musí být souvislý, organizovaný (podkapitoly) a do jisté míry obecnější než vaše DP</a:t>
          </a:r>
          <a:endParaRPr lang="en-US" sz="2000" kern="1200" dirty="0"/>
        </a:p>
      </dsp:txBody>
      <dsp:txXfrm>
        <a:off x="23988" y="1367840"/>
        <a:ext cx="11200072" cy="443424"/>
      </dsp:txXfrm>
    </dsp:sp>
    <dsp:sp modelId="{94109C47-BA79-8743-81CA-6CDB8C6E5DBD}">
      <dsp:nvSpPr>
        <dsp:cNvPr id="0" name=""/>
        <dsp:cNvSpPr/>
      </dsp:nvSpPr>
      <dsp:spPr>
        <a:xfrm>
          <a:off x="0" y="1835252"/>
          <a:ext cx="11248048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126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/>
            <a:t>pokud bude závěr práce odfláknutý, nestrukturovaný, hodnotitel DP nabude dojmu, že jste ve skutečnosti nevěděli, proč DP píšete, že jste o ni ztratili zájem atp.</a:t>
          </a:r>
          <a:endParaRPr lang="en-US" sz="1600" kern="1200" dirty="0"/>
        </a:p>
      </dsp:txBody>
      <dsp:txXfrm>
        <a:off x="0" y="1835252"/>
        <a:ext cx="11248048" cy="496800"/>
      </dsp:txXfrm>
    </dsp:sp>
    <dsp:sp modelId="{93CBE141-B135-EB48-9EFF-A935C30D7EE9}">
      <dsp:nvSpPr>
        <dsp:cNvPr id="0" name=""/>
        <dsp:cNvSpPr/>
      </dsp:nvSpPr>
      <dsp:spPr>
        <a:xfrm>
          <a:off x="0" y="2332052"/>
          <a:ext cx="11248048" cy="491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délka: 5-7 %</a:t>
          </a:r>
          <a:endParaRPr lang="en-US" sz="2000" kern="1200"/>
        </a:p>
      </dsp:txBody>
      <dsp:txXfrm>
        <a:off x="23988" y="2356040"/>
        <a:ext cx="11200072" cy="443424"/>
      </dsp:txXfrm>
    </dsp:sp>
    <dsp:sp modelId="{72CB3D69-024F-7C41-9979-01FE7D520022}">
      <dsp:nvSpPr>
        <dsp:cNvPr id="0" name=""/>
        <dsp:cNvSpPr/>
      </dsp:nvSpPr>
      <dsp:spPr>
        <a:xfrm>
          <a:off x="0" y="2881052"/>
          <a:ext cx="11248048" cy="491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struktura:</a:t>
          </a:r>
          <a:endParaRPr lang="en-US" sz="2000" kern="1200"/>
        </a:p>
      </dsp:txBody>
      <dsp:txXfrm>
        <a:off x="23988" y="2905040"/>
        <a:ext cx="11200072" cy="443424"/>
      </dsp:txXfrm>
    </dsp:sp>
    <dsp:sp modelId="{078BDCDB-BE36-D94F-B150-4484C39C7111}">
      <dsp:nvSpPr>
        <dsp:cNvPr id="0" name=""/>
        <dsp:cNvSpPr/>
      </dsp:nvSpPr>
      <dsp:spPr>
        <a:xfrm>
          <a:off x="0" y="3372452"/>
          <a:ext cx="11248048" cy="182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126" tIns="25400" rIns="142240" bIns="25400" numCol="1" spcCol="1270" anchor="t" anchorCtr="0">
          <a:noAutofit/>
        </a:bodyPr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cs-CZ" sz="1600" kern="1200" dirty="0"/>
            <a:t>úvod (krátký, 1-2 odstavce, připomenutí záměru práce, organizace a struktura závěru, tedy co v této kapitole najdou a v jakém pořadí)</a:t>
          </a:r>
          <a:endParaRPr lang="en-US" sz="1600" kern="1200" dirty="0"/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cs-CZ" sz="1600" kern="1200" dirty="0"/>
            <a:t>záměr a cíle práce – souhrn výsledků vaší práce</a:t>
          </a:r>
          <a:endParaRPr lang="en-US" sz="1600" kern="1200" dirty="0"/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cs-CZ" sz="1600" kern="1200" dirty="0"/>
            <a:t>přínos práce (přispění k současnému stavu bádání)</a:t>
          </a:r>
          <a:endParaRPr lang="en-US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cs-CZ" sz="1600" kern="1200" dirty="0"/>
            <a:t>limity (vašeho výzkumu nebo metod, to je možné zahrnout již do metodologické části)</a:t>
          </a:r>
          <a:endParaRPr lang="en-US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cs-CZ" sz="1600" kern="1200" dirty="0"/>
            <a:t>budoucí výhledy a doporučení</a:t>
          </a:r>
          <a:endParaRPr lang="en-US" sz="1600" kern="1200" dirty="0"/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endParaRPr lang="en-US" sz="1600" kern="1200" dirty="0"/>
        </a:p>
      </dsp:txBody>
      <dsp:txXfrm>
        <a:off x="0" y="3372452"/>
        <a:ext cx="11248048" cy="1821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752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016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0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32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51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724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12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97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3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7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12/9/25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703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1C3281D-A46F-4842-9340-4CBC29E1B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ozadí s pracovním prostorem">
            <a:extLst>
              <a:ext uri="{FF2B5EF4-FFF2-40B4-BE49-F238E27FC236}">
                <a16:creationId xmlns:a16="http://schemas.microsoft.com/office/drawing/2014/main" id="{AF1DB7B6-F3FD-4EEC-9B26-BD1E3A3F4E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743" b="998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150E725-B757-C14C-B8F1-31AA3397F2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6952388" cy="326063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Jak psát </a:t>
            </a:r>
            <a:r>
              <a:rPr lang="cs-CZ" dirty="0" err="1">
                <a:solidFill>
                  <a:srgbClr val="FFFFFF"/>
                </a:solidFill>
              </a:rPr>
              <a:t>dp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D380AE7-D064-4145-9072-02D50808E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Úvod a závěr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13FECB8-44EE-4A45-9F7B-66ECF1C3C8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4578595"/>
            <a:ext cx="971155" cy="0"/>
          </a:xfrm>
          <a:prstGeom prst="line">
            <a:avLst/>
          </a:prstGeom>
          <a:ln w="317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43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91477C-871C-2F48-B206-44AE05906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69" y="0"/>
            <a:ext cx="9238434" cy="857559"/>
          </a:xfrm>
        </p:spPr>
        <p:txBody>
          <a:bodyPr/>
          <a:lstStyle/>
          <a:p>
            <a:r>
              <a:rPr lang="cs-CZ" dirty="0"/>
              <a:t>závěr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233F6E17-CDF2-4E3B-867E-CEFAB8E4A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4771127"/>
              </p:ext>
            </p:extLst>
          </p:nvPr>
        </p:nvGraphicFramePr>
        <p:xfrm>
          <a:off x="484169" y="1069383"/>
          <a:ext cx="11248048" cy="5439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2166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DF7EAA-C082-5E41-BB7A-95ABD85B1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646" y="43918"/>
            <a:ext cx="9238434" cy="857559"/>
          </a:xfrm>
        </p:spPr>
        <p:txBody>
          <a:bodyPr/>
          <a:lstStyle/>
          <a:p>
            <a:r>
              <a:rPr lang="cs-CZ" dirty="0"/>
              <a:t>Cíle </a:t>
            </a:r>
            <a:r>
              <a:rPr lang="cs-CZ" dirty="0" err="1"/>
              <a:t>dp</a:t>
            </a:r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23980677-6568-4317-B302-7B3E5537BB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833361"/>
              </p:ext>
            </p:extLst>
          </p:nvPr>
        </p:nvGraphicFramePr>
        <p:xfrm>
          <a:off x="685646" y="901477"/>
          <a:ext cx="11077567" cy="5793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5068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1A94AE6-0978-4A09-B78E-D60AC4842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97" y="1113411"/>
            <a:ext cx="4629606" cy="46296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B61525-64DF-944B-A68D-055604657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828" y="2286000"/>
            <a:ext cx="3643951" cy="2286000"/>
          </a:xfrm>
        </p:spPr>
        <p:txBody>
          <a:bodyPr anchor="ctr">
            <a:normAutofit/>
          </a:bodyPr>
          <a:lstStyle/>
          <a:p>
            <a:pPr algn="ctr"/>
            <a:r>
              <a:rPr lang="cs-CZ">
                <a:solidFill>
                  <a:schemeClr val="bg1"/>
                </a:solidFill>
              </a:rPr>
              <a:t>Přínos práce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7284933B-DEB9-44AA-85BA-CE04EA134E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7334440"/>
              </p:ext>
            </p:extLst>
          </p:nvPr>
        </p:nvGraphicFramePr>
        <p:xfrm>
          <a:off x="5548392" y="0"/>
          <a:ext cx="664360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5083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2558B5-96FC-9348-B597-4545B4B90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234" y="200493"/>
            <a:ext cx="9238434" cy="857559"/>
          </a:xfrm>
        </p:spPr>
        <p:txBody>
          <a:bodyPr/>
          <a:lstStyle/>
          <a:p>
            <a:r>
              <a:rPr lang="cs-CZ" dirty="0"/>
              <a:t>Limity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397019B-F55E-45E9-8416-601E1A9CE6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8706775"/>
              </p:ext>
            </p:extLst>
          </p:nvPr>
        </p:nvGraphicFramePr>
        <p:xfrm>
          <a:off x="758233" y="1058051"/>
          <a:ext cx="11097435" cy="5799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2235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1A94AE6-0978-4A09-B78E-D60AC4842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97" y="1113411"/>
            <a:ext cx="4629606" cy="46296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6913AF9-DE31-C34A-A48D-6C21CD46D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828" y="2286000"/>
            <a:ext cx="3643951" cy="2286000"/>
          </a:xfrm>
        </p:spPr>
        <p:txBody>
          <a:bodyPr anchor="ctr">
            <a:normAutofit/>
          </a:bodyPr>
          <a:lstStyle/>
          <a:p>
            <a:pPr algn="ctr"/>
            <a:r>
              <a:rPr lang="cs-CZ">
                <a:solidFill>
                  <a:schemeClr val="bg1"/>
                </a:solidFill>
              </a:rPr>
              <a:t>budoucí výhledy a doporučení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6E6880F-A9E6-4175-8C5B-66D7869610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384760"/>
              </p:ext>
            </p:extLst>
          </p:nvPr>
        </p:nvGraphicFramePr>
        <p:xfrm>
          <a:off x="5837433" y="1"/>
          <a:ext cx="622024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9052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949130-F4C8-4E64-AD1A-B3611E435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DB4423-716D-4B40-9498-69F5F3E5E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Oval 11">
            <a:extLst>
              <a:ext uri="{FF2B5EF4-FFF2-40B4-BE49-F238E27FC236}">
                <a16:creationId xmlns:a16="http://schemas.microsoft.com/office/drawing/2014/main" id="{0B339CD8-1850-4DF2-BCDF-1CAAE5F87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97" y="1113411"/>
            <a:ext cx="4629606" cy="46296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465654-6444-B74E-A41B-4A65A5E31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054" y="2286000"/>
            <a:ext cx="3965456" cy="2285999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Obecné rady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9F38F7-B9BB-C140-A6E0-E9C967212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6857" y="0"/>
            <a:ext cx="5387353" cy="6858000"/>
          </a:xfrm>
        </p:spPr>
        <p:txBody>
          <a:bodyPr anchor="ctr">
            <a:normAutofit fontScale="62500" lnSpcReduction="20000"/>
          </a:bodyPr>
          <a:lstStyle/>
          <a:p>
            <a:r>
              <a:rPr lang="cs-CZ" sz="2400" dirty="0"/>
              <a:t>je rozdíl mezi empirickými a teoretickými pracemi, které obvykle vyžadují delší závěr</a:t>
            </a:r>
          </a:p>
          <a:p>
            <a:r>
              <a:rPr lang="cs-CZ" sz="2400" dirty="0"/>
              <a:t>hlavní záměr práce můžeme slovně opsat, nemusíme opakovat přesnou formulaci</a:t>
            </a:r>
          </a:p>
          <a:p>
            <a:r>
              <a:rPr lang="cs-CZ" sz="2400" dirty="0"/>
              <a:t>závěr není sumář vaší DP, buďte reflektivní</a:t>
            </a:r>
          </a:p>
          <a:p>
            <a:r>
              <a:rPr lang="cs-CZ" sz="2400" dirty="0"/>
              <a:t>vyvarujte se zveličování, pište skromně a jasně, zároveň buďte přesvědčiví</a:t>
            </a:r>
          </a:p>
          <a:p>
            <a:r>
              <a:rPr lang="cs-CZ" sz="2400" dirty="0"/>
              <a:t>závěr není abstrakt: v abstraktu shrnujeme, co jsme udělali, v závěru říkáme, co bychom mohli udělat</a:t>
            </a:r>
          </a:p>
          <a:p>
            <a:r>
              <a:rPr lang="cs-CZ" sz="2400" dirty="0"/>
              <a:t>v řadě případů bude čtenář vaší DP číst pouze úvod a závěr, dbejte proto na to, aby byly tyto dvě části propojené</a:t>
            </a:r>
          </a:p>
          <a:p>
            <a:r>
              <a:rPr lang="cs-CZ" sz="2400" dirty="0"/>
              <a:t>používáme vysvětlovací a spojovací věty: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cs-CZ" sz="2400" dirty="0"/>
              <a:t>některé části textu píšeme s několikaměsíčním odstupem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cs-CZ" sz="2400" dirty="0"/>
              <a:t>čtenář nám nevidí do hlavy, DP používá vědecký popisný jazyk, říkáme a zdůvodňujeme, proč děláme jednotlivé kroky, čím se budeme v dané kapitole zabývat, proč navazuje jedna kapitola na druhou atp.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cs-CZ" sz="2400" dirty="0"/>
              <a:t>nepoužíváme výrazy jako výzkum jednoznačně prokázal (pouze DP)</a:t>
            </a:r>
          </a:p>
        </p:txBody>
      </p:sp>
    </p:spTree>
    <p:extLst>
      <p:ext uri="{BB962C8B-B14F-4D97-AF65-F5344CB8AC3E}">
        <p14:creationId xmlns:p14="http://schemas.microsoft.com/office/powerpoint/2010/main" val="2226117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7218290-08E7-4AB8-8549-F625B01F0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BF75A5-4918-9A4F-8629-04A4EE455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431" y="762001"/>
            <a:ext cx="4222570" cy="1141004"/>
          </a:xfrm>
        </p:spPr>
        <p:txBody>
          <a:bodyPr>
            <a:normAutofit/>
          </a:bodyPr>
          <a:lstStyle/>
          <a:p>
            <a:r>
              <a:rPr lang="cs-CZ" dirty="0"/>
              <a:t>Když vážně nevím, jak na to…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21B32F-051D-8148-AF04-A9EF2A30B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432" y="2298609"/>
            <a:ext cx="4222570" cy="3797390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nevíte-li, jak začít, začněte od záměru/hlavního cíle práce, krátkého popisu výzkumu, pokračujte přínosem…</a:t>
            </a:r>
          </a:p>
          <a:p>
            <a:r>
              <a:rPr lang="cs-CZ" dirty="0"/>
              <a:t>nevíte-li, jak psát, držte se obecně schématu příčina-následek, otázka-odpověď</a:t>
            </a:r>
            <a:r>
              <a:rPr lang="cs-CZ"/>
              <a:t>, text-kontext:</a:t>
            </a:r>
            <a:endParaRPr lang="cs-CZ" dirty="0"/>
          </a:p>
          <a:p>
            <a:pPr lvl="1"/>
            <a:r>
              <a:rPr lang="cs-CZ" dirty="0"/>
              <a:t>	situace</a:t>
            </a:r>
          </a:p>
          <a:p>
            <a:pPr lvl="1"/>
            <a:r>
              <a:rPr lang="cs-CZ" dirty="0"/>
              <a:t>	problém/otázka</a:t>
            </a:r>
          </a:p>
          <a:p>
            <a:pPr lvl="1"/>
            <a:r>
              <a:rPr lang="cs-CZ" dirty="0"/>
              <a:t>	odpověď</a:t>
            </a:r>
          </a:p>
          <a:p>
            <a:pPr lvl="1"/>
            <a:r>
              <a:rPr lang="cs-CZ" dirty="0"/>
              <a:t>	nový problém</a:t>
            </a:r>
          </a:p>
          <a:p>
            <a:pPr lvl="1"/>
            <a:r>
              <a:rPr lang="cs-CZ" dirty="0"/>
              <a:t>	odpověď</a:t>
            </a:r>
          </a:p>
          <a:p>
            <a:r>
              <a:rPr lang="cs-CZ" dirty="0"/>
              <a:t>struktura práce vyplyne sama a jednotlivé pasáže na sebe budou navazovat</a:t>
            </a:r>
          </a:p>
          <a:p>
            <a:r>
              <a:rPr lang="cs-CZ" dirty="0"/>
              <a:t>následně rozšiřujte u každé části kontext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AC6968-E97C-4229-A385-D68969BBA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Oval 13">
            <a:extLst>
              <a:ext uri="{FF2B5EF4-FFF2-40B4-BE49-F238E27FC236}">
                <a16:creationId xmlns:a16="http://schemas.microsoft.com/office/drawing/2014/main" id="{CE9A9457-874F-4EEB-BF07-9CEA561C1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3863" y="1114197"/>
            <a:ext cx="4629606" cy="46296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Otázky">
            <a:extLst>
              <a:ext uri="{FF2B5EF4-FFF2-40B4-BE49-F238E27FC236}">
                <a16:creationId xmlns:a16="http://schemas.microsoft.com/office/drawing/2014/main" id="{ACCE54FB-6379-4AD0-8963-AD005B44D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74192" y="1903005"/>
            <a:ext cx="3045513" cy="304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9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1C95FB-D509-408E-A75D-965B400C7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68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1A94AE6-0978-4A09-B78E-D60AC4842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97" y="1113411"/>
            <a:ext cx="4629606" cy="462960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F7AA6D8-2E7B-2E43-ACD1-B9ADEC034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828" y="2286000"/>
            <a:ext cx="3643951" cy="2286000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Úvod a závěr</a:t>
            </a:r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15D178A-D4EF-4604-A104-8464371C76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4841143"/>
              </p:ext>
            </p:extLst>
          </p:nvPr>
        </p:nvGraphicFramePr>
        <p:xfrm>
          <a:off x="6857999" y="762000"/>
          <a:ext cx="4543197" cy="539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864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598C615-FA2B-C14D-82D4-2E362DEB2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62001"/>
            <a:ext cx="9144000" cy="869092"/>
          </a:xfrm>
        </p:spPr>
        <p:txBody>
          <a:bodyPr>
            <a:normAutofit/>
          </a:bodyPr>
          <a:lstStyle/>
          <a:p>
            <a:pPr algn="ctr"/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388C8B8-157B-49F0-84AC-5C88046B14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8896699"/>
              </p:ext>
            </p:extLst>
          </p:nvPr>
        </p:nvGraphicFramePr>
        <p:xfrm>
          <a:off x="1430338" y="2286000"/>
          <a:ext cx="9237662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4933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0AD19F4-832F-CA4C-BCDA-454A62D3B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86909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Úvod – obsah a struktura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3479C24D-D13F-4C63-AACE-006FA1417B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1205272"/>
              </p:ext>
            </p:extLst>
          </p:nvPr>
        </p:nvGraphicFramePr>
        <p:xfrm>
          <a:off x="406400" y="1097281"/>
          <a:ext cx="11465560" cy="5593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5162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BE3CCB2-197A-514D-947D-5F42427C5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869092"/>
          </a:xfrm>
        </p:spPr>
        <p:txBody>
          <a:bodyPr>
            <a:normAutofit/>
          </a:bodyPr>
          <a:lstStyle/>
          <a:p>
            <a:pPr algn="ctr"/>
            <a:r>
              <a:rPr lang="cs-CZ" dirty="0" err="1"/>
              <a:t>State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art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2450FA7F-E2D7-4924-A9B4-4798975799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5054693"/>
              </p:ext>
            </p:extLst>
          </p:nvPr>
        </p:nvGraphicFramePr>
        <p:xfrm>
          <a:off x="304800" y="1143000"/>
          <a:ext cx="11612880" cy="544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254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615A0D-DF95-2D4C-A701-FDC4E6DC1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62001"/>
            <a:ext cx="9144000" cy="86909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záměr práce</a:t>
            </a:r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7883B45A-EB0C-4AA2-92FF-A009B29645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635888"/>
              </p:ext>
            </p:extLst>
          </p:nvPr>
        </p:nvGraphicFramePr>
        <p:xfrm>
          <a:off x="1430338" y="2286000"/>
          <a:ext cx="9237662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3839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08A818-932D-784D-B4AB-96F345447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Hodnota a význam vaší DP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3C0D1F27-7646-40B8-8448-241C2AA406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0534603"/>
              </p:ext>
            </p:extLst>
          </p:nvPr>
        </p:nvGraphicFramePr>
        <p:xfrm>
          <a:off x="1429566" y="2286000"/>
          <a:ext cx="9238434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1466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1A94AE6-0978-4A09-B78E-D60AC4842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97" y="1113411"/>
            <a:ext cx="4629606" cy="46296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5D726C5-C830-D747-848F-A2024EF14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828" y="2286000"/>
            <a:ext cx="3643951" cy="2286000"/>
          </a:xfrm>
        </p:spPr>
        <p:txBody>
          <a:bodyPr anchor="ctr">
            <a:normAutofit/>
          </a:bodyPr>
          <a:lstStyle/>
          <a:p>
            <a:pPr algn="ctr"/>
            <a:r>
              <a:rPr lang="cs-CZ">
                <a:solidFill>
                  <a:schemeClr val="bg1"/>
                </a:solidFill>
              </a:rPr>
              <a:t>Cíle DP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A66C903-C566-4FBB-8BB3-05A1B3F54C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655241"/>
              </p:ext>
            </p:extLst>
          </p:nvPr>
        </p:nvGraphicFramePr>
        <p:xfrm>
          <a:off x="5837434" y="0"/>
          <a:ext cx="6354566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0034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1A94AE6-0978-4A09-B78E-D60AC4842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97" y="1113411"/>
            <a:ext cx="4629606" cy="46296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BD3640D-55CA-5440-B84A-B8C42F3EF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828" y="2286000"/>
            <a:ext cx="3643951" cy="2286000"/>
          </a:xfrm>
        </p:spPr>
        <p:txBody>
          <a:bodyPr anchor="ctr">
            <a:normAutofit/>
          </a:bodyPr>
          <a:lstStyle/>
          <a:p>
            <a:pPr algn="ctr"/>
            <a:r>
              <a:rPr lang="cs-CZ">
                <a:solidFill>
                  <a:schemeClr val="bg1"/>
                </a:solidFill>
              </a:rPr>
              <a:t>Struktura práce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A4FCC2B3-3DC8-4A91-87FB-E6422EAF84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1650553"/>
              </p:ext>
            </p:extLst>
          </p:nvPr>
        </p:nvGraphicFramePr>
        <p:xfrm>
          <a:off x="6096000" y="762001"/>
          <a:ext cx="5334000" cy="533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8317477"/>
      </p:ext>
    </p:extLst>
  </p:cSld>
  <p:clrMapOvr>
    <a:masterClrMapping/>
  </p:clrMapOvr>
</p:sld>
</file>

<file path=ppt/theme/theme1.xml><?xml version="1.0" encoding="utf-8"?>
<a:theme xmlns:a="http://schemas.openxmlformats.org/drawingml/2006/main" name="PortalVTI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B5B5B5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0E0D5035-C7F2-4607-91F4-D5D5F886A15A}" vid="{EAFF3D8B-AC13-4E90-80A9-182200FBC86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1536</Words>
  <Application>Microsoft Macintosh PowerPoint</Application>
  <PresentationFormat>Širokoúhlá obrazovka</PresentationFormat>
  <Paragraphs>162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Trade Gothic Next Cond</vt:lpstr>
      <vt:lpstr>Trade Gothic Next Light</vt:lpstr>
      <vt:lpstr>PortalVTI</vt:lpstr>
      <vt:lpstr>Jak psát dp</vt:lpstr>
      <vt:lpstr>Úvod a závěr</vt:lpstr>
      <vt:lpstr>Prezentace aplikace PowerPoint</vt:lpstr>
      <vt:lpstr>Úvod – obsah a struktura</vt:lpstr>
      <vt:lpstr>State of art</vt:lpstr>
      <vt:lpstr>záměr práce</vt:lpstr>
      <vt:lpstr>Hodnota a význam vaší DP</vt:lpstr>
      <vt:lpstr>Cíle DP</vt:lpstr>
      <vt:lpstr>Struktura práce</vt:lpstr>
      <vt:lpstr>závěr</vt:lpstr>
      <vt:lpstr>Cíle dp</vt:lpstr>
      <vt:lpstr>Přínos práce</vt:lpstr>
      <vt:lpstr>Limity</vt:lpstr>
      <vt:lpstr>budoucí výhledy a doporučení</vt:lpstr>
      <vt:lpstr>Obecné rady</vt:lpstr>
      <vt:lpstr>Když vážně nevím, jak na to…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psát dizertační práci</dc:title>
  <dc:creator>Brenišínová, Monika</dc:creator>
  <cp:lastModifiedBy>Brenišínová, Monika</cp:lastModifiedBy>
  <cp:revision>4</cp:revision>
  <dcterms:created xsi:type="dcterms:W3CDTF">2021-12-12T11:35:30Z</dcterms:created>
  <dcterms:modified xsi:type="dcterms:W3CDTF">2025-12-09T13:28:39Z</dcterms:modified>
</cp:coreProperties>
</file>