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7"/>
  </p:handoutMasterIdLst>
  <p:sldIdLst>
    <p:sldId id="265" r:id="rId2"/>
    <p:sldId id="289" r:id="rId3"/>
    <p:sldId id="366" r:id="rId4"/>
    <p:sldId id="367" r:id="rId5"/>
    <p:sldId id="368" r:id="rId6"/>
    <p:sldId id="375" r:id="rId7"/>
    <p:sldId id="378" r:id="rId8"/>
    <p:sldId id="369" r:id="rId9"/>
    <p:sldId id="370" r:id="rId10"/>
    <p:sldId id="371" r:id="rId11"/>
    <p:sldId id="376" r:id="rId12"/>
    <p:sldId id="377" r:id="rId13"/>
    <p:sldId id="319" r:id="rId14"/>
    <p:sldId id="383" r:id="rId15"/>
    <p:sldId id="384" r:id="rId16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E46CD-0660-4C6D-BB4B-6AA4304C6A39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423F4-85D7-4994-A459-EC4CE7A57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6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Katarzyna </a:t>
            </a:r>
            <a:r>
              <a:rPr lang="cs-CZ" dirty="0" smtClean="0"/>
              <a:t>Stachowiak –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3207826" cy="426654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/>
              <a:t>give feedback on </a:t>
            </a:r>
            <a:r>
              <a:rPr lang="en-GB" sz="3200" dirty="0" smtClean="0"/>
              <a:t>content</a:t>
            </a:r>
            <a:endParaRPr lang="en-GB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08055" y="2084829"/>
            <a:ext cx="3207826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/>
              <a:t>practice note</a:t>
            </a:r>
            <a:r>
              <a:rPr lang="cs-CZ" sz="3200" dirty="0"/>
              <a:t>-</a:t>
            </a:r>
            <a:r>
              <a:rPr lang="en-GB" sz="3200" dirty="0" smtClean="0"/>
              <a:t>taking</a:t>
            </a:r>
            <a:endParaRPr lang="cs-CZ" sz="32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69774" y="2084829"/>
            <a:ext cx="3207826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C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/>
              <a:t>give feedback on presentation and the overall smoothness 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en-GB" sz="3200" dirty="0"/>
              <a:t> interpret</a:t>
            </a:r>
            <a:r>
              <a:rPr lang="cs-CZ" sz="3200" dirty="0" err="1"/>
              <a:t>ing</a:t>
            </a:r>
            <a:r>
              <a:rPr lang="en-GB" sz="3200" dirty="0"/>
              <a:t> </a:t>
            </a:r>
            <a:r>
              <a:rPr lang="cs-CZ" sz="3200" dirty="0" err="1" smtClean="0"/>
              <a:t>process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712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9997864" cy="426654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/>
              <a:t>In what ways is interpreting an interactive format easier than interpreting a monologue?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/>
              <a:t>In what ways is it more difficult?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/>
              <a:t>What is expected of an interpreter?</a:t>
            </a: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did</a:t>
            </a:r>
            <a:r>
              <a:rPr lang="cs-CZ" sz="3200" dirty="0" smtClean="0"/>
              <a:t> </a:t>
            </a:r>
            <a:r>
              <a:rPr lang="cs-CZ" sz="3200" dirty="0" err="1" smtClean="0"/>
              <a:t>it</a:t>
            </a:r>
            <a:r>
              <a:rPr lang="cs-CZ" sz="3200" dirty="0" smtClean="0"/>
              <a:t> do to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note-taking</a:t>
            </a:r>
            <a:r>
              <a:rPr lang="cs-CZ" sz="3200" dirty="0" smtClean="0"/>
              <a:t>?</a:t>
            </a: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9069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9997864" cy="4266541"/>
          </a:xfrm>
        </p:spPr>
        <p:txBody>
          <a:bodyPr>
            <a:normAutofit/>
          </a:bodyPr>
          <a:lstStyle/>
          <a:p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Katarzyna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err="1" smtClean="0"/>
              <a:t>round</a:t>
            </a:r>
            <a:r>
              <a:rPr lang="cs-CZ" sz="3600" dirty="0" smtClean="0"/>
              <a:t>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presentation</a:t>
            </a:r>
            <a:endParaRPr lang="cs-CZ" sz="3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content</a:t>
            </a: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err="1"/>
              <a:t>round</a:t>
            </a:r>
            <a:r>
              <a:rPr lang="cs-CZ" sz="3600" dirty="0"/>
              <a:t> </a:t>
            </a:r>
            <a:r>
              <a:rPr lang="cs-CZ" sz="3600" dirty="0" smtClean="0"/>
              <a:t>2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/>
              <a:t>presentation</a:t>
            </a: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content</a:t>
            </a: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err="1"/>
              <a:t>round</a:t>
            </a:r>
            <a:r>
              <a:rPr lang="cs-CZ" sz="3600" dirty="0"/>
              <a:t> </a:t>
            </a:r>
            <a:r>
              <a:rPr lang="cs-CZ" sz="3600" dirty="0" smtClean="0"/>
              <a:t>3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/>
              <a:t>presentation</a:t>
            </a: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/>
              <a:t>content</a:t>
            </a:r>
            <a:endParaRPr lang="cs-CZ" sz="32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3892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err="1" smtClean="0"/>
              <a:t>Any</a:t>
            </a:r>
            <a:r>
              <a:rPr lang="cs-CZ" sz="3600" dirty="0" smtClean="0"/>
              <a:t> </a:t>
            </a:r>
            <a:r>
              <a:rPr lang="cs-CZ" sz="3600" dirty="0" err="1" smtClean="0"/>
              <a:t>questions</a:t>
            </a:r>
            <a:r>
              <a:rPr lang="cs-CZ" sz="3600" dirty="0" smtClean="0"/>
              <a:t>?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686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speakerstars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sz="3600" dirty="0" err="1" smtClean="0"/>
              <a:t>topic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next</a:t>
            </a:r>
            <a:r>
              <a:rPr lang="cs-CZ" sz="3600" dirty="0" smtClean="0"/>
              <a:t> </a:t>
            </a:r>
            <a:r>
              <a:rPr lang="cs-CZ" sz="3600" dirty="0" err="1" smtClean="0"/>
              <a:t>week</a:t>
            </a:r>
            <a:r>
              <a:rPr lang="cs-CZ" sz="36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346200" lvl="1" indent="-271463">
              <a:buNone/>
            </a:pPr>
            <a:r>
              <a:rPr lang="cs-CZ" sz="3600" dirty="0" smtClean="0"/>
              <a:t>	</a:t>
            </a:r>
            <a:r>
              <a:rPr lang="cs-CZ" sz="3600" b="1" dirty="0" err="1" smtClean="0"/>
              <a:t>modern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technologies</a:t>
            </a:r>
            <a:r>
              <a:rPr lang="cs-CZ" sz="3600" b="1" dirty="0" smtClean="0"/>
              <a:t> and </a:t>
            </a:r>
            <a:r>
              <a:rPr lang="cs-CZ" sz="3600" b="1" dirty="0" err="1" smtClean="0"/>
              <a:t>how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they</a:t>
            </a:r>
            <a:r>
              <a:rPr lang="cs-CZ" sz="3600" b="1" dirty="0" smtClean="0"/>
              <a:t> (</a:t>
            </a:r>
            <a:r>
              <a:rPr lang="cs-CZ" sz="3600" b="1" dirty="0" err="1" smtClean="0"/>
              <a:t>will</a:t>
            </a:r>
            <a:r>
              <a:rPr lang="cs-CZ" sz="3600" b="1" dirty="0" smtClean="0"/>
              <a:t>) </a:t>
            </a:r>
            <a:r>
              <a:rPr lang="cs-CZ" sz="3600" b="1" dirty="0" err="1" smtClean="0"/>
              <a:t>change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our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lives</a:t>
            </a:r>
            <a:endParaRPr lang="cs-CZ" sz="3600" b="1" dirty="0" smtClean="0"/>
          </a:p>
          <a:p>
            <a:pPr marL="1346200" lvl="1" indent="-271463">
              <a:buNone/>
            </a:pPr>
            <a:endParaRPr lang="cs-CZ" sz="3600" dirty="0" smtClean="0"/>
          </a:p>
          <a:p>
            <a:pPr marL="0" lvl="1" indent="0">
              <a:buFont typeface="Arial" panose="020B0604020202020204" pitchFamily="34" charset="0"/>
              <a:buChar char="•"/>
            </a:pPr>
            <a:r>
              <a:rPr lang="cs-CZ" sz="3600" dirty="0" err="1" smtClean="0"/>
              <a:t>looking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2 </a:t>
            </a:r>
            <a:r>
              <a:rPr lang="cs-CZ" sz="3600" dirty="0" err="1" smtClean="0"/>
              <a:t>volunteers</a:t>
            </a:r>
            <a:endParaRPr lang="cs-CZ" sz="36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77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</a:t>
            </a:r>
            <a:r>
              <a:rPr lang="cs-CZ" dirty="0" err="1" smtClean="0"/>
              <a:t>simon</a:t>
            </a:r>
            <a:r>
              <a:rPr lang="cs-CZ" dirty="0" smtClean="0"/>
              <a:t> slanina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4906652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pro vás bylo na tomto projevu tlumočnicky nejtěžší?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vám naopak tlumočnicky vyhovovalo?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se vám prezentačně povedlo?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Co je naopak třeba zlepšit?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Katarzyna Stachowiak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98233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Czech host</a:t>
            </a:r>
            <a:br>
              <a:rPr lang="en-GB" sz="3600" dirty="0" smtClean="0"/>
            </a:br>
            <a:r>
              <a:rPr lang="en-GB" sz="3600" dirty="0" smtClean="0"/>
              <a:t>English-speaking guest</a:t>
            </a:r>
            <a:br>
              <a:rPr lang="en-GB" sz="3600" dirty="0" smtClean="0"/>
            </a:br>
            <a:r>
              <a:rPr lang="en-GB" sz="3600" dirty="0" smtClean="0"/>
              <a:t>mixed audience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everything is interpreted consecutively between Czech and English</a:t>
            </a:r>
          </a:p>
        </p:txBody>
      </p:sp>
    </p:spTree>
    <p:extLst>
      <p:ext uri="{BB962C8B-B14F-4D97-AF65-F5344CB8AC3E}">
        <p14:creationId xmlns:p14="http://schemas.microsoft.com/office/powerpoint/2010/main" val="29096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Katarzyna Stachowiak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398233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Czech host</a:t>
            </a:r>
            <a:br>
              <a:rPr lang="en-GB" sz="3600" dirty="0" smtClean="0"/>
            </a:br>
            <a:r>
              <a:rPr lang="en-GB" sz="3600" dirty="0" smtClean="0"/>
              <a:t>English-speaking guest</a:t>
            </a:r>
            <a:br>
              <a:rPr lang="en-GB" sz="3600" dirty="0" smtClean="0"/>
            </a:br>
            <a:r>
              <a:rPr lang="en-GB" sz="3600" dirty="0" smtClean="0"/>
              <a:t>mixed audience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everything is interpreted consecutively between Czech and English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b="1" dirty="0" smtClean="0"/>
              <a:t>3 volunteers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7308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Katarzyna Stachowiak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2"/>
            <a:ext cx="9831048" cy="3982336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interpreters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 smtClean="0"/>
              <a:t>decide on the order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 smtClean="0"/>
              <a:t>remember your homework and what is expected of interpreter</a:t>
            </a:r>
            <a:r>
              <a:rPr lang="cs-CZ" sz="3200" dirty="0" smtClean="0"/>
              <a:t>s</a:t>
            </a:r>
            <a:r>
              <a:rPr lang="en-GB" sz="3200" dirty="0" smtClean="0"/>
              <a:t> when working in interactive formats</a:t>
            </a:r>
          </a:p>
        </p:txBody>
      </p:sp>
    </p:spTree>
    <p:extLst>
      <p:ext uri="{BB962C8B-B14F-4D97-AF65-F5344CB8AC3E}">
        <p14:creationId xmlns:p14="http://schemas.microsoft.com/office/powerpoint/2010/main" val="405184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Katarzyna Stachowiak 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9997864" cy="426654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feedbackers</a:t>
            </a:r>
            <a:endParaRPr lang="en-GB" sz="36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the</a:t>
            </a:r>
            <a:r>
              <a:rPr lang="en-GB" sz="3200" dirty="0" smtClean="0"/>
              <a:t> most important thing that went well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the</a:t>
            </a:r>
            <a:r>
              <a:rPr lang="en-GB" sz="3200" dirty="0" smtClean="0"/>
              <a:t> most important thing that the interpreter needs to improve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022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Katarzyna Stachowiak – </a:t>
            </a:r>
            <a:r>
              <a:rPr lang="cs-CZ" dirty="0" err="1" smtClean="0"/>
              <a:t>FB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9997864" cy="426654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4000" dirty="0" err="1" smtClean="0"/>
              <a:t>note-takers</a:t>
            </a:r>
            <a:endParaRPr lang="en-GB" sz="4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take</a:t>
            </a:r>
            <a:r>
              <a:rPr lang="cs-CZ" sz="3600" dirty="0" smtClean="0"/>
              <a:t> notes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analyze</a:t>
            </a:r>
            <a:r>
              <a:rPr lang="cs-CZ" sz="3600" dirty="0" smtClean="0"/>
              <a:t> </a:t>
            </a:r>
            <a:r>
              <a:rPr lang="cs-CZ" sz="3600" dirty="0" err="1" smtClean="0"/>
              <a:t>them</a:t>
            </a:r>
            <a:r>
              <a:rPr lang="cs-CZ" sz="3600" dirty="0" smtClean="0"/>
              <a:t> </a:t>
            </a:r>
            <a:r>
              <a:rPr lang="cs-CZ" sz="3600" dirty="0" err="1" smtClean="0"/>
              <a:t>during</a:t>
            </a:r>
            <a:r>
              <a:rPr lang="cs-CZ" sz="3600" dirty="0" smtClean="0"/>
              <a:t> </a:t>
            </a:r>
            <a:r>
              <a:rPr lang="cs-CZ" sz="3600" dirty="0" err="1" smtClean="0"/>
              <a:t>interpreting</a:t>
            </a:r>
            <a:endParaRPr lang="cs-CZ" sz="36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went</a:t>
            </a:r>
            <a:r>
              <a:rPr lang="cs-CZ" sz="3200" dirty="0" smtClean="0"/>
              <a:t> </a:t>
            </a:r>
            <a:r>
              <a:rPr lang="cs-CZ" sz="3200" dirty="0" err="1" smtClean="0"/>
              <a:t>well</a:t>
            </a:r>
            <a:endParaRPr lang="cs-CZ" sz="32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need</a:t>
            </a:r>
            <a:r>
              <a:rPr lang="cs-CZ" sz="3200" dirty="0" smtClean="0"/>
              <a:t> to </a:t>
            </a:r>
            <a:r>
              <a:rPr lang="cs-CZ" sz="3200" dirty="0" err="1" smtClean="0"/>
              <a:t>improve</a:t>
            </a:r>
            <a:endParaRPr lang="cs-CZ" sz="32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3200" dirty="0" err="1" smtClean="0"/>
              <a:t>how</a:t>
            </a:r>
            <a:r>
              <a:rPr lang="cs-CZ" sz="3200" dirty="0" smtClean="0"/>
              <a:t> much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it</a:t>
            </a:r>
            <a:r>
              <a:rPr lang="cs-CZ" sz="3200" dirty="0" smtClean="0"/>
              <a:t> </a:t>
            </a:r>
            <a:r>
              <a:rPr lang="cs-CZ" sz="3200" dirty="0" err="1" smtClean="0"/>
              <a:t>influenced</a:t>
            </a:r>
            <a:r>
              <a:rPr lang="cs-CZ" sz="3200" dirty="0" smtClean="0"/>
              <a:t> by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interactive</a:t>
            </a:r>
            <a:r>
              <a:rPr lang="cs-CZ" sz="3200" dirty="0" smtClean="0"/>
              <a:t> </a:t>
            </a:r>
            <a:r>
              <a:rPr lang="cs-CZ" sz="3200" dirty="0" err="1" smtClean="0"/>
              <a:t>format</a:t>
            </a:r>
            <a:endParaRPr lang="cs-CZ" sz="32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4875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Katarzyna </a:t>
            </a:r>
            <a:r>
              <a:rPr lang="cs-CZ" dirty="0" smtClean="0"/>
              <a:t>Stachowiak –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3207826" cy="426654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 smtClean="0"/>
              <a:t>practice note</a:t>
            </a:r>
            <a:r>
              <a:rPr lang="cs-CZ" sz="3200" dirty="0" smtClean="0"/>
              <a:t>-</a:t>
            </a:r>
            <a:r>
              <a:rPr lang="en-GB" sz="3200" dirty="0" smtClean="0"/>
              <a:t>taking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049709" y="2084830"/>
            <a:ext cx="3207826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 smtClean="0"/>
              <a:t>give feedback on presentation and the overall smoothness 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en-GB" sz="3200" dirty="0" smtClean="0"/>
              <a:t> interpret</a:t>
            </a:r>
            <a:r>
              <a:rPr lang="cs-CZ" sz="3200" dirty="0" err="1" smtClean="0"/>
              <a:t>ing</a:t>
            </a:r>
            <a:r>
              <a:rPr lang="en-GB" sz="3200" dirty="0" smtClean="0"/>
              <a:t> </a:t>
            </a:r>
            <a:r>
              <a:rPr lang="cs-CZ" sz="3200" dirty="0" err="1" smtClean="0"/>
              <a:t>process</a:t>
            </a:r>
            <a:endParaRPr lang="en-GB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69774" y="2084829"/>
            <a:ext cx="3207826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C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 smtClean="0"/>
              <a:t>give feedback on content</a:t>
            </a:r>
          </a:p>
        </p:txBody>
      </p:sp>
    </p:spTree>
    <p:extLst>
      <p:ext uri="{BB962C8B-B14F-4D97-AF65-F5344CB8AC3E}">
        <p14:creationId xmlns:p14="http://schemas.microsoft.com/office/powerpoint/2010/main" val="390986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/>
              <a:t>Katarzyna </a:t>
            </a:r>
            <a:r>
              <a:rPr lang="cs-CZ" dirty="0" smtClean="0"/>
              <a:t>Stachowiak –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6" y="2084831"/>
            <a:ext cx="3207826" cy="4266541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 smtClean="0"/>
              <a:t>give </a:t>
            </a:r>
            <a:r>
              <a:rPr lang="en-GB" sz="3200" dirty="0"/>
              <a:t>feedback on presentation and the overall smoothness 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en-GB" sz="3200" dirty="0"/>
              <a:t> interpret</a:t>
            </a:r>
            <a:r>
              <a:rPr lang="cs-CZ" sz="3200" dirty="0" err="1"/>
              <a:t>ing</a:t>
            </a:r>
            <a:r>
              <a:rPr lang="en-GB" sz="3200" dirty="0"/>
              <a:t> </a:t>
            </a:r>
            <a:r>
              <a:rPr lang="cs-CZ" sz="3200" dirty="0" err="1" smtClean="0"/>
              <a:t>process</a:t>
            </a:r>
            <a:endParaRPr lang="en-GB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08055" y="2084829"/>
            <a:ext cx="3207826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/>
              <a:t>give feedback on </a:t>
            </a:r>
            <a:r>
              <a:rPr lang="en-GB" sz="3200" dirty="0" smtClean="0"/>
              <a:t>content</a:t>
            </a:r>
            <a:endParaRPr lang="en-GB" sz="32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069774" y="2084829"/>
            <a:ext cx="3207826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3600" dirty="0" smtClean="0"/>
              <a:t>group C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en-GB" sz="3200" dirty="0"/>
              <a:t>practice note</a:t>
            </a:r>
            <a:r>
              <a:rPr lang="cs-CZ" sz="3200" dirty="0"/>
              <a:t>-</a:t>
            </a:r>
            <a:r>
              <a:rPr lang="en-GB" sz="3200" dirty="0"/>
              <a:t>taking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9568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2534</TotalTime>
  <Words>294</Words>
  <Application>Microsoft Office PowerPoint</Application>
  <PresentationFormat>Širokoúhlá obrazovka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Tw Cen MT</vt:lpstr>
      <vt:lpstr>Tw Cen MT Condensed</vt:lpstr>
      <vt:lpstr>Wingdings 3</vt:lpstr>
      <vt:lpstr>Integrál</vt:lpstr>
      <vt:lpstr>KTI</vt:lpstr>
      <vt:lpstr>DÚ: simon slanina</vt:lpstr>
      <vt:lpstr>Interview with Katarzyna Stachowiak</vt:lpstr>
      <vt:lpstr>Interview with Katarzyna Stachowiak</vt:lpstr>
      <vt:lpstr>Interview with Katarzyna Stachowiak</vt:lpstr>
      <vt:lpstr>Interview with Katarzyna Stachowiak – FB</vt:lpstr>
      <vt:lpstr>Interview with Katarzyna Stachowiak – FB</vt:lpstr>
      <vt:lpstr>Interview with Katarzyna Stachowiak – 1</vt:lpstr>
      <vt:lpstr>Interview with Katarzyna Stachowiak – 2</vt:lpstr>
      <vt:lpstr>Interview with Katarzyna Stachowiak – 3</vt:lpstr>
      <vt:lpstr>Interview – debriefing</vt:lpstr>
      <vt:lpstr>Interview – feedback</vt:lpstr>
      <vt:lpstr>wrap-up</vt:lpstr>
      <vt:lpstr>speakerstars</vt:lpstr>
      <vt:lpstr>speakerstars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157</cp:revision>
  <cp:lastPrinted>2019-11-14T17:13:18Z</cp:lastPrinted>
  <dcterms:created xsi:type="dcterms:W3CDTF">2019-03-09T16:29:07Z</dcterms:created>
  <dcterms:modified xsi:type="dcterms:W3CDTF">2019-11-20T17:30:59Z</dcterms:modified>
</cp:coreProperties>
</file>