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27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4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74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5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4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4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14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59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9F107-C7E6-4D8A-BB10-9204EAE2A8B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7160-96B2-4861-92E2-DAE72EE1F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31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3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ovéPole 2"/>
          <p:cNvSpPr txBox="1">
            <a:spLocks noChangeArrowheads="1"/>
          </p:cNvSpPr>
          <p:nvPr/>
        </p:nvSpPr>
        <p:spPr bwMode="auto">
          <a:xfrm>
            <a:off x="614363" y="150813"/>
            <a:ext cx="3132137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Debout, les damnés de la terre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Debout, les forçats de la faim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La raison tonne en son cratère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C'est l'éruption de la fin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Du passé faisons table rase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Foule esclave, debout, debout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Le monde va changer de base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Nous ne sommes rien, soyons tout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C'est la lutte finale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Groupons-nous, et demain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L'Internationale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Sera le genre humain.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Il n'est pas de sauveurs suprêmes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Ni Dieu, ni César, ni tribun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Producteurs, sauvons-nous nous-mêmes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Décrétons le salut commun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Pour que le voleur rende gorge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Pour tirer l'esprit du cachot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Soufflons nous-mêmes notre forge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Battons le fer quand il est chaud.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L'État comprime et la loi triche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L'impôt saigne le malheureux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Nul devoir ne s'impose au riche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Le droit du pauvre est un mot creux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C'est assez, languir en tutelle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L'égalité veut d'autres lois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Pas de droits sans devoirs dit-elle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200"/>
              <a:t>Égaux, pas de devoirs sans droits.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200"/>
          </a:p>
        </p:txBody>
      </p:sp>
      <p:sp>
        <p:nvSpPr>
          <p:cNvPr id="3075" name="TextovéPole 5"/>
          <p:cNvSpPr txBox="1">
            <a:spLocks noChangeArrowheads="1"/>
          </p:cNvSpPr>
          <p:nvPr/>
        </p:nvSpPr>
        <p:spPr bwMode="auto">
          <a:xfrm>
            <a:off x="5921375" y="150813"/>
            <a:ext cx="323215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Stand up, damned of the Earth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Stand up, prisoners of starvation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Reason thunders in its volcano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This is the eruption of the end.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Of the past let us make a clean slate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Enslaved masses, stand up, stand up.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world is about to change its foundation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We are nothing, let us be all.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This is the final struggle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Let us group together, and tomorrow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Internationale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Will be the human race.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There are no supreme saviors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Neither God, nor Caesar, nor tribune.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Producers, let us save ourselves,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Decree the common salvation.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So that the thief expires,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So that the spirit be pulled from its prison,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Let us fan our forge ourselves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Strike the iron while it is hot.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State oppresses and the law cheats.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Tax bleeds the unfortunate.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No duty is imposed on the rich;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rights of the poor is an empty phrase.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Enough languishing in custody!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Equality wants other laws: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No rights without duties, she says,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Equally, no duties without rights.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</p:txBody>
      </p:sp>
      <p:sp>
        <p:nvSpPr>
          <p:cNvPr id="3076" name="TextovéPole 6"/>
          <p:cNvSpPr txBox="1">
            <a:spLocks noChangeArrowheads="1"/>
          </p:cNvSpPr>
          <p:nvPr/>
        </p:nvSpPr>
        <p:spPr bwMode="auto">
          <a:xfrm>
            <a:off x="3338513" y="533400"/>
            <a:ext cx="2805112" cy="136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Hideux dans leur apothéose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Les rois de la mine et du rail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Ont-ils jamais fait autre chose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Que dévaliser le travail 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Dans les coffres-forts de la bande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Ce qu'il a créé s'est fondu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En décrétant qu'on le lui rende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Le peuple ne veut que son dû.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Les rois nous saoulaient de fumées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Paix entre nous, guerre aux tyrans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Appliquons la grève aux armées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Crosse en l'air, et rompons les rangs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S'ils s'obstinent, ces cannibales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À faire de nous des héros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Ils sauront bientôt que nos balles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Sont pour nos propres généraux.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Ouvriers, paysans, nous sommes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Le grand parti des travailleurs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La terre n'appartient qu'aux hommes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L'oisif ira loger ailleurs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Combien de nos chairs se repaissent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Mais si les corbeaux, les vautours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Un de ces matins disparaissent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cs-CZ" sz="1200"/>
              <a:t>Le soleil brillera toujours.</a:t>
            </a:r>
          </a:p>
        </p:txBody>
      </p:sp>
      <p:sp>
        <p:nvSpPr>
          <p:cNvPr id="3077" name="TextovéPole 7"/>
          <p:cNvSpPr txBox="1">
            <a:spLocks noChangeArrowheads="1"/>
          </p:cNvSpPr>
          <p:nvPr/>
        </p:nvSpPr>
        <p:spPr bwMode="auto">
          <a:xfrm>
            <a:off x="9153525" y="239713"/>
            <a:ext cx="2689225" cy="150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Hideous in their apotheosis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kings of the mine and of the rail.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Have they ever done anything other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Than steal work?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Inside the safeboxes of the gang,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What work had created melted.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By ordering that they give it back,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people want only their due.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kings made us drunk with fumes,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Peace among us, war to the tyrants!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Let the armies go on strike,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Stocks in the air, and break ranks.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If they insist, these cannibals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On making heroes of us,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They will know soon that our bullets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Are for our own generals.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Workers, peasants, we are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great party of the workers.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earth belongs only to men;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idle will go to reside elsewhere.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How much of our flesh have they consumed?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But if these ravens, these vultures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Disappear one of these days,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The sun will still shine forever.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cs-CZ" sz="1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cs-CZ" sz="1200"/>
              <a:t>Chorus</a:t>
            </a:r>
          </a:p>
        </p:txBody>
      </p:sp>
      <p:cxnSp>
        <p:nvCxnSpPr>
          <p:cNvPr id="10" name="Přímá spojnice 9"/>
          <p:cNvCxnSpPr>
            <a:cxnSpLocks/>
          </p:cNvCxnSpPr>
          <p:nvPr/>
        </p:nvCxnSpPr>
        <p:spPr>
          <a:xfrm>
            <a:off x="5832475" y="61913"/>
            <a:ext cx="0" cy="67516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7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Microsoft Office PowerPoint</Application>
  <PresentationFormat>Širokoúhlá obrazovka</PresentationFormat>
  <Paragraphs>134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 UK</dc:creator>
  <cp:lastModifiedBy>FF UK</cp:lastModifiedBy>
  <cp:revision>1</cp:revision>
  <dcterms:created xsi:type="dcterms:W3CDTF">2021-02-22T16:45:55Z</dcterms:created>
  <dcterms:modified xsi:type="dcterms:W3CDTF">2021-02-22T16:46:16Z</dcterms:modified>
</cp:coreProperties>
</file>