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8" r:id="rId4"/>
    <p:sldId id="257" r:id="rId5"/>
    <p:sldId id="260" r:id="rId6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06" autoAdjust="0"/>
    <p:restoredTop sz="94660"/>
  </p:normalViewPr>
  <p:slideViewPr>
    <p:cSldViewPr snapToGrid="0">
      <p:cViewPr varScale="1">
        <p:scale>
          <a:sx n="86" d="100"/>
          <a:sy n="86" d="100"/>
        </p:scale>
        <p:origin x="270" y="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F71130C-87BB-7388-6231-3EF010F540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A51BBEC6-0F25-2F6E-C633-9637AC0BF7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0F174ED-ECAF-5EB1-9F1F-4430BE53AC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0F3BD-EC3A-4872-A2B7-A1F2E008F888}" type="datetimeFigureOut">
              <a:rPr lang="cs-CZ" smtClean="0"/>
              <a:t>21.11.2025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5FBBEE4-E30A-AD21-09FB-821C78461A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2D4329A-1DFF-02C8-3BAE-34AE442C6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20FA8-1712-4B9D-9A8F-5844D2BC023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56539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BB2CDBB-931F-B5DF-9A45-F93128C6BB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A18DF6F0-9FF9-F8DD-4C86-C8309F8D28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093AF0F-245C-8B13-55BE-E9B55AC654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0F3BD-EC3A-4872-A2B7-A1F2E008F888}" type="datetimeFigureOut">
              <a:rPr lang="cs-CZ" smtClean="0"/>
              <a:t>21.11.2025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D74B0F7-9B07-CA26-184A-304871B19B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B9BD3D8-78EC-73C7-836B-549A39DB46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20FA8-1712-4B9D-9A8F-5844D2BC023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422243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2001F382-A7C4-9BA5-6B49-69B14EDE785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4B383B63-0F28-E24C-30BC-A88C0FD3BB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1DDC3D0-D17E-C921-E9D0-4E6C03A67F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0F3BD-EC3A-4872-A2B7-A1F2E008F888}" type="datetimeFigureOut">
              <a:rPr lang="cs-CZ" smtClean="0"/>
              <a:t>21.11.2025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1D394C0-D63F-B617-F441-558FEED2C3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BBCBF3D-86B1-407C-9703-1D68573E2E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20FA8-1712-4B9D-9A8F-5844D2BC023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061286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A00A777-F7C7-393C-F3CD-E04C2F9DA6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F696FB5-2D94-5D8A-E216-7E3CF51788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746B559-2224-D774-865D-9ADB8AC6CE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0F3BD-EC3A-4872-A2B7-A1F2E008F888}" type="datetimeFigureOut">
              <a:rPr lang="cs-CZ" smtClean="0"/>
              <a:t>21.11.2025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7600750-24CE-BE6D-5D37-C92AC77A7A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39D47E8-0AEE-8705-50FE-B5E3B72D31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20FA8-1712-4B9D-9A8F-5844D2BC023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409887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B9E7919-24B5-96D2-DE88-AD0C4219AF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BE8479FE-F0AB-2DC0-62FA-AD1E675EC1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236D223-01E9-7F7F-AE1A-C942B704CF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0F3BD-EC3A-4872-A2B7-A1F2E008F888}" type="datetimeFigureOut">
              <a:rPr lang="cs-CZ" smtClean="0"/>
              <a:t>21.11.2025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85E80CD-7453-15F9-54DC-79004D415D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022C1B1-B2CB-C9EA-6628-B217EDE12E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20FA8-1712-4B9D-9A8F-5844D2BC023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63644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D039740-7BE8-E689-D6DE-F94323019A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02DBC56-914A-4914-32E4-C7699058D9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B9B13832-B813-49F3-7947-7ACDD08E22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BE870F95-94DE-2081-4C28-2442289608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0F3BD-EC3A-4872-A2B7-A1F2E008F888}" type="datetimeFigureOut">
              <a:rPr lang="cs-CZ" smtClean="0"/>
              <a:t>21.11.2025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C8F38CAF-E984-357A-88CF-257DD1B087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59E9998-2041-E78B-269F-1B45DC51A1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20FA8-1712-4B9D-9A8F-5844D2BC023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549135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F77830B-2061-53D1-D74A-751A53CC79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0E1BB035-C273-B660-9C83-2EC58DDCD3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E09BDFD0-3493-6B71-BB12-2D0215F699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913052F9-4AB8-0515-ED5E-8F690328F23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A4C6849F-5AD3-65A7-E528-C4A3A9B4DEF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A19F842B-83F6-57BC-712B-D1F9D61637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0F3BD-EC3A-4872-A2B7-A1F2E008F888}" type="datetimeFigureOut">
              <a:rPr lang="cs-CZ" smtClean="0"/>
              <a:t>21.11.2025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BEFC89A1-C122-CFEF-26B6-0D47443125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86DCCBB8-115F-9688-8779-324920C1FD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20FA8-1712-4B9D-9A8F-5844D2BC023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520147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68F9837-3337-9DAA-95B4-AA99254D1A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B7086A6F-24BF-4545-802C-97119AFB58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0F3BD-EC3A-4872-A2B7-A1F2E008F888}" type="datetimeFigureOut">
              <a:rPr lang="cs-CZ" smtClean="0"/>
              <a:t>21.11.2025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80A022EA-F39E-BB93-B1AE-E0A89ADFA1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42297A63-3CF0-5384-1328-C12A3B0024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20FA8-1712-4B9D-9A8F-5844D2BC023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330080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FE91A8D9-54C4-CC1F-B1D0-7FDD44697B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0F3BD-EC3A-4872-A2B7-A1F2E008F888}" type="datetimeFigureOut">
              <a:rPr lang="cs-CZ" smtClean="0"/>
              <a:t>21.11.2025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2E632FD6-EEB1-EBCA-9321-8279952EC4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2B6B524-9252-2A17-EA46-E45FFB0437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20FA8-1712-4B9D-9A8F-5844D2BC023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638913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A4B6B6D-0CA7-75AB-BE7E-C6D594865A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BDABA9B-DB8D-81DC-90C9-DC71F393F6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547B0A2B-28AD-D031-A87A-A602846C2F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6837BB17-98AC-F61C-2BB5-CEB67B13D2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0F3BD-EC3A-4872-A2B7-A1F2E008F888}" type="datetimeFigureOut">
              <a:rPr lang="cs-CZ" smtClean="0"/>
              <a:t>21.11.2025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FF640633-77F5-6FC1-6AC9-B622C441FC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6E947082-7B9C-B1CB-4B41-C69BC6BF9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20FA8-1712-4B9D-9A8F-5844D2BC023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068392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0143690-B1DA-A546-C3C1-3F999C5623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E939E1FA-6042-78A3-F008-543765153C8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51766AD0-D801-C3BD-4B17-33BEFE8C71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059C4BB4-1265-D23F-0431-04531E7BAB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0F3BD-EC3A-4872-A2B7-A1F2E008F888}" type="datetimeFigureOut">
              <a:rPr lang="cs-CZ" smtClean="0"/>
              <a:t>21.11.2025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026B710E-1F97-FA20-67EB-5D33B2E677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6AC5767A-765A-1038-A8B7-07C2CDF3E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20FA8-1712-4B9D-9A8F-5844D2BC023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350064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FADD1A75-A275-B743-6DFD-D48086D260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8BEE10AC-AE81-C32E-771C-92A78453DF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5C5541F-A034-6A9C-4478-3D9AA9FD6B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0F3BD-EC3A-4872-A2B7-A1F2E008F888}" type="datetimeFigureOut">
              <a:rPr lang="cs-CZ" smtClean="0"/>
              <a:t>21.11.2025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4DDC17C-72B6-AF78-6139-A608A7B3A6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679FD1B-B007-9C2B-F0DD-F0F46848C2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420FA8-1712-4B9D-9A8F-5844D2BC023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540019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media" Target="../media/media2.mp3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6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2.mp3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99D55B9-502F-B452-8EE8-297DC9C05F5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JCVI</a:t>
            </a:r>
            <a:br>
              <a:rPr lang="cs-CZ" dirty="0"/>
            </a:br>
            <a:r>
              <a:rPr lang="ru-RU" dirty="0"/>
              <a:t>Необычные законы разных стран мира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349028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>
            <a:extLst>
              <a:ext uri="{FF2B5EF4-FFF2-40B4-BE49-F238E27FC236}">
                <a16:creationId xmlns:a16="http://schemas.microsoft.com/office/drawing/2014/main" id="{E8965092-3427-568C-2A33-4BCC2BF424E1}"/>
              </a:ext>
            </a:extLst>
          </p:cNvPr>
          <p:cNvSpPr txBox="1"/>
          <p:nvPr/>
        </p:nvSpPr>
        <p:spPr>
          <a:xfrm>
            <a:off x="49876" y="0"/>
            <a:ext cx="12047913" cy="67998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ru-RU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ДИСКУССИЯ</a:t>
            </a: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Почему в разных странах существуют такие разные законы? Можно ли судить о культуре нации по её законам? Следует ли уважать законы, которые кажутся нелепыми иностранцу?</a:t>
            </a: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endParaRPr lang="cs-CZ" b="1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Есть ли в вашей стране законы, которые кажутся странными или устаревшими?</a:t>
            </a: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endParaRPr lang="cs-CZ" b="1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Должны ли существовать глобальные нормы поведения, одинаковые для всех стран? Может ли то, что законно в одной стране, быть абсолютно недопустимым в другой?</a:t>
            </a: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endParaRPr lang="cs-CZ" b="1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Где проходит граница между свободой и запретом? Как отличить разумный закон от абсурдного?</a:t>
            </a: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endParaRPr lang="cs-CZ" b="1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Должно ли государство регулировать поведение людей в частной жизни?</a:t>
            </a: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endParaRPr lang="cs-CZ" b="1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Считаете ли вы, что с развитием технологий появятся новые «необычные» законы  например, о поведении в виртуальной реальности или об этикете ИИ?</a:t>
            </a: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endParaRPr lang="cs-CZ" b="1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Какой закон вы бы ввели сами, если бы могли?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934459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E5064101-DB48-7EB3-EB5C-928241D6EA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282" y="105295"/>
            <a:ext cx="4472247" cy="3581097"/>
          </a:xfrm>
          <a:prstGeom prst="rect">
            <a:avLst/>
          </a:prstGeom>
          <a:ln>
            <a:solidFill>
              <a:srgbClr val="C00000"/>
            </a:solidFill>
          </a:ln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88970EC3-5871-DF5B-77C4-01338926CC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17725" y="205047"/>
            <a:ext cx="3924993" cy="2523210"/>
          </a:xfrm>
          <a:prstGeom prst="rect">
            <a:avLst/>
          </a:prstGeom>
          <a:ln>
            <a:solidFill>
              <a:srgbClr val="C00000"/>
            </a:solidFill>
          </a:ln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421AD674-BD15-D32E-1438-9543E0230D2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9886" r="9631"/>
          <a:stretch>
            <a:fillRect/>
          </a:stretch>
        </p:blipFill>
        <p:spPr>
          <a:xfrm>
            <a:off x="8117725" y="3470491"/>
            <a:ext cx="3924993" cy="3251200"/>
          </a:xfrm>
          <a:prstGeom prst="rect">
            <a:avLst/>
          </a:prstGeom>
          <a:ln>
            <a:solidFill>
              <a:srgbClr val="C00000"/>
            </a:solidFill>
          </a:ln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7CF82DC8-BD8F-B986-02E5-2E69B1BD7F1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154" y="4131945"/>
            <a:ext cx="4524375" cy="2543175"/>
          </a:xfrm>
          <a:prstGeom prst="rect">
            <a:avLst/>
          </a:prstGeom>
          <a:ln>
            <a:solidFill>
              <a:srgbClr val="C00000"/>
            </a:solidFill>
          </a:ln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20783F13-A730-8D85-09F5-3CE2628DC8B9}"/>
              </a:ext>
            </a:extLst>
          </p:cNvPr>
          <p:cNvSpPr txBox="1"/>
          <p:nvPr/>
        </p:nvSpPr>
        <p:spPr>
          <a:xfrm>
            <a:off x="4788216" y="277091"/>
            <a:ext cx="3270365" cy="267765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b="1" dirty="0"/>
              <a:t>Какие запреты можно увидеть на картинках? Почему они возникли?</a:t>
            </a:r>
          </a:p>
          <a:p>
            <a:endParaRPr lang="cs-CZ" sz="2400" b="1" dirty="0"/>
          </a:p>
          <a:p>
            <a:r>
              <a:rPr lang="ru-RU" sz="2400" b="1" dirty="0"/>
              <a:t>Знаете ли Вы о каких-нибудь необычных или странных законах?</a:t>
            </a:r>
            <a:endParaRPr lang="cs-CZ" sz="2400" b="1" dirty="0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B67A7367-08E0-51B1-2E52-9E931EE916A3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35328" r="14219"/>
          <a:stretch>
            <a:fillRect/>
          </a:stretch>
        </p:blipFill>
        <p:spPr>
          <a:xfrm>
            <a:off x="5062883" y="3140593"/>
            <a:ext cx="2721033" cy="3581098"/>
          </a:xfrm>
          <a:prstGeom prst="rect">
            <a:avLst/>
          </a:prstGeom>
          <a:ln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10576713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402_Demokratia_v_Afinah">
            <a:hlinkClick r:id="" action="ppaction://media"/>
            <a:extLst>
              <a:ext uri="{FF2B5EF4-FFF2-40B4-BE49-F238E27FC236}">
                <a16:creationId xmlns:a16="http://schemas.microsoft.com/office/drawing/2014/main" id="{E4BA8590-1C74-FBE7-1EF8-04DC29A58EF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333702" y="2775066"/>
            <a:ext cx="304800" cy="304800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CF8529D8-5D27-B676-BCBE-A2468BD78064}"/>
              </a:ext>
            </a:extLst>
          </p:cNvPr>
          <p:cNvSpPr txBox="1"/>
          <p:nvPr/>
        </p:nvSpPr>
        <p:spPr>
          <a:xfrm>
            <a:off x="1584960" y="986444"/>
            <a:ext cx="80688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Задание №1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Что Вы узнали о политическом устройстве древних Афин? Опишите своими словами, как понимали понятие «демократия» в древних Афинах, и как его понимают сейчас.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6652CD2A-6E49-6B07-36CB-B88A710EBAE7}"/>
              </a:ext>
            </a:extLst>
          </p:cNvPr>
          <p:cNvSpPr txBox="1"/>
          <p:nvPr/>
        </p:nvSpPr>
        <p:spPr>
          <a:xfrm>
            <a:off x="1751215" y="3545049"/>
            <a:ext cx="785829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Задание №2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Что Вы узнали о получении водительских прав в России и во Франции? А что нужно  сделать в ЧР для получения прав?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375_Prava">
            <a:hlinkClick r:id="" action="ppaction://media"/>
            <a:extLst>
              <a:ext uri="{FF2B5EF4-FFF2-40B4-BE49-F238E27FC236}">
                <a16:creationId xmlns:a16="http://schemas.microsoft.com/office/drawing/2014/main" id="{0A7019AF-6D08-F1B0-3145-FBFAA01E32A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442403" y="5020988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5357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2753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1201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8A633358-6ADF-4178-A171-5BF00C2BE09E}"/>
              </a:ext>
            </a:extLst>
          </p:cNvPr>
          <p:cNvSpPr txBox="1"/>
          <p:nvPr/>
        </p:nvSpPr>
        <p:spPr>
          <a:xfrm>
            <a:off x="1629293" y="1799304"/>
            <a:ext cx="9060874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Темы для эссе:</a:t>
            </a:r>
          </a:p>
          <a:p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Что странно для одних — естественно для других.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Нужно ли сохранять старые или абсурдные законы ради традиций?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Закон в эпоху технологий: успевает ли право за прогрессом?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Должно ли государство контролировать интернет?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Какие новые законы понадобятся в ближайшие 50 лет?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6112446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</TotalTime>
  <Words>269</Words>
  <Application>Microsoft Office PowerPoint</Application>
  <PresentationFormat>Širokoúhlá obrazovka</PresentationFormat>
  <Paragraphs>29</Paragraphs>
  <Slides>5</Slides>
  <Notes>0</Notes>
  <HiddenSlides>0</HiddenSlides>
  <MMClips>2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</vt:i4>
      </vt:variant>
    </vt:vector>
  </HeadingPairs>
  <TitlesOfParts>
    <vt:vector size="10" baseType="lpstr">
      <vt:lpstr>Aptos</vt:lpstr>
      <vt:lpstr>Arial</vt:lpstr>
      <vt:lpstr>Calibri</vt:lpstr>
      <vt:lpstr>Calibri Light</vt:lpstr>
      <vt:lpstr>Motiv Office</vt:lpstr>
      <vt:lpstr>JCVI Необычные законы разных стран мира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Veronika SN</dc:creator>
  <cp:lastModifiedBy>Veronika SN</cp:lastModifiedBy>
  <cp:revision>2</cp:revision>
  <dcterms:created xsi:type="dcterms:W3CDTF">2025-11-19T10:47:44Z</dcterms:created>
  <dcterms:modified xsi:type="dcterms:W3CDTF">2025-11-21T09:34:36Z</dcterms:modified>
</cp:coreProperties>
</file>