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Techniky lezení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</a:t>
            </a:r>
            <a:r>
              <a:rPr lang="cs-CZ" dirty="0" smtClean="0"/>
              <a:t>opakování a nácvik složitějších technik lezení.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Lezecké hry.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na tření.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spár.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hran a koutů.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</a:t>
            </a:r>
            <a:r>
              <a:rPr lang="cs-CZ" smtClean="0"/>
              <a:t>v převisu.</a:t>
            </a:r>
            <a:endParaRPr lang="cs-CZ" dirty="0" smtClean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8A542E-CF4B-4818-BF62-A1FACB3A7B90}"/>
</file>

<file path=customXml/itemProps2.xml><?xml version="1.0" encoding="utf-8"?>
<ds:datastoreItem xmlns:ds="http://schemas.openxmlformats.org/officeDocument/2006/customXml" ds:itemID="{9E81DCBF-EC68-4097-8F6D-490D21DB28A3}"/>
</file>

<file path=customXml/itemProps3.xml><?xml version="1.0" encoding="utf-8"?>
<ds:datastoreItem xmlns:ds="http://schemas.openxmlformats.org/officeDocument/2006/customXml" ds:itemID="{D0C6BAC3-0469-4C63-8B0B-9FFFF62DE676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227</Words>
  <Application>Microsoft Office PowerPoint</Application>
  <PresentationFormat>Předvádění na obrazovce (4:3)</PresentationFormat>
  <Paragraphs>29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39</cp:revision>
  <dcterms:modified xsi:type="dcterms:W3CDTF">2021-12-13T20:44:35Z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