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75" d="100"/>
          <a:sy n="75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13.12.2021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6056" y="3789040"/>
            <a:ext cx="8458200" cy="1296144"/>
          </a:xfrm>
        </p:spPr>
        <p:txBody>
          <a:bodyPr/>
          <a:lstStyle/>
          <a:p>
            <a:r>
              <a:rPr lang="cs-CZ" dirty="0"/>
              <a:t>Techniky lezení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13.12.2021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Cíl</a:t>
            </a:r>
          </a:p>
          <a:p>
            <a:pPr>
              <a:buNone/>
            </a:pPr>
            <a:r>
              <a:rPr lang="cs-CZ" dirty="0" smtClean="0"/>
              <a:t>Cílem výuky je </a:t>
            </a:r>
            <a:r>
              <a:rPr lang="cs-CZ" dirty="0" smtClean="0"/>
              <a:t>opakování a nácvik složitějších technik lezení.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 smtClean="0"/>
              <a:t>Průběh</a:t>
            </a:r>
          </a:p>
          <a:p>
            <a:pPr>
              <a:buNone/>
            </a:pPr>
            <a:r>
              <a:rPr lang="cs-CZ" dirty="0" smtClean="0"/>
              <a:t>Praktická výuka na umělé lezecké stěně.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Lezecké hry.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Lezení na tření.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Lezení spár.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Lezení hran a koutů.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Lezení </a:t>
            </a:r>
            <a:r>
              <a:rPr lang="cs-CZ" smtClean="0"/>
              <a:t>v převisu.</a:t>
            </a:r>
            <a:endParaRPr lang="cs-CZ" dirty="0" smtClean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8A542E-CF4B-4818-BF62-A1FACB3A7B90}"/>
</file>

<file path=customXml/itemProps2.xml><?xml version="1.0" encoding="utf-8"?>
<ds:datastoreItem xmlns:ds="http://schemas.openxmlformats.org/officeDocument/2006/customXml" ds:itemID="{9E81DCBF-EC68-4097-8F6D-490D21DB28A3}"/>
</file>

<file path=customXml/itemProps3.xml><?xml version="1.0" encoding="utf-8"?>
<ds:datastoreItem xmlns:ds="http://schemas.openxmlformats.org/officeDocument/2006/customXml" ds:itemID="{D0C6BAC3-0469-4C63-8B0B-9FFFF62DE676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161</TotalTime>
  <Words>227</Words>
  <Application>Microsoft Office PowerPoint</Application>
  <PresentationFormat>Předvádění na obrazovce (4:3)</PresentationFormat>
  <Paragraphs>29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</vt:lpstr>
      <vt:lpstr>Probraná tématika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Ladyk</dc:creator>
  <cp:lastModifiedBy>Ladyk</cp:lastModifiedBy>
  <cp:revision>39</cp:revision>
  <dcterms:modified xsi:type="dcterms:W3CDTF">2021-12-13T20:44:35Z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