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1" r:id="rId3"/>
    <p:sldId id="256" r:id="rId4"/>
    <p:sldId id="260" r:id="rId5"/>
    <p:sldId id="259" r:id="rId6"/>
    <p:sldId id="262" r:id="rId7"/>
    <p:sldId id="258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4" r:id="rId16"/>
    <p:sldId id="275" r:id="rId17"/>
    <p:sldId id="276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HqUjPCJ4d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cz/url?sa=i&amp;url=https%3A%2F%2Fwww.pinterest.com%2Fpin%2F741334788633631388%2F&amp;psig=AOvVaw1PBwcTdS6NlcKJ4J5AXS3m&amp;ust=1571900607879000&amp;source=images&amp;cd=vfe&amp;ved=0CAIQjRxqFwoTCJCTuNXnseUCFQAAAAAdAAAAABA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89D20-82FE-4AA7-AFC3-DBA5D6B20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Jazyková cvičení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9D6646-F654-4C2C-B44E-DFB57014FB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u="sng" dirty="0">
                <a:solidFill>
                  <a:srgbClr val="C00000"/>
                </a:solidFill>
              </a:rPr>
              <a:t>дом</a:t>
            </a:r>
            <a:endParaRPr lang="cs-CZ" sz="48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426A0E-CA31-4B6C-A726-C2E592245E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6053" cy="399495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D36E4F-F3C6-4BFC-95DB-B042BD83DA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8674"/>
            <a:ext cx="6896053" cy="196517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A35E39F-6DBA-47D0-9759-8237F1CD3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053" y="346228"/>
            <a:ext cx="5023766" cy="4287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0099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021256A-116F-4B6B-A161-E00EA42EB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10" y="0"/>
            <a:ext cx="10315852" cy="200635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EF130EC-8635-4791-9A88-51F74BD5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10" y="2006352"/>
            <a:ext cx="10315852" cy="48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2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AE659A-9D1C-4A14-A7C8-AE3A281574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0720" cy="674211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BD54208-1859-4D29-BC9B-547C80EE16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1828800"/>
            <a:ext cx="6431280" cy="301840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223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6468BCC-7655-4ADA-803A-5B0DB24850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65" y="0"/>
            <a:ext cx="6572435" cy="68580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39F064-A2E4-4524-867F-DD0B72D271E4}"/>
              </a:ext>
            </a:extLst>
          </p:cNvPr>
          <p:cNvPicPr/>
          <p:nvPr/>
        </p:nvPicPr>
        <p:blipFill>
          <a:blip r:embed="rId3">
            <a:lum bright="-10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" y="1956401"/>
            <a:ext cx="5797463" cy="286417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2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8964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DC88BA1-31F5-4FDC-B5F5-3EF008ED3077}"/>
              </a:ext>
            </a:extLst>
          </p:cNvPr>
          <p:cNvSpPr/>
          <p:nvPr/>
        </p:nvSpPr>
        <p:spPr>
          <a:xfrm>
            <a:off x="2952164" y="2187891"/>
            <a:ext cx="5666231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Расскажите, что есть в квартире минималиста?</a:t>
            </a:r>
          </a:p>
          <a:p>
            <a:pPr algn="ctr"/>
            <a:r>
              <a:rPr lang="ru-RU" sz="2000" b="1" dirty="0"/>
              <a:t>Как живет героиня ролика?</a:t>
            </a:r>
          </a:p>
          <a:p>
            <a:pPr algn="ctr"/>
            <a:r>
              <a:rPr lang="ru-RU" sz="2000" b="1" dirty="0"/>
              <a:t>Как долго она живет в этой квартире?</a:t>
            </a:r>
          </a:p>
          <a:p>
            <a:pPr algn="ctr"/>
            <a:r>
              <a:rPr lang="ru-RU" sz="2000" b="1" dirty="0"/>
              <a:t>Как часто она переезжает?</a:t>
            </a:r>
          </a:p>
          <a:p>
            <a:pPr algn="ctr"/>
            <a:r>
              <a:rPr lang="ru-RU" sz="2000" b="1" dirty="0"/>
              <a:t>В какой стране находится квартира?</a:t>
            </a:r>
          </a:p>
          <a:p>
            <a:pPr algn="ctr"/>
            <a:endParaRPr lang="ru-RU" sz="2000" b="1" dirty="0"/>
          </a:p>
          <a:p>
            <a:pPr algn="ctr"/>
            <a:r>
              <a:rPr lang="ru-RU" dirty="0"/>
              <a:t>КВАРТИРА МИНИМАЛИСТА – 3-минутный </a:t>
            </a:r>
            <a:r>
              <a:rPr lang="ru-RU" dirty="0" err="1"/>
              <a:t>румтур</a:t>
            </a:r>
            <a:endParaRPr lang="ru-RU" dirty="0"/>
          </a:p>
          <a:p>
            <a:pPr algn="ctr"/>
            <a:r>
              <a:rPr lang="cs-CZ" dirty="0">
                <a:hlinkClick r:id="rId2"/>
              </a:rPr>
              <a:t>https://www.youtube.com/watch?v=nHqUjPCJ4dg</a:t>
            </a:r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3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DF4F981-4A08-461C-ADAA-E37DFAAB3E06}"/>
              </a:ext>
            </a:extLst>
          </p:cNvPr>
          <p:cNvSpPr txBox="1"/>
          <p:nvPr/>
        </p:nvSpPr>
        <p:spPr>
          <a:xfrm>
            <a:off x="1305017" y="896643"/>
            <a:ext cx="9374819" cy="3647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ДАТА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</a:t>
            </a:r>
            <a:r>
              <a:rPr lang="ru-RU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ое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сегодня число? Как</a:t>
            </a:r>
            <a:r>
              <a:rPr lang="ru-RU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ое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вчера было число? Как</a:t>
            </a:r>
            <a:r>
              <a:rPr lang="ru-RU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ое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число будет в этот день через год?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Сегодня двадцать треть</a:t>
            </a:r>
            <a:r>
              <a:rPr lang="ru-RU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октября / пят</a:t>
            </a:r>
            <a:r>
              <a:rPr lang="ru-RU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ое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апреля / перв</a:t>
            </a:r>
            <a:r>
              <a:rPr lang="ru-RU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ое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января.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</a:t>
            </a:r>
            <a:r>
              <a:rPr lang="ru-RU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ого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числа / </a:t>
            </a:r>
            <a:r>
              <a:rPr lang="ru-RU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 родились? </a:t>
            </a:r>
            <a:r>
              <a:rPr lang="ru-RU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</a:t>
            </a: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 в первый раз увидели море?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Двадцать треть</a:t>
            </a:r>
            <a:r>
              <a:rPr lang="ru-RU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его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октября / пят</a:t>
            </a:r>
            <a:r>
              <a:rPr lang="ru-RU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ого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апреля / перв</a:t>
            </a:r>
            <a:r>
              <a:rPr lang="ru-RU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ого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января.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CB773C8F-1124-454D-B6CA-A296E398212A}"/>
              </a:ext>
            </a:extLst>
          </p:cNvPr>
          <p:cNvCxnSpPr>
            <a:cxnSpLocks/>
          </p:cNvCxnSpPr>
          <p:nvPr/>
        </p:nvCxnSpPr>
        <p:spPr>
          <a:xfrm>
            <a:off x="1305017" y="3121381"/>
            <a:ext cx="9374819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86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8A6ED98-F273-4D4B-9218-AB82D6484C97}"/>
              </a:ext>
            </a:extLst>
          </p:cNvPr>
          <p:cNvSpPr/>
          <p:nvPr/>
        </p:nvSpPr>
        <p:spPr>
          <a:xfrm>
            <a:off x="2444317" y="1257525"/>
            <a:ext cx="7889289" cy="418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число было в прошлую пятницу?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завтра число?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 вы родились? Какого числа родились члены вашей семьи?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 вы пошли в детский сад / в школу / в университет?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 мы празднуем Рождество, а когда Пасху?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число считается несчастливым?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Какого числа вы вернулись из отпуска?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 начнется сессия?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 был основан Карлов университет?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85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00CFBF0-7E0C-4D1B-BCAC-F9E259188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927107" cy="22044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333DF1B-D639-4FBD-96F1-F461FA525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93" y="-1"/>
            <a:ext cx="3830747" cy="2547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B8DF6C0-4A71-45EF-AE59-9AC7B3231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643" y="0"/>
            <a:ext cx="3820357" cy="28673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A9374B-A662-4CD6-94F7-CD3F60B02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275" y="4643113"/>
            <a:ext cx="5462726" cy="22148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4E6A1F7-3754-4E73-986E-07B0BBBFC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870665"/>
            <a:ext cx="3677449" cy="29873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887CC8-DAA5-4F87-9DD5-BB7519E11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551" y="2547891"/>
            <a:ext cx="3438218" cy="25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01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EB90D4E-3D14-432F-BDE7-C222327D2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" y="0"/>
            <a:ext cx="6078427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773EF6E-73F1-4C35-88AD-18C9DD22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78427" cy="11629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9B44FC-9457-4E8D-B7ED-4BFCF773A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162974"/>
            <a:ext cx="6078427" cy="18643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B98240-C11F-4FBB-B0BC-7F4B472B1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027284"/>
            <a:ext cx="6096000" cy="383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5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48FA52F-97FF-406F-952D-3D47544E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7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6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4" descr="Image result for жилье рки">
            <a:hlinkClick r:id="rId2" tgtFrame="&quot;_blank&quot;"/>
            <a:extLst>
              <a:ext uri="{FF2B5EF4-FFF2-40B4-BE49-F238E27FC236}">
                <a16:creationId xmlns:a16="http://schemas.microsoft.com/office/drawing/2014/main" id="{CB1C5A49-056D-4AE1-BBC4-CDD5400C1A8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8637" r="4017" b="28623"/>
          <a:stretch/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4" descr="Image result for жилье рки">
            <a:hlinkClick r:id="rId2" tgtFrame="&quot;_blank&quot;"/>
            <a:extLst>
              <a:ext uri="{FF2B5EF4-FFF2-40B4-BE49-F238E27FC236}">
                <a16:creationId xmlns:a16="http://schemas.microsoft.com/office/drawing/2014/main" id="{5EF00553-AA40-4574-987F-28DA446548A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8" t="72528" r="10416" b="3192"/>
          <a:stretch/>
        </p:blipFill>
        <p:spPr bwMode="auto">
          <a:xfrm>
            <a:off x="7705817" y="3429001"/>
            <a:ext cx="4486183" cy="342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4" descr="Image result for жилье рки">
            <a:hlinkClick r:id="rId2" tgtFrame="&quot;_blank&quot;"/>
            <a:extLst>
              <a:ext uri="{FF2B5EF4-FFF2-40B4-BE49-F238E27FC236}">
                <a16:creationId xmlns:a16="http://schemas.microsoft.com/office/drawing/2014/main" id="{222FC2D3-2642-4AEB-B533-B5CCEEBABB1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72528" r="54399" b="3192"/>
          <a:stretch/>
        </p:blipFill>
        <p:spPr bwMode="auto">
          <a:xfrm>
            <a:off x="7622362" y="0"/>
            <a:ext cx="4486182" cy="3284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E9D9BC0-7F08-4048-8EC3-9F5809E2C179}"/>
              </a:ext>
            </a:extLst>
          </p:cNvPr>
          <p:cNvCxnSpPr/>
          <p:nvPr/>
        </p:nvCxnSpPr>
        <p:spPr>
          <a:xfrm>
            <a:off x="7821227" y="292963"/>
            <a:ext cx="411923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96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B5A063-E7CA-49AA-BF23-7F1C1BE673D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0862" r="4961" b="37360"/>
          <a:stretch/>
        </p:blipFill>
        <p:spPr bwMode="auto">
          <a:xfrm>
            <a:off x="1526959" y="479393"/>
            <a:ext cx="9001957" cy="5992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565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C34D209-663E-4476-8718-64F961817AC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9200" r="3916" b="38190"/>
          <a:stretch/>
        </p:blipFill>
        <p:spPr bwMode="auto">
          <a:xfrm>
            <a:off x="319598" y="1147439"/>
            <a:ext cx="6613864" cy="4563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C1B5F06-7F21-47DD-96EB-31FA7BF668BD}"/>
              </a:ext>
            </a:extLst>
          </p:cNvPr>
          <p:cNvSpPr txBox="1"/>
          <p:nvPr/>
        </p:nvSpPr>
        <p:spPr>
          <a:xfrm>
            <a:off x="8034291" y="1536174"/>
            <a:ext cx="3444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описании используйте прилагательные: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большой х маленький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высокий х низкий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широкий х узкий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длинный х короткий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пустой х полный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красивый х некрасивый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современный х старый х старинный х устаревший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милый х неприятный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9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BD276C-F2D9-4255-AC41-AA976F63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75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75200C-58E1-4FEA-BC15-F5BA98E29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748" y="0"/>
            <a:ext cx="5134252" cy="342283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20CC3B3-039E-457F-A3B2-C5570AED4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750" y="3422835"/>
            <a:ext cx="5371863" cy="343516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B654CF7-65B2-4A48-A654-020E8344F13F}"/>
              </a:ext>
            </a:extLst>
          </p:cNvPr>
          <p:cNvSpPr txBox="1"/>
          <p:nvPr/>
        </p:nvSpPr>
        <p:spPr>
          <a:xfrm>
            <a:off x="4863694" y="588033"/>
            <a:ext cx="20241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</a:rPr>
              <a:t>Что есть на этих кухнях?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</a:rPr>
              <a:t>Какая из них вам больше нравится?</a:t>
            </a:r>
          </a:p>
          <a:p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23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Ð¸Ð½ÑÐµÑÐ°ÐºÑÐ¸Ð²Ð½Ð°Ñ Ð¸Ð³ÑÐ° ÐÐ¾Ñ ÐºÐ¾Ð¼Ð½Ð°ÑÐ°">
            <a:extLst>
              <a:ext uri="{FF2B5EF4-FFF2-40B4-BE49-F238E27FC236}">
                <a16:creationId xmlns:a16="http://schemas.microsoft.com/office/drawing/2014/main" id="{3E8BC2F5-1617-4C46-B461-BDCD2ECDF0E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6580" r="7339" b="5659"/>
          <a:stretch/>
        </p:blipFill>
        <p:spPr bwMode="auto">
          <a:xfrm>
            <a:off x="1722269" y="239697"/>
            <a:ext cx="8540432" cy="5104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B479936-7588-4170-AF99-C9C62C45C2FA}"/>
              </a:ext>
            </a:extLst>
          </p:cNvPr>
          <p:cNvSpPr txBox="1"/>
          <p:nvPr/>
        </p:nvSpPr>
        <p:spPr>
          <a:xfrm>
            <a:off x="3320249" y="5610688"/>
            <a:ext cx="433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А как выглядит ваша комната?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56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9896994-ACFA-4CC0-AFBF-2A7E934DD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8101" cy="48896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F1AA1C-A164-4542-B476-57EA37C65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050" y="1968384"/>
            <a:ext cx="5493950" cy="48896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CB310FC-683E-4061-AB28-7BF7306F6B85}"/>
              </a:ext>
            </a:extLst>
          </p:cNvPr>
          <p:cNvSpPr txBox="1"/>
          <p:nvPr/>
        </p:nvSpPr>
        <p:spPr>
          <a:xfrm>
            <a:off x="6096000" y="630249"/>
            <a:ext cx="515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</a:rPr>
              <a:t>Опишите оба дома и сравните их.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</a:rPr>
              <a:t>Как вы думаете, кто живет в этих домах?</a:t>
            </a:r>
            <a:endParaRPr lang="cs-CZ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7BBB075-D36F-4CC5-B653-B49ED7FA3B08}"/>
              </a:ext>
            </a:extLst>
          </p:cNvPr>
          <p:cNvSpPr/>
          <p:nvPr/>
        </p:nvSpPr>
        <p:spPr>
          <a:xfrm>
            <a:off x="195309" y="342941"/>
            <a:ext cx="11996691" cy="6819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Жилье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Сегодня Михаил идет в гости. Раньше его друзья Лена и Сережа жили в кооперативной квартире в новостройке на окраине города. Но недавно они переехали, так как купили квартиру в старом районе, потому что всегда мечтали жить в центре города. Новая квартира частная, друзья живут на третьем этаже. В доме есть лифт. В квартире шесть комнат, потому что в семье двое детей и им нужно много места для учебы и игр, а у Сережи сложная работа и ему необходим кабинет. Кроме жилых комнат: гостиной, спальни, двух детских, столовой и кабинета, в квартире есть большой холл, кухня, две ванных, два туалета, кладовка и балкон. Квартира большая и очень удобная, все комнаты квадратные потолки высокие, полы паркетные. Отопление в доме центральное, но для горячей воды установлен бойлер.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Чем отличается ваша квартира от квартиры Лены и Сережи?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Например: У меня нет детских, потому что у меня пока нет детей…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Нарисуйте план своей квартиры и опишите ее. 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каком районе города вы бы хотели жить и почему? А в каком живете сейчас?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какой собственности ваша квартира?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каком этаже вы живете?</a:t>
            </a:r>
            <a:endParaRPr lang="cs-CZ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коммунальные платежи самые дорогие?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00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10E523A-D5F4-4132-9873-EC1DFDD98773}"/>
              </a:ext>
            </a:extLst>
          </p:cNvPr>
          <p:cNvSpPr/>
          <p:nvPr/>
        </p:nvSpPr>
        <p:spPr>
          <a:xfrm>
            <a:off x="1297619" y="1048411"/>
            <a:ext cx="9596762" cy="5213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Михаилу очень понравилась новая квартира его друзей, особенно гостиная. Это большая комната с высокими потолками, тремя окнами и двумя дверьми. Одни двери ведут в прихожую, а другие выходят в кабинет. Справа от входа находится камин, слева стоит кресло. Сразу возле камина, вдоль стен стоят два больших дивана и три кресла. Перед ними находится журнальный столик. Слева, рядом с креслом - шкаф с посудой, возле него рояль. Вся мебель в гостиной старинная, ее подарили Сережины родители и она очень подходит для этой комнаты. Единственная современная вещь в комнате – это огромный телевизор, он находится возле окна. На окнах висят тюлевые занавески и тяжелые старинные шторы. Посредине комнаты лежит ковер, а на потолке висит хрустальная люстра.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Опишите гостиную своих родителей.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 сторонник минимализма или считаете, что вещи очень важны, потому что отражают личность человека?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86769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226</TotalTime>
  <Words>623</Words>
  <Application>Microsoft Office PowerPoint</Application>
  <PresentationFormat>Širokoúhlá obrazovka</PresentationFormat>
  <Paragraphs>55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Symbol</vt:lpstr>
      <vt:lpstr>Tw Cen MT</vt:lpstr>
      <vt:lpstr>Kapka</vt:lpstr>
      <vt:lpstr>Jazyková cvičení 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Jazyková cvičení I</dc:title>
  <dc:creator>Veronika</dc:creator>
  <cp:lastModifiedBy>Veronika Stranz-Nikitina</cp:lastModifiedBy>
  <cp:revision>18</cp:revision>
  <dcterms:created xsi:type="dcterms:W3CDTF">2019-10-23T06:41:20Z</dcterms:created>
  <dcterms:modified xsi:type="dcterms:W3CDTF">2021-01-13T15:36:36Z</dcterms:modified>
</cp:coreProperties>
</file>