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88" r:id="rId6"/>
    <p:sldId id="287" r:id="rId7"/>
    <p:sldId id="286" r:id="rId8"/>
    <p:sldId id="289" r:id="rId9"/>
    <p:sldId id="290" r:id="rId10"/>
    <p:sldId id="261" r:id="rId11"/>
    <p:sldId id="280" r:id="rId12"/>
    <p:sldId id="260" r:id="rId13"/>
    <p:sldId id="283" r:id="rId14"/>
    <p:sldId id="262" r:id="rId15"/>
    <p:sldId id="285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339966"/>
    <a:srgbClr val="339933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AF29D1-29A3-4498-A7ED-A66556E10648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056AF6-9194-4A42-80F7-9FD40A80200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 txBox="1">
            <a:spLocks noGrp="1"/>
          </p:cNvSpPr>
          <p:nvPr>
            <p:ph type="ctrTitle"/>
          </p:nvPr>
        </p:nvSpPr>
        <p:spPr>
          <a:xfrm>
            <a:off x="685800" y="2122978"/>
            <a:ext cx="7772400" cy="39703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ŽIVOTOPIS, </a:t>
            </a:r>
            <a:br>
              <a:rPr lang="cs-CZ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cs-CZ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KARIÉRA</a:t>
            </a:r>
          </a:p>
          <a:p>
            <a:pPr algn="ctr"/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ČKZK1 - 18. LEKCE</a:t>
            </a:r>
          </a:p>
          <a:p>
            <a:pPr algn="ctr"/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nová slova</a:t>
            </a:r>
          </a:p>
          <a:p>
            <a:pPr algn="ctr"/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Zuzana </a:t>
            </a:r>
            <a:r>
              <a:rPr lang="cs-CZ" sz="1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Lehoučková</a:t>
            </a:r>
            <a:r>
              <a:rPr lang="cs-CZ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(ÚJOP – Voršilská)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501317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promovat</a:t>
            </a:r>
          </a:p>
          <a:p>
            <a:pPr algn="ctr"/>
            <a:r>
              <a:rPr lang="cs-CZ" sz="44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(ta) promoce</a:t>
            </a:r>
          </a:p>
        </p:txBody>
      </p:sp>
      <p:pic>
        <p:nvPicPr>
          <p:cNvPr id="5" name="Obrázek 4" descr="promoce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1052736"/>
            <a:ext cx="5018490" cy="3332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ek 5" descr="promoc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3676085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 descr="promoce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780928"/>
            <a:ext cx="2976331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587727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hledat zaměstnání</a:t>
            </a:r>
          </a:p>
        </p:txBody>
      </p:sp>
      <p:pic>
        <p:nvPicPr>
          <p:cNvPr id="5" name="Obrázek 4" descr="hledat práci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1556792"/>
            <a:ext cx="4680520" cy="3217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ek 5" descr="hledat prác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548680"/>
            <a:ext cx="4218220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0" y="5085184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hledat práci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5517232"/>
            <a:ext cx="4499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najít zaměstnání</a:t>
            </a:r>
          </a:p>
        </p:txBody>
      </p:sp>
      <p:pic>
        <p:nvPicPr>
          <p:cNvPr id="6" name="Obrázek 5" descr="nastoupit do prá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3564396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 descr="nastoupit do práce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2492896"/>
            <a:ext cx="3048000" cy="2033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 descr="nastoupit do práce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836712"/>
            <a:ext cx="4401998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ovéPole 7"/>
          <p:cNvSpPr txBox="1"/>
          <p:nvPr/>
        </p:nvSpPr>
        <p:spPr>
          <a:xfrm>
            <a:off x="4211960" y="3933056"/>
            <a:ext cx="4932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nastoupit </a:t>
            </a:r>
            <a:r>
              <a:rPr lang="cs-CZ" sz="4400" b="1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do</a:t>
            </a:r>
            <a:r>
              <a:rPr lang="cs-CZ" sz="44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práce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0" y="4725144"/>
            <a:ext cx="4499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najít práci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4355976" y="5013176"/>
            <a:ext cx="49320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nastoupit </a:t>
            </a:r>
            <a:r>
              <a:rPr lang="cs-CZ" sz="4400" b="1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do</a:t>
            </a:r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zaměstnání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558924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podnikat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Obrázek 7" descr="založit firmu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76672"/>
            <a:ext cx="2588186" cy="1700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ázek 9" descr="podnikat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476672"/>
            <a:ext cx="5472608" cy="3489857"/>
          </a:xfrm>
          <a:prstGeom prst="rect">
            <a:avLst/>
          </a:prstGeom>
        </p:spPr>
      </p:pic>
      <p:pic>
        <p:nvPicPr>
          <p:cNvPr id="11" name="Obrázek 10" descr="podnikat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276872"/>
            <a:ext cx="2592288" cy="1684986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mít vlastní firmu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vydělávat peníze</a:t>
            </a:r>
          </a:p>
        </p:txBody>
      </p:sp>
      <p:pic>
        <p:nvPicPr>
          <p:cNvPr id="4" name="Obrázek 3" descr="vydělávat peníz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620688"/>
            <a:ext cx="3564087" cy="3424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515719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být v důchodu</a:t>
            </a:r>
          </a:p>
        </p:txBody>
      </p:sp>
      <p:pic>
        <p:nvPicPr>
          <p:cNvPr id="4" name="Obrázek 3" descr="starý člověk.png"/>
          <p:cNvPicPr>
            <a:picLocks noChangeAspect="1"/>
          </p:cNvPicPr>
          <p:nvPr/>
        </p:nvPicPr>
        <p:blipFill>
          <a:blip r:embed="rId2" cstate="print"/>
          <a:srcRect l="2594" t="3901" r="2741" b="2477"/>
          <a:stretch>
            <a:fillRect/>
          </a:stretch>
        </p:blipFill>
        <p:spPr>
          <a:xfrm>
            <a:off x="1655676" y="764704"/>
            <a:ext cx="5832648" cy="3835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dítě.jpg"/>
          <p:cNvPicPr>
            <a:picLocks noChangeAspect="1"/>
          </p:cNvPicPr>
          <p:nvPr/>
        </p:nvPicPr>
        <p:blipFill>
          <a:blip r:embed="rId2" cstate="print"/>
          <a:srcRect l="24447"/>
          <a:stretch>
            <a:fillRect/>
          </a:stretch>
        </p:blipFill>
        <p:spPr>
          <a:xfrm>
            <a:off x="1475656" y="1052736"/>
            <a:ext cx="1689777" cy="1491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ázek 9" descr="důcho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4005064"/>
            <a:ext cx="2165560" cy="1441492"/>
          </a:xfrm>
          <a:prstGeom prst="rect">
            <a:avLst/>
          </a:prstGeom>
        </p:spPr>
      </p:pic>
      <p:pic>
        <p:nvPicPr>
          <p:cNvPr id="5" name="Obrázek 4" descr="mladý člověk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1556792"/>
            <a:ext cx="1118275" cy="1491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ovéPole 2"/>
          <p:cNvSpPr txBox="1"/>
          <p:nvPr/>
        </p:nvSpPr>
        <p:spPr>
          <a:xfrm>
            <a:off x="-180528" y="1340768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miminko</a:t>
            </a:r>
            <a:endParaRPr lang="cs-CZ" sz="32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Obrázek 7" descr="dospělý člověk2.jpg"/>
          <p:cNvPicPr>
            <a:picLocks noChangeAspect="1"/>
          </p:cNvPicPr>
          <p:nvPr/>
        </p:nvPicPr>
        <p:blipFill>
          <a:blip r:embed="rId5" cstate="print"/>
          <a:srcRect r="11040"/>
          <a:stretch>
            <a:fillRect/>
          </a:stretch>
        </p:blipFill>
        <p:spPr>
          <a:xfrm>
            <a:off x="5076056" y="2276872"/>
            <a:ext cx="1988265" cy="1491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ázek 8" descr="mladý člověk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99792" y="2780928"/>
            <a:ext cx="1491033" cy="1491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ovéPole 11"/>
          <p:cNvSpPr txBox="1"/>
          <p:nvPr/>
        </p:nvSpPr>
        <p:spPr>
          <a:xfrm>
            <a:off x="4283968" y="4941168"/>
            <a:ext cx="2555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dospělý člověk</a:t>
            </a:r>
          </a:p>
        </p:txBody>
      </p:sp>
      <p:pic>
        <p:nvPicPr>
          <p:cNvPr id="7" name="Obrázek 6" descr="dospělý člověk.jpg"/>
          <p:cNvPicPr>
            <a:picLocks noChangeAspect="1"/>
          </p:cNvPicPr>
          <p:nvPr/>
        </p:nvPicPr>
        <p:blipFill>
          <a:blip r:embed="rId7" cstate="print"/>
          <a:srcRect l="33754" r="13740"/>
          <a:stretch>
            <a:fillRect/>
          </a:stretch>
        </p:blipFill>
        <p:spPr>
          <a:xfrm>
            <a:off x="4788024" y="3501008"/>
            <a:ext cx="1391786" cy="1491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ovéPole 12"/>
          <p:cNvSpPr txBox="1"/>
          <p:nvPr/>
        </p:nvSpPr>
        <p:spPr>
          <a:xfrm>
            <a:off x="6732240" y="5373216"/>
            <a:ext cx="2555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starý člověk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2267744" y="4293096"/>
            <a:ext cx="2555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dospívající / teenager</a:t>
            </a:r>
            <a:endParaRPr lang="cs-CZ" sz="32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6876256" y="5949280"/>
            <a:ext cx="2267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senior(ka)</a:t>
            </a:r>
            <a:endParaRPr lang="cs-CZ" sz="32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7" name="Obrázek 26" descr="mimink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9512" y="188640"/>
            <a:ext cx="1726157" cy="1152128"/>
          </a:xfrm>
          <a:prstGeom prst="rect">
            <a:avLst/>
          </a:prstGeom>
        </p:spPr>
      </p:pic>
      <p:sp>
        <p:nvSpPr>
          <p:cNvPr id="28" name="TextovéPole 27"/>
          <p:cNvSpPr txBox="1"/>
          <p:nvPr/>
        </p:nvSpPr>
        <p:spPr>
          <a:xfrm>
            <a:off x="1475656" y="2492896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dítě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15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5496" y="2924944"/>
            <a:ext cx="2195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mateřská </a:t>
            </a:r>
            <a:r>
              <a:rPr lang="cs-CZ" sz="32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škola</a:t>
            </a:r>
          </a:p>
        </p:txBody>
      </p:sp>
      <p:pic>
        <p:nvPicPr>
          <p:cNvPr id="8" name="Obrázek 7" descr="škol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ek 5" descr="základ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1124744"/>
            <a:ext cx="270039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 descr="střední škol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7904" y="2204864"/>
            <a:ext cx="304838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 descr="vysoká ško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3212976"/>
            <a:ext cx="268924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ovéPole 8"/>
          <p:cNvSpPr txBox="1"/>
          <p:nvPr/>
        </p:nvSpPr>
        <p:spPr>
          <a:xfrm>
            <a:off x="1763688" y="4077072"/>
            <a:ext cx="2195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základní  </a:t>
            </a:r>
            <a:r>
              <a:rPr lang="cs-CZ" sz="32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škola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3779912" y="4653136"/>
            <a:ext cx="2195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střední </a:t>
            </a:r>
            <a:r>
              <a:rPr lang="cs-CZ" sz="32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škola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156176" y="5373216"/>
            <a:ext cx="2195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vysoká </a:t>
            </a:r>
            <a:r>
              <a:rPr lang="cs-CZ" sz="32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škola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35496" y="4077072"/>
            <a:ext cx="2195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školka</a:t>
            </a:r>
            <a:endParaRPr lang="cs-CZ" sz="32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chodit </a:t>
            </a:r>
            <a:r>
              <a:rPr lang="cs-CZ" sz="4400" b="1"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do</a:t>
            </a:r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mateřské škol</a:t>
            </a:r>
            <a:r>
              <a:rPr lang="cs-CZ" sz="440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y</a:t>
            </a:r>
            <a:endParaRPr lang="cs-CZ" sz="4400" dirty="0"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Obrázek 6" descr="škol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3868" y="1340768"/>
            <a:ext cx="3576264" cy="2682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ovéPole 7"/>
          <p:cNvSpPr txBox="1"/>
          <p:nvPr/>
        </p:nvSpPr>
        <p:spPr>
          <a:xfrm>
            <a:off x="0" y="558924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chodit </a:t>
            </a:r>
            <a:r>
              <a:rPr lang="cs-CZ" sz="4400" b="1"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do</a:t>
            </a:r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školk</a:t>
            </a:r>
            <a:r>
              <a:rPr lang="cs-CZ" sz="440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y</a:t>
            </a:r>
            <a:endParaRPr lang="cs-CZ" sz="4400" dirty="0"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chodit </a:t>
            </a:r>
            <a:r>
              <a:rPr lang="cs-CZ" sz="4400" b="1"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na</a:t>
            </a:r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základní škol</a:t>
            </a:r>
            <a:r>
              <a:rPr lang="cs-CZ" sz="44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u</a:t>
            </a:r>
          </a:p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(chodit </a:t>
            </a:r>
            <a:r>
              <a:rPr lang="cs-CZ" sz="4400" b="1"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do</a:t>
            </a:r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základní škol</a:t>
            </a:r>
            <a:r>
              <a:rPr lang="cs-CZ" sz="440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y</a:t>
            </a:r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Obrázek 6" descr="základ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7764" y="1124744"/>
            <a:ext cx="4248472" cy="2831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chodit </a:t>
            </a:r>
            <a:r>
              <a:rPr lang="cs-CZ" sz="4400" b="1"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na</a:t>
            </a:r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střední škol</a:t>
            </a:r>
            <a:r>
              <a:rPr lang="cs-CZ" sz="44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u</a:t>
            </a:r>
            <a:endParaRPr lang="cs-CZ" sz="4400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Obrázek 6" descr="střední ško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2212" y="1052736"/>
            <a:ext cx="5479576" cy="3235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ovéPole 7"/>
          <p:cNvSpPr txBox="1"/>
          <p:nvPr/>
        </p:nvSpPr>
        <p:spPr>
          <a:xfrm>
            <a:off x="0" y="6088559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studovat střední škol</a:t>
            </a:r>
            <a:r>
              <a:rPr lang="cs-CZ" sz="44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u</a:t>
            </a:r>
            <a:endParaRPr lang="cs-CZ" sz="4400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-289048" y="5467871"/>
            <a:ext cx="9433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studovat </a:t>
            </a:r>
            <a:r>
              <a:rPr lang="cs-CZ" sz="4400" b="1"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na </a:t>
            </a:r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střední škol</a:t>
            </a:r>
            <a:r>
              <a:rPr lang="cs-CZ" sz="4400">
                <a:solidFill>
                  <a:srgbClr val="00CC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</a:t>
            </a:r>
            <a:endParaRPr lang="cs-CZ" sz="4400" dirty="0">
              <a:solidFill>
                <a:srgbClr val="00CC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maturovat</a:t>
            </a:r>
          </a:p>
          <a:p>
            <a:pPr algn="ctr"/>
            <a:r>
              <a:rPr lang="cs-CZ" sz="44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(ta) maturita</a:t>
            </a:r>
          </a:p>
        </p:txBody>
      </p:sp>
      <p:pic>
        <p:nvPicPr>
          <p:cNvPr id="5" name="Obrázek 4" descr="maturitní vysvědčení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332656"/>
            <a:ext cx="2819110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ek 5" descr="maturi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340768"/>
            <a:ext cx="4450423" cy="2373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581128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chodit </a:t>
            </a:r>
            <a:r>
              <a:rPr lang="cs-CZ" sz="4400" b="1"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na</a:t>
            </a:r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vysokou škol</a:t>
            </a:r>
            <a:r>
              <a:rPr lang="cs-CZ" sz="44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u</a:t>
            </a:r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/ univerzit</a:t>
            </a:r>
            <a:r>
              <a:rPr lang="cs-CZ" sz="44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u</a:t>
            </a:r>
            <a:endParaRPr lang="cs-CZ" sz="4400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 descr="vysoká ško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0040" y="1052736"/>
            <a:ext cx="5163921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ovéPole 4"/>
          <p:cNvSpPr txBox="1"/>
          <p:nvPr/>
        </p:nvSpPr>
        <p:spPr>
          <a:xfrm>
            <a:off x="0" y="6088559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studovat vysokou škol</a:t>
            </a:r>
            <a:r>
              <a:rPr lang="cs-CZ" sz="44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u</a:t>
            </a:r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/ univerzit</a:t>
            </a:r>
            <a:r>
              <a:rPr lang="cs-CZ" sz="44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u</a:t>
            </a:r>
            <a:endParaRPr lang="cs-CZ" sz="4400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-289048" y="5373216"/>
            <a:ext cx="9433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studovat </a:t>
            </a:r>
            <a:r>
              <a:rPr lang="cs-CZ" sz="4400" b="1"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na </a:t>
            </a:r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vysoké škol</a:t>
            </a:r>
            <a:r>
              <a:rPr lang="cs-CZ" sz="4400">
                <a:solidFill>
                  <a:srgbClr val="00CC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</a:t>
            </a:r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/ univerzit</a:t>
            </a:r>
            <a:r>
              <a:rPr lang="cs-CZ" sz="4400">
                <a:solidFill>
                  <a:srgbClr val="00CC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ě</a:t>
            </a:r>
            <a:endParaRPr lang="cs-CZ" sz="4400" dirty="0">
              <a:solidFill>
                <a:srgbClr val="00CC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515719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dokončit školu / (kurz)</a:t>
            </a:r>
          </a:p>
        </p:txBody>
      </p:sp>
      <p:pic>
        <p:nvPicPr>
          <p:cNvPr id="9" name="Obrázek 8" descr="certifiká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348880"/>
            <a:ext cx="3761359" cy="2664296"/>
          </a:xfrm>
          <a:prstGeom prst="rect">
            <a:avLst/>
          </a:prstGeom>
        </p:spPr>
      </p:pic>
      <p:pic>
        <p:nvPicPr>
          <p:cNvPr id="10" name="Obrázek 9" descr="dokončit škol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2636912"/>
            <a:ext cx="3168352" cy="2160979"/>
          </a:xfrm>
          <a:prstGeom prst="rect">
            <a:avLst/>
          </a:prstGeom>
        </p:spPr>
      </p:pic>
      <p:pic>
        <p:nvPicPr>
          <p:cNvPr id="8" name="Obrázek 7" descr="dokončit školu2.jpg"/>
          <p:cNvPicPr>
            <a:picLocks noChangeAspect="1"/>
          </p:cNvPicPr>
          <p:nvPr/>
        </p:nvPicPr>
        <p:blipFill>
          <a:blip r:embed="rId4" cstate="print"/>
          <a:srcRect t="22222"/>
          <a:stretch>
            <a:fillRect/>
          </a:stretch>
        </p:blipFill>
        <p:spPr>
          <a:xfrm>
            <a:off x="2195736" y="188640"/>
            <a:ext cx="3703269" cy="3456384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0" y="587727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vystudovat školu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126</Words>
  <Application>Microsoft Office PowerPoint</Application>
  <PresentationFormat>Předvádění na obrazovce (4:3)</PresentationFormat>
  <Paragraphs>44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Arial</vt:lpstr>
      <vt:lpstr>Calibri</vt:lpstr>
      <vt:lpstr>Motiv sady Office</vt:lpstr>
      <vt:lpstr>ŽIVOTOPIS,  KARIÉRA  ČKZK1 - 18. LEKCE  nová slova  Zuzana Lehoučková (ÚJOP – Voršilská)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CHCETE HLEDAT POKLAD?  NCSBS - 13. LEKCE  nová slova  Zuzana Lehoučková (ÚJOP – Albertov)</dc:title>
  <dc:creator>pomocnik</dc:creator>
  <cp:lastModifiedBy>rodrovaj</cp:lastModifiedBy>
  <cp:revision>26</cp:revision>
  <dcterms:created xsi:type="dcterms:W3CDTF">2015-04-28T05:23:31Z</dcterms:created>
  <dcterms:modified xsi:type="dcterms:W3CDTF">2022-12-12T07:33:42Z</dcterms:modified>
</cp:coreProperties>
</file>