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Kryty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kryty -  účel je zabránit či odrazit bezprostřední fyzický útok (kryty: na horní pásmo, na střední pásmo, na spodní pásmo, pomocí tyčovitého předmětu)</a:t>
            </a:r>
          </a:p>
          <a:p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kryty na horní pásmo (horizontální, dlaní, šikmý – jednoduchý a dvojitý), kryt na střední pásmo (vnější), kryt na spodní pásmo (vnitřní), kryty pomocí tyčovitého předmětu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Kryty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krytů v BZ je </a:t>
            </a:r>
            <a:r>
              <a:rPr lang="cs-CZ" sz="1400" b="1" dirty="0"/>
              <a:t>zabránění či odražení bezprostředního fyzického útoku</a:t>
            </a:r>
            <a:r>
              <a:rPr lang="cs-CZ" sz="13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 Zásady provádění krytů: dynamika, přesnost, síla, správné načasování (účinnost krytu závisí i na přizpůsobení rychlosti úderu či kopu protivníka)</a:t>
            </a:r>
            <a:endParaRPr lang="cs-CZ" sz="1300" dirty="0"/>
          </a:p>
          <a:p>
            <a:pPr>
              <a:buFont typeface="Wingdings" pitchFamily="2" charset="2"/>
              <a:buChar char="Ø"/>
            </a:pPr>
            <a:r>
              <a:rPr lang="cs-CZ" sz="1400" b="1" i="1" dirty="0"/>
              <a:t> </a:t>
            </a:r>
            <a:r>
              <a:rPr lang="cs-CZ" sz="1300" i="1" dirty="0"/>
              <a:t>Krycí plochy: malíková hrana, patka dlaně, předloktí, holenní kost, vnější, vnitřní a spodní část chodidla.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DC84C7-1EC4-49A1-84AB-ADD3046A6040}"/>
</file>

<file path=customXml/itemProps2.xml><?xml version="1.0" encoding="utf-8"?>
<ds:datastoreItem xmlns:ds="http://schemas.openxmlformats.org/officeDocument/2006/customXml" ds:itemID="{045E1590-1338-4625-B4B1-B7F34F428375}"/>
</file>

<file path=customXml/itemProps3.xml><?xml version="1.0" encoding="utf-8"?>
<ds:datastoreItem xmlns:ds="http://schemas.openxmlformats.org/officeDocument/2006/customXml" ds:itemID="{718EBF1B-3D39-45CE-9A12-DE63CC969F5D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449</TotalTime>
  <Words>175</Words>
  <Application>Microsoft Macintosh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Kryty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4</cp:revision>
  <dcterms:created xsi:type="dcterms:W3CDTF">2021-12-01T12:47:50Z</dcterms:created>
  <dcterms:modified xsi:type="dcterms:W3CDTF">2021-12-02T14:46:26Z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