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9329F-07C1-4C4C-9E78-40BFF12BB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400" dirty="0"/>
              <a:t>Flexibilní pracovní režimy jako nástroj kombinace pracovního a rodinného života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5147E0-E150-423E-B2BF-9B675D337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665213" cy="109689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Autorky článku: Lenka Formánková, Alena Křížková</a:t>
            </a:r>
          </a:p>
          <a:p>
            <a:r>
              <a:rPr lang="cs-CZ" dirty="0"/>
              <a:t>Prezentace: Filip Peloušek</a:t>
            </a:r>
          </a:p>
          <a:p>
            <a:r>
              <a:rPr lang="cs-CZ" dirty="0"/>
              <a:t>Kvalitativní výzkum 2018</a:t>
            </a:r>
          </a:p>
        </p:txBody>
      </p:sp>
    </p:spTree>
    <p:extLst>
      <p:ext uri="{BB962C8B-B14F-4D97-AF65-F5344CB8AC3E}">
        <p14:creationId xmlns:p14="http://schemas.microsoft.com/office/powerpoint/2010/main" val="9024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4A11A-D4E0-4EE2-9126-185E33FB1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8F5781-0334-4DB4-9A94-9F4C27F83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Případová studie firemního prostředí</a:t>
            </a:r>
          </a:p>
          <a:p>
            <a:r>
              <a:rPr lang="cs-CZ" sz="2400" dirty="0"/>
              <a:t>Problematika flexibilních pracovních režimů</a:t>
            </a:r>
          </a:p>
          <a:p>
            <a:pPr lvl="1"/>
            <a:r>
              <a:rPr lang="cs-CZ" sz="2000" dirty="0"/>
              <a:t>Částečné úvazky</a:t>
            </a:r>
          </a:p>
          <a:p>
            <a:pPr lvl="1"/>
            <a:r>
              <a:rPr lang="cs-CZ" sz="2000" dirty="0"/>
              <a:t>Práce z domova</a:t>
            </a:r>
          </a:p>
          <a:p>
            <a:r>
              <a:rPr lang="cs-CZ" sz="2400" dirty="0"/>
              <a:t>Provedeno v nadnárodní firmě 2006 – 2007</a:t>
            </a:r>
          </a:p>
          <a:p>
            <a:r>
              <a:rPr lang="cs-CZ" sz="2400" dirty="0"/>
              <a:t>Publikováno v časopise </a:t>
            </a:r>
            <a:r>
              <a:rPr lang="cs-CZ" sz="2400" i="1" dirty="0"/>
              <a:t>Fórum sociální politiky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980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F3269-9CF8-4F8B-BFBD-F33014CF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výzkumu a 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295021-9F3C-464D-9DD0-E4A18A543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/>
              <a:t>Zhodnotit potenciál flexibilních pracovních režimů sloužit jako nástroj sladění kariérních a rodinných aspirací</a:t>
            </a:r>
          </a:p>
          <a:p>
            <a:r>
              <a:rPr lang="cs-CZ" sz="2400" dirty="0"/>
              <a:t>Do jaké míry slouží flexibilní pracovní úvazky jako nástroj sladění práce a rodiny a jaké jsou důsledky využívání alternativních pracovních úvazků na postavení ve firemní struktuře?</a:t>
            </a:r>
          </a:p>
          <a:p>
            <a:r>
              <a:rPr lang="cs-CZ" sz="2400" dirty="0"/>
              <a:t>Do jaké míry mají flexibilní pracovní úvazky potenciál pomoci kombinovat péči o děti a placené zaměstnání a jaké jsou důsledky využívání těchto úvazků pro postavení žen s malými dětmi a tedy ve výsledku na genderovou rovnost?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15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EF015-C877-4ACD-B421-261A74F1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sběru a analýzy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7E8BA8-D4D3-471C-BFA8-94CAE25FB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Metody sběru dat</a:t>
            </a:r>
          </a:p>
          <a:p>
            <a:r>
              <a:rPr lang="cs-CZ" sz="2400" dirty="0"/>
              <a:t>Polostrukturované rozhovory</a:t>
            </a:r>
          </a:p>
          <a:p>
            <a:r>
              <a:rPr lang="cs-CZ" sz="2400" dirty="0"/>
              <a:t>Šesti měsíční intenzivní zúčastněné pozorování</a:t>
            </a:r>
          </a:p>
          <a:p>
            <a:r>
              <a:rPr lang="cs-CZ" sz="2400" dirty="0"/>
              <a:t>Respondenti – oddělení lidských zdrojů, metoda sněhové koule, především ženy </a:t>
            </a:r>
          </a:p>
          <a:p>
            <a:r>
              <a:rPr lang="cs-CZ" sz="2400" dirty="0"/>
              <a:t>Totální výběr</a:t>
            </a:r>
          </a:p>
          <a:p>
            <a:pPr marL="0" indent="0">
              <a:buNone/>
            </a:pPr>
            <a:r>
              <a:rPr lang="cs-CZ" sz="2400" dirty="0"/>
              <a:t>Metody analýzy dat</a:t>
            </a:r>
          </a:p>
          <a:p>
            <a:r>
              <a:rPr lang="cs-CZ" sz="2400" dirty="0"/>
              <a:t>Analýza polostrukturovaných rozhovorů</a:t>
            </a:r>
          </a:p>
          <a:p>
            <a:r>
              <a:rPr lang="cs-CZ" sz="2400" dirty="0"/>
              <a:t>Promítnutí dalších rozhovorů a pozorování do analýzy</a:t>
            </a:r>
          </a:p>
        </p:txBody>
      </p:sp>
    </p:spTree>
    <p:extLst>
      <p:ext uri="{BB962C8B-B14F-4D97-AF65-F5344CB8AC3E}">
        <p14:creationId xmlns:p14="http://schemas.microsoft.com/office/powerpoint/2010/main" val="181300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0259B-0077-4172-9910-5F022191F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článku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FEB565-8AB3-491E-BBC6-2A73B1FA3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Úvod – otázky, druh výzkumu, struktura článku</a:t>
            </a:r>
          </a:p>
          <a:p>
            <a:r>
              <a:rPr lang="cs-CZ" sz="2400" dirty="0"/>
              <a:t>1. část - </a:t>
            </a:r>
            <a:r>
              <a:rPr lang="pt-BR" sz="2400" dirty="0"/>
              <a:t>Flexibilita a flexijistota v optice genderové rovnosti</a:t>
            </a:r>
            <a:endParaRPr lang="cs-CZ" sz="2400" dirty="0"/>
          </a:p>
          <a:p>
            <a:r>
              <a:rPr lang="cs-CZ" sz="2400" dirty="0"/>
              <a:t>Popis vzorku a užitá metodologie</a:t>
            </a:r>
          </a:p>
          <a:p>
            <a:r>
              <a:rPr lang="cs-CZ" sz="2400" dirty="0"/>
              <a:t>2. část – Výsledky analýzy dat z případové studie</a:t>
            </a:r>
          </a:p>
          <a:p>
            <a:pPr lvl="1"/>
            <a:r>
              <a:rPr lang="cs-CZ" sz="2000" dirty="0"/>
              <a:t>Popis struktury zkoumané firmy</a:t>
            </a:r>
          </a:p>
          <a:p>
            <a:pPr lvl="1"/>
            <a:r>
              <a:rPr lang="cs-CZ" sz="2000" dirty="0"/>
              <a:t>Východiska</a:t>
            </a:r>
          </a:p>
          <a:p>
            <a:pPr lvl="1"/>
            <a:r>
              <a:rPr lang="cs-CZ" sz="2000" dirty="0"/>
              <a:t>Výsledky analýzy sebraných dat</a:t>
            </a:r>
          </a:p>
          <a:p>
            <a:r>
              <a:rPr lang="cs-CZ" sz="2400" dirty="0"/>
              <a:t>Závěr – shrnutí výsledků, vyvození závěrů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56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C6C83-AAB8-437E-BD3D-60CD1AABA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a inspirace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9BF1A8-32C0-4255-83B1-132071579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Typický příklad</a:t>
            </a:r>
          </a:p>
          <a:p>
            <a:r>
              <a:rPr lang="cs-CZ" sz="2400" dirty="0"/>
              <a:t>Struktura článku</a:t>
            </a:r>
          </a:p>
          <a:p>
            <a:r>
              <a:rPr lang="cs-CZ" sz="2400" dirty="0"/>
              <a:t>Začlenění citací z rozhovorů </a:t>
            </a:r>
          </a:p>
        </p:txBody>
      </p:sp>
    </p:spTree>
    <p:extLst>
      <p:ext uri="{BB962C8B-B14F-4D97-AF65-F5344CB8AC3E}">
        <p14:creationId xmlns:p14="http://schemas.microsoft.com/office/powerpoint/2010/main" val="157890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DF80A-0323-4C44-AA06-DF8E503DE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06647F-16A1-4018-9A9C-103E568C6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FORMÁNKOVÁ, Lenka a Alena KŘÍŽKOVÁ. Flexibilní pracovní režimy jako nástroj kombinace pracovního a rodinného života. </a:t>
            </a:r>
            <a:r>
              <a:rPr lang="cs-CZ" sz="2400" i="1" dirty="0"/>
              <a:t>Fórum sociální politiky</a:t>
            </a:r>
            <a:r>
              <a:rPr lang="cs-CZ" sz="2400" dirty="0"/>
              <a:t>. Praha: VÚPSV, 2009, </a:t>
            </a:r>
            <a:r>
              <a:rPr lang="cs-CZ" sz="2400" b="1" dirty="0"/>
              <a:t>3</a:t>
            </a:r>
            <a:r>
              <a:rPr lang="cs-CZ" sz="2400" dirty="0"/>
              <a:t>(2), 14-19. ISSN 1803-7488.</a:t>
            </a:r>
          </a:p>
        </p:txBody>
      </p:sp>
    </p:spTree>
    <p:extLst>
      <p:ext uri="{BB962C8B-B14F-4D97-AF65-F5344CB8AC3E}">
        <p14:creationId xmlns:p14="http://schemas.microsoft.com/office/powerpoint/2010/main" val="65290486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</TotalTime>
  <Words>259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Flexibilní pracovní režimy jako nástroj kombinace pracovního a rodinného života</vt:lpstr>
      <vt:lpstr>Shrnutí</vt:lpstr>
      <vt:lpstr>Cíl výzkumu a výzkumné otázky</vt:lpstr>
      <vt:lpstr>Metody sběru a analýzy dat</vt:lpstr>
      <vt:lpstr>Struktura článku</vt:lpstr>
      <vt:lpstr>Přínos a inspirace</vt:lpstr>
      <vt:lpstr>Zdroj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Flexibilní pracovní režimy jako nástroj kombinace pracovního a rodinného života</dc:title>
  <dc:creator>Filip Peloušek</dc:creator>
  <cp:lastModifiedBy>Filip Peloušek</cp:lastModifiedBy>
  <cp:revision>29</cp:revision>
  <dcterms:created xsi:type="dcterms:W3CDTF">2018-03-19T13:11:43Z</dcterms:created>
  <dcterms:modified xsi:type="dcterms:W3CDTF">2018-03-19T17:20:55Z</dcterms:modified>
</cp:coreProperties>
</file>