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E9403A-451D-61FD-299A-1EEE2A1D1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A2F2DE-35B4-CC9B-3BF8-0931E3A27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8BC5EC-44E2-5419-74AA-14AAC2E3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42D612-E234-4261-6539-D1BD66663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65532D-ECB4-5066-E034-180F5931D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04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6F8C24-17BF-3648-25B2-9356C4B9D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450A7F3-8BCA-C53B-77A7-2344122F9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7374AE-7961-D9EB-A3ED-6F3E6B9A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882AD-2051-E778-7587-6D524DA7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2A8999-224D-F2D2-6C3E-89262B83C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67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02A541D-FECD-2A15-F9CD-A52B45732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C26E21E-5CB8-8997-F40C-97296E9A1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030AEE-0D12-2C36-45F8-E6F301E4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20B624-3281-B391-E7D3-688E745F4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04E603-831A-80BA-AD5F-6C35A677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48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3EDCDF-08D0-B417-DF78-003138B9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2A1DA9-5E6A-16A5-4349-F23C49D43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B3C3C0-05C2-06A4-339B-D23BD3AC8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5E699E-D914-6153-6135-BCC52A187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22E692-519A-8032-B1B1-A0A97C9F3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5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EDA00-8150-9650-CE88-12E94E26B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FA891C-EFF0-54EB-D067-2E5C4F0FD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854565-F80A-6F5D-5707-7BDBFB7A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FAFAA3-1155-39E7-9658-22A96EC74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C1F572-DFAE-0C88-8A6B-5C1D245C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23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4260D1-C9F2-A669-029A-CC561F2F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694660-EBCD-AC55-F4F0-8973FE4FE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5DFC77-C044-52B8-0868-B9FED055C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BACF84-80F9-BDA2-42D1-7C8A7D2A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8C5303-1F47-7795-0D64-830170442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6B4BBE-5337-CD22-3CCC-7EF9CD752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40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D47EC-6FE6-F6E8-7E10-992A7962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3FAB7F-157D-D3CB-96A8-977DB0EB0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1656E93-33F5-36CC-89E4-AF933571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83A1CDA-A80E-E7AD-19D8-39C0ED069A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165B28-A35A-AC8C-6DD1-0F332026B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992A041-AD65-AE90-A57B-60ED1743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79979E3-5AFE-4930-CD8C-78648BEB3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B6612D3-7D6A-87D9-6CD8-F27ECA01D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55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3556B1-428E-4231-A2B5-7C56CC709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7CEB7C6-8F9E-42A6-811E-E3BB738C3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EDB870C-9A2A-1C82-2CCB-EC25FF1AE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3EB2660-46BC-4727-6009-64F86CF0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35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5EBB9C6-D769-FF7A-8E04-DCF9C99C8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A182250-29AF-3497-C710-9D76D95B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2EE2A5-B27E-8AC6-98E5-CD9EF1F3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90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21F8A6-23D2-225A-8985-D7D547338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09EA45-85BD-E10D-D2DB-F8AE6317F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2AE6390-C7C1-CCCA-4F29-3DCBA0AAD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96730F-9C74-1EE1-52DE-222570A0D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3C160D-9585-BC03-08F9-8DAD51311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DDC107-7733-1EE0-C59F-D31A97623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64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2918B-6881-D88C-4A60-F052A1152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7904BD-6D88-58DB-68A7-62B6C4FF5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BFF131-7EF6-99AE-4894-AB5951CB9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1E6259-5E6F-EB1A-A699-059820427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6697B46-4623-45A9-6F77-FD460D57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86D361-3BDC-8663-1A66-255E4B34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949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6A3BF4-04F0-AA1A-4003-FE9812CE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6527BD-50F0-4724-F3EE-79B264098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1484BF-2D6E-64A1-EB1F-40648987CF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C15E9-40A7-437E-B88E-F00D76D1E31A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678843-2EFA-9385-10AE-FD012337E6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2519CB-9A83-9E80-4481-022221272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578F7-328E-4AE1-A0B8-D165306367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5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9599CA-325A-E65F-8D96-1940346C2D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Зоопарк и животные в неволе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667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568FF2C-AE9A-80DD-946E-9BAB8AD1AB71}"/>
              </a:ext>
            </a:extLst>
          </p:cNvPr>
          <p:cNvSpPr txBox="1"/>
          <p:nvPr/>
        </p:nvSpPr>
        <p:spPr>
          <a:xfrm>
            <a:off x="160714" y="187464"/>
            <a:ext cx="9149542" cy="623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100" dirty="0"/>
              <a:t>	В современном обществе отношение к зоопаркам остаётся противоречивым. </a:t>
            </a:r>
          </a:p>
          <a:p>
            <a:pPr algn="just"/>
            <a:r>
              <a:rPr lang="ru-RU" sz="2100" dirty="0"/>
              <a:t>	С одной стороны, люди получают уникальную возможность увидеть экзотических животных — </a:t>
            </a:r>
            <a:r>
              <a:rPr lang="ru-RU" sz="2100" dirty="0">
                <a:solidFill>
                  <a:srgbClr val="FF0000"/>
                </a:solidFill>
              </a:rPr>
              <a:t>львов, тигров, жирафов, слонов и панд </a:t>
            </a:r>
            <a:r>
              <a:rPr lang="ru-RU" sz="2100" dirty="0"/>
              <a:t>— не выезжая за пределы своего города. Для детей знакомство с </a:t>
            </a:r>
            <a:r>
              <a:rPr lang="ru-RU" sz="2100" dirty="0">
                <a:solidFill>
                  <a:srgbClr val="FF0000"/>
                </a:solidFill>
              </a:rPr>
              <a:t>медведем, обезьяной или фламинго</a:t>
            </a:r>
            <a:r>
              <a:rPr lang="ru-RU" sz="2100" dirty="0"/>
              <a:t> становится важным опытом: так формируется интерес к природе.</a:t>
            </a:r>
          </a:p>
          <a:p>
            <a:pPr algn="just"/>
            <a:r>
              <a:rPr lang="ru-RU" sz="2100" dirty="0"/>
              <a:t>	С другой стороны, всё чаще звучит критика. Учёные утверждают, что жизнь в клетках негативно отражается на психике многих животных. Например, </a:t>
            </a:r>
            <a:r>
              <a:rPr lang="ru-RU" sz="2100" dirty="0">
                <a:solidFill>
                  <a:srgbClr val="FF0000"/>
                </a:solidFill>
              </a:rPr>
              <a:t>дельфины</a:t>
            </a:r>
            <a:r>
              <a:rPr lang="ru-RU" sz="2100" dirty="0"/>
              <a:t> страдают от недостатка пространства, а </a:t>
            </a:r>
            <a:r>
              <a:rPr lang="ru-RU" sz="2100" dirty="0">
                <a:solidFill>
                  <a:srgbClr val="FF0000"/>
                </a:solidFill>
              </a:rPr>
              <a:t>волки и зебры </a:t>
            </a:r>
            <a:r>
              <a:rPr lang="ru-RU" sz="2100" dirty="0"/>
              <a:t>лишены возможности жить в стае и свободно перемещаться. Некоторые защитники природы считают, что зоопарки нужно заменить современными сафари-парками и заповедниками, где животные — от </a:t>
            </a:r>
            <a:r>
              <a:rPr lang="ru-RU" sz="2100" dirty="0">
                <a:solidFill>
                  <a:srgbClr val="FF0000"/>
                </a:solidFill>
              </a:rPr>
              <a:t>овцы</a:t>
            </a:r>
            <a:r>
              <a:rPr lang="ru-RU" sz="2100" dirty="0"/>
              <a:t> и </a:t>
            </a:r>
            <a:r>
              <a:rPr lang="ru-RU" sz="2100" dirty="0">
                <a:solidFill>
                  <a:srgbClr val="FF0000"/>
                </a:solidFill>
              </a:rPr>
              <a:t>курицы</a:t>
            </a:r>
            <a:r>
              <a:rPr lang="ru-RU" sz="2100" dirty="0"/>
              <a:t> (с которыми мы уже сегодня можем встретиться в контактных зоопарках) до пеликана — смогут обитать в условиях, максимально приближённых к естественным.</a:t>
            </a:r>
          </a:p>
          <a:p>
            <a:pPr algn="just"/>
            <a:r>
              <a:rPr lang="ru-RU" sz="2100" dirty="0"/>
              <a:t>	Таким образом, вопрос остаётся открытым: что важнее — образовательная и просветительская функция зоопарков или право животных на свободу?</a:t>
            </a:r>
            <a:endParaRPr lang="cs-CZ" sz="21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6DBEF71-B550-C532-00D1-D4FCF47E387E}"/>
              </a:ext>
            </a:extLst>
          </p:cNvPr>
          <p:cNvSpPr txBox="1"/>
          <p:nvPr/>
        </p:nvSpPr>
        <p:spPr>
          <a:xfrm>
            <a:off x="9648305" y="426720"/>
            <a:ext cx="238298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Образуйте названия детенышей от выделенных слов.</a:t>
            </a:r>
          </a:p>
          <a:p>
            <a:endParaRPr lang="ru-RU" sz="2000" b="1" dirty="0"/>
          </a:p>
          <a:p>
            <a:r>
              <a:rPr lang="ru-RU" sz="2000" b="1" dirty="0"/>
              <a:t>К каким способам образования названий детенышей относятся примеры?</a:t>
            </a:r>
          </a:p>
          <a:p>
            <a:endParaRPr lang="ru-RU" sz="2000" b="1" dirty="0"/>
          </a:p>
          <a:p>
            <a:r>
              <a:rPr lang="ru-RU" sz="2000" b="1" dirty="0"/>
              <a:t>Суффиксальный: …</a:t>
            </a:r>
          </a:p>
          <a:p>
            <a:r>
              <a:rPr lang="ru-RU" sz="2000" b="1" dirty="0"/>
              <a:t>Аналитический: …</a:t>
            </a:r>
          </a:p>
          <a:p>
            <a:r>
              <a:rPr lang="ru-RU" sz="2000" b="1" dirty="0"/>
              <a:t>Супплетивный: …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52886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DCAED8-5A35-A4AB-2681-60623DFD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81" y="601131"/>
            <a:ext cx="10518371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Вопросы для дискуссии: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ru-RU" sz="2000" dirty="0"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В каком случае оправдано лишать животное свободы: ради науки, развлечения или спасения вида? Что важнее: счастье ребёнка, увидевшего льва или свобода животного?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Если завтра все зоопарки мира закроются, что изменится в нашей культуре и образовании?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000" noProof="0" dirty="0">
                <a:latin typeface="Aptos" panose="020B0004020202020204" pitchFamily="34" charset="0"/>
              </a:rPr>
              <a:t>Можно ли сравнить животных в неволе с людьми, живущими в современных городах и офисах?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Зоопарк в мегаполисе — это «окно в природу» или «иллюзия природы»?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sz="2000" noProof="0" dirty="0">
                <a:latin typeface="Aptos" panose="020B0004020202020204" pitchFamily="34" charset="0"/>
              </a:rPr>
              <a:t>Какой смысл имеет сегодня разделение животных на «диких», у которых есть право жить на природе, «домашних питомцев», у которых есть право быть любимыми наравне с детьми и «домашних», у которых есть только право быть </a:t>
            </a:r>
            <a:r>
              <a:rPr lang="ru-RU" sz="2000" dirty="0">
                <a:latin typeface="Aptos" panose="020B0004020202020204" pitchFamily="34" charset="0"/>
              </a:rPr>
              <a:t>с</a:t>
            </a:r>
            <a:r>
              <a:rPr lang="ru-RU" sz="2000" noProof="0" dirty="0" err="1">
                <a:latin typeface="Aptos" panose="020B0004020202020204" pitchFamily="34" charset="0"/>
              </a:rPr>
              <a:t>ъеденными</a:t>
            </a:r>
            <a:r>
              <a:rPr lang="ru-RU" sz="2000" noProof="0" dirty="0">
                <a:latin typeface="Aptos" panose="020B0004020202020204" pitchFamily="34" charset="0"/>
              </a:rPr>
              <a:t>?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B050"/>
                </a:solidFill>
                <a:latin typeface="Aptos" panose="020B0004020202020204" pitchFamily="34" charset="0"/>
              </a:rPr>
              <a:t>У меня такая концепция / такое убеждение / кредо…</a:t>
            </a:r>
            <a:endParaRPr lang="cs-CZ" sz="2000" dirty="0">
              <a:solidFill>
                <a:srgbClr val="00B050"/>
              </a:solidFill>
              <a:latin typeface="Aptos" panose="020B00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Эта точка зрения несостоятельна.</a:t>
            </a:r>
          </a:p>
        </p:txBody>
      </p:sp>
    </p:spTree>
    <p:extLst>
      <p:ext uri="{BB962C8B-B14F-4D97-AF65-F5344CB8AC3E}">
        <p14:creationId xmlns:p14="http://schemas.microsoft.com/office/powerpoint/2010/main" val="1751276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DDB53B3-878D-14ED-E792-94EE6A6C6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779818" cy="318654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6BBB4F5-66D4-EB46-0229-9BAF703F6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2304"/>
            <a:ext cx="4955855" cy="330569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D94703F-5E86-080C-AFD6-D1D1799FD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571" y="412432"/>
            <a:ext cx="3810000" cy="444817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BB0DD63-0EE9-6134-942A-D67888823F26}"/>
              </a:ext>
            </a:extLst>
          </p:cNvPr>
          <p:cNvSpPr txBox="1"/>
          <p:nvPr/>
        </p:nvSpPr>
        <p:spPr>
          <a:xfrm>
            <a:off x="5641571" y="884055"/>
            <a:ext cx="19174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Почему были возможны человеческие зоопарки?</a:t>
            </a:r>
          </a:p>
          <a:p>
            <a:endParaRPr lang="ru-RU" sz="2000" b="1" dirty="0"/>
          </a:p>
          <a:p>
            <a:r>
              <a:rPr lang="ru-RU" sz="2000" b="1" dirty="0"/>
              <a:t>Как Вы думаете, довольны ли животные на картинках своей жизнью? Как они относятся к людям?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2448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31B03AB-E54B-4FD0-E651-48A29D918893}"/>
              </a:ext>
            </a:extLst>
          </p:cNvPr>
          <p:cNvSpPr txBox="1"/>
          <p:nvPr/>
        </p:nvSpPr>
        <p:spPr>
          <a:xfrm>
            <a:off x="559723" y="710349"/>
            <a:ext cx="10900757" cy="5040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noProof="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Противоречивый — такой, в котором есть противоположные мнения или черты.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Формировать интерес — постепенно создавать, развивать любопытство или внимание к чему-то.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Лишены возможности — у них нет права или шанса что-то делать.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Заповедник — охраняемая территория, где природа и животные живут без вмешательства человека.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Максимально приближённые условия — такие, которые почти полностью копируют естественные, природные.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Просветительская функция — цель объяснять и показывать людям важные знания, развивать их культуру.</a:t>
            </a:r>
          </a:p>
        </p:txBody>
      </p:sp>
    </p:spTree>
    <p:extLst>
      <p:ext uri="{BB962C8B-B14F-4D97-AF65-F5344CB8AC3E}">
        <p14:creationId xmlns:p14="http://schemas.microsoft.com/office/powerpoint/2010/main" val="23763900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447</Words>
  <Application>Microsoft Office PowerPoint</Application>
  <PresentationFormat>Širokoúhlá obrazovka</PresentationFormat>
  <Paragraphs>33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Wingdings</vt:lpstr>
      <vt:lpstr>Motiv Office</vt:lpstr>
      <vt:lpstr>Зоопарк и животные в неволе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2025-09-08T12:50:22Z</dcterms:created>
  <dcterms:modified xsi:type="dcterms:W3CDTF">2025-09-09T09:23:52Z</dcterms:modified>
</cp:coreProperties>
</file>