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C115AA-047D-B340-8248-6EF9161C9AC1}" v="3" dt="2020-12-01T14:31:37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398B2-69BE-B644-A4E6-509885450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2B930F-A7C9-EE48-A7BE-9FD91CAFA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A0EDBC-C416-DB47-9D6B-0A48D959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55C372-F003-DA4C-9477-410628F6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1A5ADC-979D-354F-B6A2-3D30470D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01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19641-9BA0-314B-883A-6BC5C55B4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FE2586-AB52-DD47-B75E-AF344BB1E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A3DEC8-2E5C-D441-BF09-0D748E32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2DC32B-DD5B-9344-8471-8386EDF1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A3E10B-C4BA-1C47-8A79-C36CB68E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02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8F073FD-E586-164B-B1EB-6654693A9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59836E-E60C-AA4C-848B-C8FAD3B85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9CE921-5553-3D49-A8A0-E36C07FA9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38B66C-21AE-0243-A32A-987ECDF9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1FF138-59A2-0140-98EC-CC54F07C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62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30080-D35F-4349-A414-DDB603B0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A9B0B-ECAF-2445-914A-FC43514A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1EE2F7-142C-D54A-9061-49587E7B2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85EE73-70F5-6B42-B1E7-F1B57519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4FD7FF-12EE-6D49-9E22-225D45E9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50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3C859-E8BE-2644-9B9F-E5B6CE70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C9BD6F-8B62-2643-AC91-104E82121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9AB459-6D9F-E94E-BC0D-2211436A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9AAB97-83B3-D446-A44F-F1737E80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B07431-1460-EC4E-8B7C-1DCAB0CD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94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1B35C-EFF4-D045-AF84-5D80E0C70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EE96D-04CA-4C4E-B8F3-7C740BCBC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B653ED-0E72-8943-A8AC-3438380BE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28A6CA-C1E7-1048-8050-73C1133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90E500-9770-2148-BF2C-6042FB32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B5FF36-62A0-9848-B32E-82119B0E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92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42378B-9C0D-FA4D-B169-5F049ACE7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D5CE44-8D57-6F4F-A6A9-00DCDC066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C8CF32-C486-4148-9EE3-E247C7383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6C611F9-76A0-AA44-9E0E-365531419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4436EED-15A0-0A49-A7E5-A9584C303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C86921-ADFC-B644-8597-CF530253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3D15D98-C752-0A43-BAB4-9A5776BC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CC21F2-5915-D443-9789-BB478E16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11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988FD-64A1-F340-A927-C034EB6E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8413630-D7F7-C543-8D86-B287E32F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69B382-A719-464A-B5C9-15E166476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BB5662-0DCE-FE4D-9B92-C345F561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55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4D6CB4B-816D-E04F-AB04-412B9CF5F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949D012-7BFC-8840-8F47-44A5858E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238C15-A74E-3C4E-8B00-12AB7C10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46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4D267-58FF-B446-A09C-9D4868BF4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31A86C-3A37-F146-A708-0D09B06CF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56DFAC-B007-8B4C-A117-D193C77F1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43E77A-2C96-2A4B-B1A5-73AEEFFD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730BE4-FAB8-3344-A24E-AD931C48F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0F1945-E06D-104E-B3C7-5E1EC7C7C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27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30ADD-B41E-CB48-9079-2FA26FEB4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A028C67-1A09-2D40-A919-51DB8A5F4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FD0C85-82F9-F046-8CD3-0B3A817FA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D97278-54AE-1D4B-AD0B-5D7A9674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850CF7-23E4-3646-B976-53381DD96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EF5E58-6D64-2D4A-9145-BAFD6CAF6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6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EA53D7-359B-BB4D-84B1-DC2B399C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82B526-FAD6-9047-B862-1A4351C0F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DDAF88-1836-AF48-AA53-88D2E7E48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A989-44C3-1948-B54A-30E4B5FA789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633149-3213-6641-A895-4D42E9BD9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508D11-DD24-894A-A6C7-38136CFFF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7109-A51E-724E-B7C4-8DDD427CF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98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5812F-FACB-B44F-B086-0AD7F361C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dirty="0">
                <a:effectLst/>
              </a:rPr>
              <a:t>Metonymické IKM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E9087D-B49E-5540-8BDA-E89867EFEB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Idealizované kognitivní modely</a:t>
            </a:r>
          </a:p>
        </p:txBody>
      </p:sp>
    </p:spTree>
    <p:extLst>
      <p:ext uri="{BB962C8B-B14F-4D97-AF65-F5344CB8AC3E}">
        <p14:creationId xmlns:p14="http://schemas.microsoft.com/office/powerpoint/2010/main" val="48129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19382-E9EA-E747-AD06-39B7EA47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Idealizované kognitivní modely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C39620-FC13-D048-91D3-3174C4B3E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0" i="1" dirty="0">
                <a:effectLst/>
              </a:rPr>
              <a:t>IKM jsou v podstatě určité interpretační předlohy. V těchto předlohách se využívá různých principů. </a:t>
            </a:r>
          </a:p>
          <a:p>
            <a:r>
              <a:rPr lang="cs-CZ" sz="3200" b="0" i="1" dirty="0">
                <a:effectLst/>
              </a:rPr>
              <a:t>Zejména však principů </a:t>
            </a:r>
            <a:r>
              <a:rPr lang="cs-CZ" sz="3200" b="1" i="1" dirty="0">
                <a:effectLst/>
              </a:rPr>
              <a:t>metonymických</a:t>
            </a:r>
            <a:r>
              <a:rPr lang="cs-CZ" sz="3200" b="0" i="1" dirty="0">
                <a:effectLst/>
              </a:rPr>
              <a:t> či </a:t>
            </a:r>
            <a:r>
              <a:rPr lang="cs-CZ" sz="3200" b="1" i="1" dirty="0">
                <a:effectLst/>
              </a:rPr>
              <a:t>metaforických</a:t>
            </a:r>
            <a:r>
              <a:rPr lang="cs-CZ" sz="3200" b="0" i="1" dirty="0">
                <a:effectLst/>
              </a:rPr>
              <a:t>.</a:t>
            </a:r>
            <a:endParaRPr lang="cs-CZ" sz="3200" b="0" dirty="0">
              <a:effectLst/>
            </a:endParaRP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3520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464CB-C182-B047-9165-116E771E1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1D494B-D16F-8F40-AAB3-06CE629E7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>
                <a:effectLst/>
              </a:rPr>
              <a:t>„Řízek bude platit“</a:t>
            </a:r>
          </a:p>
          <a:p>
            <a:r>
              <a:rPr lang="cs-CZ" b="0" dirty="0">
                <a:effectLst/>
              </a:rPr>
              <a:t>„Londýn si přeje úpravy volného pohybu v EU“</a:t>
            </a:r>
          </a:p>
          <a:p>
            <a:r>
              <a:rPr lang="cs-CZ" b="0" dirty="0">
                <a:effectLst/>
              </a:rPr>
              <a:t>„Bílý dům mlčí“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64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32565-98D5-0C45-9DCB-14E0223E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Odžibvejština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1DB50E-8B8D-A64F-BCC0-3B69A1460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Předpokládaná podmínka</a:t>
            </a:r>
            <a:r>
              <a:rPr lang="cs-CZ" dirty="0"/>
              <a:t>: Máte dopravní prostředek, nebo k němu máte přístup.</a:t>
            </a:r>
            <a:endParaRPr lang="cs-CZ" dirty="0">
              <a:effectLst/>
            </a:endParaRPr>
          </a:p>
          <a:p>
            <a:r>
              <a:rPr lang="cs-CZ" b="1" dirty="0"/>
              <a:t>Nasednutí:</a:t>
            </a:r>
            <a:r>
              <a:rPr lang="cs-CZ" dirty="0"/>
              <a:t> Dostanete se do prostředku a nastartujete ho. </a:t>
            </a:r>
            <a:endParaRPr lang="cs-CZ" dirty="0">
              <a:effectLst/>
            </a:endParaRPr>
          </a:p>
          <a:p>
            <a:r>
              <a:rPr lang="cs-CZ" b="1" dirty="0"/>
              <a:t>Střed: </a:t>
            </a:r>
            <a:r>
              <a:rPr lang="cs-CZ" dirty="0"/>
              <a:t>Řídíte (plujete, letíte atd.) do cílového místa.</a:t>
            </a:r>
            <a:endParaRPr lang="cs-CZ" dirty="0">
              <a:effectLst/>
            </a:endParaRPr>
          </a:p>
          <a:p>
            <a:r>
              <a:rPr lang="cs-CZ" b="1" dirty="0"/>
              <a:t>Závěr:</a:t>
            </a:r>
            <a:r>
              <a:rPr lang="cs-CZ" dirty="0"/>
              <a:t> Zaparkujete a vystoupíte.</a:t>
            </a:r>
            <a:endParaRPr lang="cs-CZ" dirty="0">
              <a:effectLst/>
            </a:endParaRPr>
          </a:p>
          <a:p>
            <a:r>
              <a:rPr lang="cs-CZ" b="1" dirty="0"/>
              <a:t>Koncový bod</a:t>
            </a:r>
            <a:r>
              <a:rPr lang="cs-CZ" dirty="0"/>
              <a:t>: Jste na cílovém místě.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42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CA611-E630-E14A-8F44-EB3CEEA2F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Stereotypy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08EC2A-E5BD-174E-B722-A7FFA6C00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Společenské stereotypy </a:t>
            </a:r>
            <a:r>
              <a:rPr lang="cs-CZ" dirty="0">
                <a:effectLst/>
              </a:rPr>
              <a:t>jsou příklady metonymie, v nichž podkategorie má společensky uznávaný status jako zástupce celé kategorie, obvykle za účelem rychlého posuzování lidí.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6844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129</Words>
  <Application>Microsoft Macintosh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Metonymické IKM</vt:lpstr>
      <vt:lpstr>Idealizované kognitivní modely</vt:lpstr>
      <vt:lpstr>Metonymie</vt:lpstr>
      <vt:lpstr>Odžibvejština</vt:lpstr>
      <vt:lpstr>Stereotypy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Metonymické IKM</dc:title>
  <dc:creator>David Doubek</dc:creator>
  <cp:lastModifiedBy>David Doubek</cp:lastModifiedBy>
  <cp:revision>1</cp:revision>
  <dcterms:created xsi:type="dcterms:W3CDTF">2020-12-01T14:27:21Z</dcterms:created>
  <dcterms:modified xsi:type="dcterms:W3CDTF">2020-12-01T14:33:01Z</dcterms:modified>
</cp:coreProperties>
</file>