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6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74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9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5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6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5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7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9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4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7F3F19-5A4B-42AD-9A79-B8279086A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C6855E-5990-4471-9118-393B4586B5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02C37C-3123-4850-965F-F823CD438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4441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C7604DA-1A80-47FD-9F09-D72DC278D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1393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rgbClr val="B59E7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5B27FF-13A3-4AA2-8216-3C439E4EB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878" y="317242"/>
            <a:ext cx="10527422" cy="2164702"/>
          </a:xfrm>
        </p:spPr>
        <p:txBody>
          <a:bodyPr anchor="b">
            <a:norm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Sport jako sociální prostředí</a:t>
            </a:r>
            <a:br>
              <a:rPr lang="cs-CZ" dirty="0">
                <a:solidFill>
                  <a:schemeClr val="bg1"/>
                </a:solidFill>
              </a:rPr>
            </a:b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C967BE-2A60-4703-8C32-B06BB1E9D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323" y="5225936"/>
            <a:ext cx="3317064" cy="646785"/>
          </a:xfrm>
        </p:spPr>
        <p:txBody>
          <a:bodyPr>
            <a:normAutofit/>
          </a:bodyPr>
          <a:lstStyle/>
          <a:p>
            <a:pPr algn="ctr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921335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49ABC6F-5EC5-4486-AF7C-D864341FF29D}"/>
              </a:ext>
            </a:extLst>
          </p:cNvPr>
          <p:cNvSpPr/>
          <p:nvPr/>
        </p:nvSpPr>
        <p:spPr>
          <a:xfrm>
            <a:off x="584463" y="697584"/>
            <a:ext cx="11255604" cy="325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Sportovní tým nevzniká snadno. Vznik je podmíněn vývojem, při kterém mají důležitou úlohu základní mechanismy socializace: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klima sportovní skupiny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2. strukturální otázky sociální skupiny ve sportu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3. otázky jejího vůdcovství.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9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6FCC63C-54BF-4930-96A6-D4296B8BEA31}"/>
              </a:ext>
            </a:extLst>
          </p:cNvPr>
          <p:cNvSpPr/>
          <p:nvPr/>
        </p:nvSpPr>
        <p:spPr>
          <a:xfrm>
            <a:off x="358219" y="292231"/>
            <a:ext cx="11632676" cy="5691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ZPŮSOBY SOCIALIZACE VE SPORTU    </a:t>
            </a:r>
            <a:b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Socializace je proces, jehož pomocí se člověk začleňuje do lidského společenství, osvojuje si výdobytky předchozích pokolení a nachází své místo ve struktuře sociálních vazeb -  mechanismy je ovládán i sportovec.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Vytvářejí se jeho postoje, hodnoty, cíle,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kterých chce dosáhnout.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Nástrojem tohoto typu ve sportu je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úspěch a neúspěch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jak ve smyslu sportovní výkonnosti tak ve smyslu společenském.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prostředí, ve kterém sportovec prožil úspěch, bude i nadále vyhledáváno, bude silněji sportovce ovlivňovat a sociálním vazbám časově, místně nebo příčinně spojovaným s neúspěchem se bude sportovec vyhýbat.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tomto základě vzniká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(ztotožnění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sportovce s určitým sociálním prostředím.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sportu je identifikace častým a důležitým jevem. Především je důležitá identifikace sportovce s trenérem, dále identifikace sportovce se svým družstvem klubem, městem, národem.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9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76C6EC1-15A9-4C76-AA03-154DD936C022}"/>
              </a:ext>
            </a:extLst>
          </p:cNvPr>
          <p:cNvSpPr/>
          <p:nvPr/>
        </p:nvSpPr>
        <p:spPr>
          <a:xfrm>
            <a:off x="292231" y="160256"/>
            <a:ext cx="116326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Imitace =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nápodoba je jedním z nejstarších sociálně psychologických pojmů. Ve sportu mají všechny úrovně imitace velký význam z výchovného hlediska. Výkonní sportovci mají vliv na své následovníky. Tento vliv může být pozitivní i negativní.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Sugesce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složitým sociálně psychologickým jevem - za sugesci označujeme jakékoliv přesvědčování = působení na city příjemce. Ve výchově, je sugesce velmi běžným jevem.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Trenér je ve svém působení na sportovce často nucen používat sugesce především v širším slova smyslu.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Postoje, normy a role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sportovní oblasti se vytvářejí na základě socializace a mají zásadní význam pro pochopení jednání sportovce - 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ovlivňují i jeho výkonnost.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Působení na změnu postojů a rolí = důležitý nástroj psychologického ovlivňování jedince i skupiny.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Postoje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mají funkční charakter, slouží člověku k dosažení hodnot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 jsou ovlivněny charakterem skupiny, ke které se jedinec řadí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 odrážejí  osobnost člověka - např.  radikalismus - konzervatismus, důvěřivost - podezíravost;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egocentrismus - altruismus aj. </a:t>
            </a:r>
          </a:p>
          <a:p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nároky skupiny na chování svých členů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můžeme třídit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např. podle stupně závaznosti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sankcí za nedodržení normy  = řada problémů např. konflikty.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86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D8BAAD7-DC15-4DB5-A496-83CC19A84BFD}"/>
              </a:ext>
            </a:extLst>
          </p:cNvPr>
          <p:cNvSpPr/>
          <p:nvPr/>
        </p:nvSpPr>
        <p:spPr>
          <a:xfrm>
            <a:off x="301658" y="122548"/>
            <a:ext cx="11651529" cy="56833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ROLE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20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Bývají definovány jako systém očekávaného chování ve standardní situaci.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sportu - hrají role značnou úlohu = </a:t>
            </a:r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role sportovce je součástí projevu a struktury jeho osobnosti a jsou většinou určeny normami sportovních skupin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Pozici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lze definovat jako místo v hierarchii skupiny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můžeme dělit z různých hledisek: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 z časového hlediska : 1. role dlouhodobé (např. kapitán družstva)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2. role krátkodobé  (např. hráč trestaný vyloučením v ledním hokeji).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 role vrozené (např. sportovec-sportovkyně) a role získané (např. rekordman)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 role připsané (např. bývalý reprezentant)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konflikt sociálních rolí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konflikty mimosportovních a sportovních sociálních rolí – např. role manžela a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sportovce, role studenta a reprezentanta, role ženy a sportovkyně, role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dorostence a primadony	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3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594F5DA-A0C7-4990-BA18-ED16F585ABDF}"/>
              </a:ext>
            </a:extLst>
          </p:cNvPr>
          <p:cNvSpPr/>
          <p:nvPr/>
        </p:nvSpPr>
        <p:spPr>
          <a:xfrm>
            <a:off x="282804" y="113122"/>
            <a:ext cx="11585542" cy="276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DYNAMIKA SOCIÁLNÍ SKUPINY VE SPORTU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9574987-E726-4548-9221-501FEB34481D}"/>
              </a:ext>
            </a:extLst>
          </p:cNvPr>
          <p:cNvSpPr/>
          <p:nvPr/>
        </p:nvSpPr>
        <p:spPr>
          <a:xfrm>
            <a:off x="323654" y="546754"/>
            <a:ext cx="11585542" cy="4683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podmíněna pokračujícím procesem socializace jejích členů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působí zde různé motivy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oblasti meziosobních vztahů dochází postupně ke - sbližování, asimilaci, konformování a sjednocení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rušivě zasahují vztahy - konkurence, opozice a jiné konfliktní vztahy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povahou sportu je dáno, že členové jedné sociální skupiny jsou mezi sebou v přímém i nepřímém konkurenčním vztahu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VŮDCOVSTVÍ VE SPORTOVNÍM TÝMU</a:t>
            </a:r>
            <a:b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setkáváme se zde s vůdcovskou funkcí:  - trenéra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- kapitána družstva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- neformální vůdcovství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vůdcovství ve sportu ovlivněno výskytem dominantních tendencí 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u sportovců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8823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23A3C"/>
      </a:dk2>
      <a:lt2>
        <a:srgbClr val="E2E4E8"/>
      </a:lt2>
      <a:accent1>
        <a:srgbClr val="B59E7A"/>
      </a:accent1>
      <a:accent2>
        <a:srgbClr val="A3A470"/>
      </a:accent2>
      <a:accent3>
        <a:srgbClr val="95A77E"/>
      </a:accent3>
      <a:accent4>
        <a:srgbClr val="7FAE77"/>
      </a:accent4>
      <a:accent5>
        <a:srgbClr val="82AB8D"/>
      </a:accent5>
      <a:accent6>
        <a:srgbClr val="76AD9C"/>
      </a:accent6>
      <a:hlink>
        <a:srgbClr val="6682AC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655</Words>
  <Application>Microsoft Office PowerPoint</Application>
  <PresentationFormat>Širokoúhlá obrazovka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Elephant</vt:lpstr>
      <vt:lpstr>Times New Roman</vt:lpstr>
      <vt:lpstr>BrushVTI</vt:lpstr>
      <vt:lpstr>Sport jako sociální prostředí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jako sociální prostředí</dc:title>
  <dc:creator>ircul</dc:creator>
  <cp:lastModifiedBy> </cp:lastModifiedBy>
  <cp:revision>6</cp:revision>
  <dcterms:created xsi:type="dcterms:W3CDTF">2020-03-21T11:55:53Z</dcterms:created>
  <dcterms:modified xsi:type="dcterms:W3CDTF">2020-03-21T13:38:18Z</dcterms:modified>
</cp:coreProperties>
</file>