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57" r:id="rId4"/>
    <p:sldId id="262" r:id="rId5"/>
    <p:sldId id="259" r:id="rId6"/>
    <p:sldId id="261" r:id="rId7"/>
    <p:sldId id="263" r:id="rId8"/>
    <p:sldId id="272" r:id="rId9"/>
    <p:sldId id="290" r:id="rId10"/>
    <p:sldId id="289" r:id="rId11"/>
    <p:sldId id="265" r:id="rId12"/>
    <p:sldId id="267" r:id="rId13"/>
    <p:sldId id="258"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p:restoredTop sz="94608"/>
  </p:normalViewPr>
  <p:slideViewPr>
    <p:cSldViewPr>
      <p:cViewPr varScale="1">
        <p:scale>
          <a:sx n="95" d="100"/>
          <a:sy n="95" d="100"/>
        </p:scale>
        <p:origin x="8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a:t>Klepnutím lze upravit styl předlohy nadpisů.</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Klepnutím lze upravit styl předlohy podnadpisů.</a:t>
            </a:r>
            <a:endParaRPr kumimoji="0" lang="en-US"/>
          </a:p>
        </p:txBody>
      </p:sp>
      <p:sp>
        <p:nvSpPr>
          <p:cNvPr id="7" name="Zástupný symbol pro datum 6"/>
          <p:cNvSpPr>
            <a:spLocks noGrp="1"/>
          </p:cNvSpPr>
          <p:nvPr>
            <p:ph type="dt" sz="half" idx="10"/>
          </p:nvPr>
        </p:nvSpPr>
        <p:spPr/>
        <p:txBody>
          <a:bodyPr/>
          <a:lstStyle/>
          <a:p>
            <a:fld id="{54AB02A5-4FE5-49D9-9E24-09F23B90C450}" type="datetimeFigureOut">
              <a:rPr lang="en-US" smtClean="0"/>
              <a:pPr/>
              <a:t>11/15/22</a:t>
            </a:fld>
            <a:endParaRPr lang="en-US"/>
          </a:p>
        </p:txBody>
      </p:sp>
      <p:sp>
        <p:nvSpPr>
          <p:cNvPr id="20" name="Zástupný symbol pro zápatí 19"/>
          <p:cNvSpPr>
            <a:spLocks noGrp="1"/>
          </p:cNvSpPr>
          <p:nvPr>
            <p:ph type="ftr" sz="quarter" idx="11"/>
          </p:nvPr>
        </p:nvSpPr>
        <p:spPr/>
        <p:txBody>
          <a:bodyPr/>
          <a:lstStyle/>
          <a:p>
            <a:endParaRPr kumimoji="0" lang="en-US"/>
          </a:p>
        </p:txBody>
      </p:sp>
      <p:sp>
        <p:nvSpPr>
          <p:cNvPr id="10" name="Zástupný symbol pro číslo snímku 9"/>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4AB02A5-4FE5-49D9-9E24-09F23B90C450}" type="datetimeFigureOut">
              <a:rPr lang="en-US" smtClean="0"/>
              <a:pPr/>
              <a:t>11/15/22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4AB02A5-4FE5-49D9-9E24-09F23B90C450}" type="datetimeFigureOut">
              <a:rPr lang="en-US" smtClean="0"/>
              <a:pPr/>
              <a:t>11/15/22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4AB02A5-4FE5-49D9-9E24-09F23B90C450}" type="datetimeFigureOut">
              <a:rPr lang="en-US" smtClean="0"/>
              <a:pPr/>
              <a:t>11/15/22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54AB02A5-4FE5-49D9-9E24-09F23B90C450}" type="datetimeFigureOut">
              <a:rPr lang="en-US" smtClean="0"/>
              <a:pPr/>
              <a:t>11/15/22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54AB02A5-4FE5-49D9-9E24-09F23B90C450}" type="datetimeFigureOut">
              <a:rPr lang="en-US" smtClean="0"/>
              <a:pPr/>
              <a:t>11/15/22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54AB02A5-4FE5-49D9-9E24-09F23B90C450}" type="datetimeFigureOut">
              <a:rPr lang="en-US" smtClean="0"/>
              <a:pPr/>
              <a:t>11/15/22</a:t>
            </a:fld>
            <a:endParaRPr lang="en-US"/>
          </a:p>
        </p:txBody>
      </p:sp>
      <p:sp>
        <p:nvSpPr>
          <p:cNvPr id="8" name="Zástupný symbol pro zápatí 7"/>
          <p:cNvSpPr>
            <a:spLocks noGrp="1"/>
          </p:cNvSpPr>
          <p:nvPr>
            <p:ph type="ftr" sz="quarter" idx="11"/>
          </p:nvPr>
        </p:nvSpPr>
        <p:spPr/>
        <p:txBody>
          <a:bodyPr/>
          <a:lstStyle/>
          <a:p>
            <a:endParaRPr kumimoji="0" lang="en-US"/>
          </a:p>
        </p:txBody>
      </p:sp>
      <p:sp>
        <p:nvSpPr>
          <p:cNvPr id="9" name="Zástupný symbol pro číslo snímku 8"/>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54AB02A5-4FE5-49D9-9E24-09F23B90C450}" type="datetimeFigureOut">
              <a:rPr lang="en-US" smtClean="0"/>
              <a:pPr/>
              <a:t>11/15/22</a:t>
            </a:fld>
            <a:endParaRPr lang="en-US"/>
          </a:p>
        </p:txBody>
      </p:sp>
      <p:sp>
        <p:nvSpPr>
          <p:cNvPr id="4" name="Zástupný symbol pro zápatí 3"/>
          <p:cNvSpPr>
            <a:spLocks noGrp="1"/>
          </p:cNvSpPr>
          <p:nvPr>
            <p:ph type="ftr" sz="quarter" idx="11"/>
          </p:nvPr>
        </p:nvSpPr>
        <p:spPr/>
        <p:txBody>
          <a:bodyPr/>
          <a:lstStyle/>
          <a:p>
            <a:endParaRPr kumimoji="0" lang="en-US"/>
          </a:p>
        </p:txBody>
      </p:sp>
      <p:sp>
        <p:nvSpPr>
          <p:cNvPr id="5" name="Zástupný symbol pro číslo snímku 4"/>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Zástupný symbol pro datum 1"/>
          <p:cNvSpPr>
            <a:spLocks noGrp="1"/>
          </p:cNvSpPr>
          <p:nvPr>
            <p:ph type="dt" sz="half" idx="10"/>
          </p:nvPr>
        </p:nvSpPr>
        <p:spPr/>
        <p:txBody>
          <a:bodyPr/>
          <a:lstStyle/>
          <a:p>
            <a:fld id="{54AB02A5-4FE5-49D9-9E24-09F23B90C450}" type="datetimeFigureOut">
              <a:rPr lang="en-US" smtClean="0"/>
              <a:pPr/>
              <a:t>11/15/22</a:t>
            </a:fld>
            <a:endParaRPr lang="en-US"/>
          </a:p>
        </p:txBody>
      </p:sp>
      <p:sp>
        <p:nvSpPr>
          <p:cNvPr id="3" name="Zástupný symbol pro zápatí 2"/>
          <p:cNvSpPr>
            <a:spLocks noGrp="1"/>
          </p:cNvSpPr>
          <p:nvPr>
            <p:ph type="ftr" sz="quarter" idx="11"/>
          </p:nvPr>
        </p:nvSpPr>
        <p:spPr/>
        <p:txBody>
          <a:bodyPr/>
          <a:lstStyle/>
          <a:p>
            <a:endParaRPr kumimoji="0" lang="en-US"/>
          </a:p>
        </p:txBody>
      </p:sp>
      <p:sp>
        <p:nvSpPr>
          <p:cNvPr id="4" name="Zástupný symbol pro číslo snímku 3"/>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54AB02A5-4FE5-49D9-9E24-09F23B90C450}" type="datetimeFigureOut">
              <a:rPr lang="en-US" smtClean="0"/>
              <a:pPr/>
              <a:t>11/15/22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54AB02A5-4FE5-49D9-9E24-09F23B90C450}" type="datetimeFigureOut">
              <a:rPr lang="en-US" smtClean="0"/>
              <a:pPr/>
              <a:t>11/15/22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a:t>Klepnutím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p>
            <a:r>
              <a:rPr kumimoji="0" lang="cs-CZ"/>
              <a:t>Klepnutím lze upravit styl předlohy nadpisů.</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pPr algn="r" eaLnBrk="1" latinLnBrk="0" hangingPunct="1"/>
              <a:t>11/15/22</a:t>
            </a:fld>
            <a:endParaRPr lang="en-US" sz="1200">
              <a:solidFill>
                <a:schemeClr val="bg2">
                  <a:shade val="50000"/>
                </a:schemeClr>
              </a:solidFill>
            </a:endParaRPr>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rendipstudio.org/oneworld/" TargetMode="External"/><Relationship Id="rId2" Type="http://schemas.openxmlformats.org/officeDocument/2006/relationships/hyperlink" Target="https://dramaresource.com/sculptor-and-stat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57290" y="2786058"/>
            <a:ext cx="7406640" cy="1472184"/>
          </a:xfrm>
        </p:spPr>
        <p:txBody>
          <a:bodyPr/>
          <a:lstStyle/>
          <a:p>
            <a:r>
              <a:rPr lang="cs-CZ" dirty="0" err="1"/>
              <a:t>Theatre</a:t>
            </a:r>
            <a:r>
              <a:rPr lang="cs-CZ" dirty="0"/>
              <a:t> </a:t>
            </a:r>
            <a:r>
              <a:rPr lang="cs-CZ" dirty="0" err="1"/>
              <a:t>activities</a:t>
            </a:r>
            <a:endParaRPr lang="cs-CZ" dirty="0"/>
          </a:p>
        </p:txBody>
      </p:sp>
      <p:sp>
        <p:nvSpPr>
          <p:cNvPr id="3" name="Podnadpis 2"/>
          <p:cNvSpPr>
            <a:spLocks noGrp="1"/>
          </p:cNvSpPr>
          <p:nvPr>
            <p:ph type="subTitle" idx="1"/>
          </p:nvPr>
        </p:nvSpPr>
        <p:spPr>
          <a:xfrm>
            <a:off x="1357290" y="4214818"/>
            <a:ext cx="7406640" cy="1752600"/>
          </a:xfrm>
        </p:spPr>
        <p:txBody>
          <a:bodyPr/>
          <a:lstStyle/>
          <a:p>
            <a:r>
              <a:rPr lang="cs-CZ" dirty="0"/>
              <a:t>Petra </a:t>
            </a:r>
            <a:r>
              <a:rPr lang="cs-CZ" dirty="0" err="1"/>
              <a:t>Vallin</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AD185-150C-0A46-9930-C1092B50319D}"/>
              </a:ext>
            </a:extLst>
          </p:cNvPr>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next</a:t>
            </a:r>
            <a:r>
              <a:rPr lang="cs-CZ" dirty="0"/>
              <a:t>?</a:t>
            </a:r>
          </a:p>
        </p:txBody>
      </p:sp>
      <p:sp>
        <p:nvSpPr>
          <p:cNvPr id="3" name="Zástupný symbol pro obsah 2">
            <a:extLst>
              <a:ext uri="{FF2B5EF4-FFF2-40B4-BE49-F238E27FC236}">
                <a16:creationId xmlns:a16="http://schemas.microsoft.com/office/drawing/2014/main" id="{823098FB-35E0-1A4F-894B-468371EEC3A9}"/>
              </a:ext>
            </a:extLst>
          </p:cNvPr>
          <p:cNvSpPr>
            <a:spLocks noGrp="1"/>
          </p:cNvSpPr>
          <p:nvPr>
            <p:ph idx="1"/>
          </p:nvPr>
        </p:nvSpPr>
        <p:spPr/>
        <p:txBody>
          <a:bodyPr/>
          <a:lstStyle/>
          <a:p>
            <a:r>
              <a:rPr lang="cs-CZ" dirty="0" err="1"/>
              <a:t>Teacher</a:t>
            </a:r>
            <a:r>
              <a:rPr lang="cs-CZ" dirty="0"/>
              <a:t> </a:t>
            </a:r>
            <a:r>
              <a:rPr lang="cs-CZ" dirty="0" err="1"/>
              <a:t>starts</a:t>
            </a:r>
            <a:r>
              <a:rPr lang="cs-CZ" dirty="0"/>
              <a:t> </a:t>
            </a:r>
            <a:r>
              <a:rPr lang="cs-CZ" dirty="0" err="1"/>
              <a:t>doing</a:t>
            </a:r>
            <a:r>
              <a:rPr lang="cs-CZ" dirty="0"/>
              <a:t> </a:t>
            </a:r>
            <a:r>
              <a:rPr lang="cs-CZ" dirty="0" err="1"/>
              <a:t>an</a:t>
            </a:r>
            <a:r>
              <a:rPr lang="cs-CZ" dirty="0"/>
              <a:t> </a:t>
            </a:r>
            <a:r>
              <a:rPr lang="cs-CZ" dirty="0" err="1"/>
              <a:t>action</a:t>
            </a:r>
            <a:r>
              <a:rPr lang="cs-CZ" dirty="0"/>
              <a:t>.  </a:t>
            </a:r>
            <a:r>
              <a:rPr lang="cs-CZ" dirty="0" err="1"/>
              <a:t>Anybody</a:t>
            </a:r>
            <a:r>
              <a:rPr lang="cs-CZ" dirty="0"/>
              <a:t> </a:t>
            </a:r>
            <a:r>
              <a:rPr lang="cs-CZ" dirty="0" err="1"/>
              <a:t>can</a:t>
            </a:r>
            <a:r>
              <a:rPr lang="cs-CZ" dirty="0"/>
              <a:t> stop her by a bell (</a:t>
            </a:r>
            <a:r>
              <a:rPr lang="cs-CZ" dirty="0" err="1"/>
              <a:t>or</a:t>
            </a:r>
            <a:r>
              <a:rPr lang="cs-CZ" dirty="0"/>
              <a:t> </a:t>
            </a:r>
            <a:r>
              <a:rPr lang="cs-CZ" dirty="0" err="1"/>
              <a:t>any</a:t>
            </a:r>
            <a:r>
              <a:rPr lang="cs-CZ" dirty="0"/>
              <a:t> </a:t>
            </a:r>
            <a:r>
              <a:rPr lang="cs-CZ" dirty="0" err="1"/>
              <a:t>other</a:t>
            </a:r>
            <a:r>
              <a:rPr lang="cs-CZ" dirty="0"/>
              <a:t> </a:t>
            </a:r>
            <a:r>
              <a:rPr lang="cs-CZ" dirty="0" err="1"/>
              <a:t>sound</a:t>
            </a:r>
            <a:r>
              <a:rPr lang="cs-CZ" dirty="0"/>
              <a:t>). He/</a:t>
            </a:r>
            <a:r>
              <a:rPr lang="cs-CZ" dirty="0" err="1"/>
              <a:t>she</a:t>
            </a:r>
            <a:r>
              <a:rPr lang="cs-CZ" dirty="0"/>
              <a:t> </a:t>
            </a:r>
            <a:r>
              <a:rPr lang="cs-CZ" dirty="0" err="1"/>
              <a:t>stays</a:t>
            </a:r>
            <a:r>
              <a:rPr lang="cs-CZ" dirty="0"/>
              <a:t> in a </a:t>
            </a:r>
            <a:r>
              <a:rPr lang="cs-CZ" dirty="0" err="1"/>
              <a:t>position</a:t>
            </a:r>
            <a:r>
              <a:rPr lang="cs-CZ" dirty="0"/>
              <a:t> </a:t>
            </a:r>
            <a:r>
              <a:rPr lang="cs-CZ" dirty="0" err="1"/>
              <a:t>where</a:t>
            </a:r>
            <a:r>
              <a:rPr lang="cs-CZ" dirty="0"/>
              <a:t> </a:t>
            </a:r>
            <a:r>
              <a:rPr lang="cs-CZ" dirty="0" err="1"/>
              <a:t>she</a:t>
            </a:r>
            <a:r>
              <a:rPr lang="cs-CZ" dirty="0"/>
              <a:t> </a:t>
            </a:r>
            <a:r>
              <a:rPr lang="cs-CZ" dirty="0" err="1"/>
              <a:t>was</a:t>
            </a:r>
            <a:r>
              <a:rPr lang="cs-CZ" dirty="0"/>
              <a:t>. </a:t>
            </a:r>
            <a:r>
              <a:rPr lang="cs-CZ" dirty="0" err="1"/>
              <a:t>Some</a:t>
            </a:r>
            <a:r>
              <a:rPr lang="cs-CZ" dirty="0"/>
              <a:t> </a:t>
            </a:r>
            <a:r>
              <a:rPr lang="cs-CZ" dirty="0" err="1"/>
              <a:t>else</a:t>
            </a:r>
            <a:r>
              <a:rPr lang="cs-CZ" dirty="0"/>
              <a:t> </a:t>
            </a:r>
            <a:r>
              <a:rPr lang="cs-CZ" dirty="0" err="1"/>
              <a:t>takes</a:t>
            </a:r>
            <a:r>
              <a:rPr lang="cs-CZ" dirty="0"/>
              <a:t> her place and </a:t>
            </a:r>
            <a:r>
              <a:rPr lang="cs-CZ" dirty="0" err="1"/>
              <a:t>tries</a:t>
            </a:r>
            <a:r>
              <a:rPr lang="cs-CZ" dirty="0"/>
              <a:t> to </a:t>
            </a:r>
            <a:r>
              <a:rPr lang="cs-CZ" dirty="0" err="1"/>
              <a:t>recreate</a:t>
            </a:r>
            <a:r>
              <a:rPr lang="cs-CZ" dirty="0"/>
              <a:t> </a:t>
            </a:r>
            <a:r>
              <a:rPr lang="cs-CZ" dirty="0" err="1"/>
              <a:t>the</a:t>
            </a:r>
            <a:r>
              <a:rPr lang="cs-CZ" dirty="0"/>
              <a:t> </a:t>
            </a:r>
            <a:r>
              <a:rPr lang="cs-CZ" dirty="0" err="1"/>
              <a:t>particular</a:t>
            </a:r>
            <a:r>
              <a:rPr lang="cs-CZ" dirty="0"/>
              <a:t> </a:t>
            </a:r>
            <a:r>
              <a:rPr lang="cs-CZ" dirty="0" err="1"/>
              <a:t>action</a:t>
            </a:r>
            <a:r>
              <a:rPr lang="cs-CZ" dirty="0"/>
              <a:t> in </a:t>
            </a:r>
            <a:r>
              <a:rPr lang="cs-CZ" dirty="0" err="1"/>
              <a:t>different</a:t>
            </a:r>
            <a:r>
              <a:rPr lang="cs-CZ" dirty="0"/>
              <a:t> </a:t>
            </a:r>
            <a:r>
              <a:rPr lang="cs-CZ" dirty="0" err="1"/>
              <a:t>activity</a:t>
            </a:r>
            <a:r>
              <a:rPr lang="cs-CZ" dirty="0"/>
              <a:t> (</a:t>
            </a:r>
            <a:r>
              <a:rPr lang="cs-CZ" dirty="0" err="1"/>
              <a:t>the</a:t>
            </a:r>
            <a:r>
              <a:rPr lang="cs-CZ" dirty="0"/>
              <a:t> </a:t>
            </a:r>
            <a:r>
              <a:rPr lang="cs-CZ" dirty="0" err="1"/>
              <a:t>further</a:t>
            </a:r>
            <a:r>
              <a:rPr lang="cs-CZ" dirty="0"/>
              <a:t> </a:t>
            </a:r>
            <a:r>
              <a:rPr lang="cs-CZ" dirty="0" err="1"/>
              <a:t>the</a:t>
            </a:r>
            <a:r>
              <a:rPr lang="cs-CZ" dirty="0"/>
              <a:t> </a:t>
            </a:r>
            <a:r>
              <a:rPr lang="cs-CZ" dirty="0" err="1"/>
              <a:t>better</a:t>
            </a:r>
            <a:r>
              <a:rPr lang="cs-CZ" dirty="0"/>
              <a:t>).</a:t>
            </a:r>
          </a:p>
          <a:p>
            <a:r>
              <a:rPr lang="cs-CZ" dirty="0" err="1"/>
              <a:t>It</a:t>
            </a:r>
            <a:r>
              <a:rPr lang="cs-CZ" dirty="0"/>
              <a:t> </a:t>
            </a:r>
            <a:r>
              <a:rPr lang="cs-CZ" dirty="0" err="1"/>
              <a:t>goes</a:t>
            </a:r>
            <a:r>
              <a:rPr lang="cs-CZ" dirty="0"/>
              <a:t> </a:t>
            </a:r>
            <a:r>
              <a:rPr lang="cs-CZ" dirty="0" err="1"/>
              <a:t>like</a:t>
            </a:r>
            <a:r>
              <a:rPr lang="cs-CZ" dirty="0"/>
              <a:t> </a:t>
            </a:r>
            <a:r>
              <a:rPr lang="cs-CZ" dirty="0" err="1"/>
              <a:t>that</a:t>
            </a:r>
            <a:r>
              <a:rPr lang="cs-CZ" dirty="0"/>
              <a:t> </a:t>
            </a:r>
            <a:r>
              <a:rPr lang="cs-CZ" dirty="0" err="1"/>
              <a:t>until</a:t>
            </a:r>
            <a:r>
              <a:rPr lang="cs-CZ" dirty="0"/>
              <a:t> </a:t>
            </a:r>
            <a:r>
              <a:rPr lang="cs-CZ" dirty="0" err="1"/>
              <a:t>everybody</a:t>
            </a:r>
            <a:r>
              <a:rPr lang="cs-CZ" dirty="0"/>
              <a:t> in </a:t>
            </a:r>
            <a:r>
              <a:rPr lang="cs-CZ" dirty="0" err="1"/>
              <a:t>the</a:t>
            </a:r>
            <a:r>
              <a:rPr lang="cs-CZ" dirty="0"/>
              <a:t> </a:t>
            </a:r>
            <a:r>
              <a:rPr lang="cs-CZ" dirty="0" err="1"/>
              <a:t>group</a:t>
            </a:r>
            <a:r>
              <a:rPr lang="cs-CZ" dirty="0"/>
              <a:t> </a:t>
            </a:r>
            <a:r>
              <a:rPr lang="cs-CZ" dirty="0" err="1"/>
              <a:t>played</a:t>
            </a:r>
            <a:r>
              <a:rPr lang="cs-CZ" dirty="0"/>
              <a:t> </a:t>
            </a:r>
            <a:r>
              <a:rPr lang="cs-CZ" dirty="0" err="1"/>
              <a:t>at</a:t>
            </a:r>
            <a:r>
              <a:rPr lang="cs-CZ" dirty="0"/>
              <a:t> least </a:t>
            </a:r>
            <a:r>
              <a:rPr lang="cs-CZ" dirty="0" err="1"/>
              <a:t>once</a:t>
            </a:r>
            <a:r>
              <a:rPr lang="cs-CZ" dirty="0"/>
              <a:t>.</a:t>
            </a:r>
          </a:p>
        </p:txBody>
      </p:sp>
    </p:spTree>
    <p:extLst>
      <p:ext uri="{BB962C8B-B14F-4D97-AF65-F5344CB8AC3E}">
        <p14:creationId xmlns:p14="http://schemas.microsoft.com/office/powerpoint/2010/main" val="350126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Pass</a:t>
            </a:r>
            <a:r>
              <a:rPr lang="cs-CZ" dirty="0"/>
              <a:t> a </a:t>
            </a:r>
            <a:r>
              <a:rPr lang="cs-CZ" dirty="0" err="1"/>
              <a:t>sound</a:t>
            </a:r>
            <a:r>
              <a:rPr lang="cs-CZ" dirty="0"/>
              <a:t>/</a:t>
            </a:r>
            <a:r>
              <a:rPr lang="cs-CZ" dirty="0" err="1"/>
              <a:t>object</a:t>
            </a:r>
            <a:endParaRPr lang="cs-CZ" dirty="0"/>
          </a:p>
        </p:txBody>
      </p:sp>
      <p:sp>
        <p:nvSpPr>
          <p:cNvPr id="3" name="Zástupný symbol pro obsah 2"/>
          <p:cNvSpPr>
            <a:spLocks noGrp="1"/>
          </p:cNvSpPr>
          <p:nvPr>
            <p:ph idx="1"/>
          </p:nvPr>
        </p:nvSpPr>
        <p:spPr/>
        <p:txBody>
          <a:bodyPr/>
          <a:lstStyle/>
          <a:p>
            <a:r>
              <a:rPr lang="en-US" dirty="0"/>
              <a:t>Players stand in a circle. The director whispers an object to 1 person (sand, ice, puppies, </a:t>
            </a:r>
            <a:r>
              <a:rPr lang="cs-CZ" dirty="0"/>
              <a:t> </a:t>
            </a:r>
            <a:r>
              <a:rPr lang="cs-CZ" dirty="0" err="1"/>
              <a:t>apple</a:t>
            </a:r>
            <a:r>
              <a:rPr lang="cs-CZ" dirty="0"/>
              <a:t>, </a:t>
            </a:r>
            <a:r>
              <a:rPr lang="en-US" dirty="0"/>
              <a:t>etc). This person then hands the object to someone else, shows it, does something with it, etc.</a:t>
            </a:r>
            <a:endParaRPr lang="cs-CZ"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Honey</a:t>
            </a:r>
            <a:r>
              <a:rPr lang="cs-CZ" dirty="0"/>
              <a:t> </a:t>
            </a:r>
            <a:r>
              <a:rPr lang="cs-CZ" dirty="0" err="1"/>
              <a:t>Walk</a:t>
            </a:r>
            <a:endParaRPr lang="cs-CZ" dirty="0"/>
          </a:p>
        </p:txBody>
      </p:sp>
      <p:sp>
        <p:nvSpPr>
          <p:cNvPr id="3" name="Zástupný symbol pro obsah 2"/>
          <p:cNvSpPr>
            <a:spLocks noGrp="1"/>
          </p:cNvSpPr>
          <p:nvPr>
            <p:ph idx="1"/>
          </p:nvPr>
        </p:nvSpPr>
        <p:spPr/>
        <p:txBody>
          <a:bodyPr/>
          <a:lstStyle/>
          <a:p>
            <a:r>
              <a:rPr lang="en-US" dirty="0"/>
              <a:t>Actors walk in place. The audience calls out different things to walk through: snow, ice, mud, honey, cotton, etc…</a:t>
            </a:r>
            <a:endParaRPr lang="cs-CZ" dirty="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Why</a:t>
            </a:r>
            <a:r>
              <a:rPr lang="cs-CZ" dirty="0"/>
              <a:t> </a:t>
            </a:r>
            <a:r>
              <a:rPr lang="cs-CZ" dirty="0" err="1"/>
              <a:t>shall</a:t>
            </a:r>
            <a:r>
              <a:rPr lang="cs-CZ" dirty="0"/>
              <a:t> </a:t>
            </a:r>
            <a:r>
              <a:rPr lang="cs-CZ" dirty="0" err="1"/>
              <a:t>we</a:t>
            </a:r>
            <a:r>
              <a:rPr lang="cs-CZ" dirty="0"/>
              <a:t> do </a:t>
            </a:r>
            <a:r>
              <a:rPr lang="cs-CZ" dirty="0" err="1"/>
              <a:t>it</a:t>
            </a:r>
            <a:r>
              <a:rPr lang="cs-CZ" dirty="0"/>
              <a:t>?</a:t>
            </a:r>
          </a:p>
        </p:txBody>
      </p:sp>
      <p:sp>
        <p:nvSpPr>
          <p:cNvPr id="3" name="Zástupný symbol pro obsah 2"/>
          <p:cNvSpPr>
            <a:spLocks noGrp="1"/>
          </p:cNvSpPr>
          <p:nvPr>
            <p:ph idx="1"/>
          </p:nvPr>
        </p:nvSpPr>
        <p:spPr/>
        <p:txBody>
          <a:bodyPr>
            <a:normAutofit fontScale="92500" lnSpcReduction="20000"/>
          </a:bodyPr>
          <a:lstStyle/>
          <a:p>
            <a:r>
              <a:rPr lang="cs-CZ" dirty="0"/>
              <a:t>To </a:t>
            </a:r>
            <a:r>
              <a:rPr lang="cs-CZ" dirty="0" err="1"/>
              <a:t>warm</a:t>
            </a:r>
            <a:r>
              <a:rPr lang="cs-CZ" dirty="0"/>
              <a:t> </a:t>
            </a:r>
            <a:r>
              <a:rPr lang="cs-CZ" dirty="0" err="1"/>
              <a:t>up</a:t>
            </a:r>
            <a:endParaRPr lang="cs-CZ" dirty="0"/>
          </a:p>
          <a:p>
            <a:r>
              <a:rPr lang="cs-CZ" dirty="0"/>
              <a:t>To </a:t>
            </a:r>
            <a:r>
              <a:rPr lang="cs-CZ" dirty="0" err="1"/>
              <a:t>gain</a:t>
            </a:r>
            <a:r>
              <a:rPr lang="cs-CZ" dirty="0"/>
              <a:t> </a:t>
            </a:r>
            <a:r>
              <a:rPr lang="cs-CZ" dirty="0" err="1"/>
              <a:t>students</a:t>
            </a:r>
            <a:r>
              <a:rPr lang="cs-CZ" dirty="0"/>
              <a:t>‘ </a:t>
            </a:r>
            <a:r>
              <a:rPr lang="cs-CZ" dirty="0" err="1"/>
              <a:t>attention</a:t>
            </a:r>
            <a:endParaRPr lang="cs-CZ" dirty="0"/>
          </a:p>
          <a:p>
            <a:r>
              <a:rPr lang="cs-CZ" dirty="0"/>
              <a:t>To </a:t>
            </a:r>
            <a:r>
              <a:rPr lang="cs-CZ" dirty="0" err="1"/>
              <a:t>get</a:t>
            </a:r>
            <a:r>
              <a:rPr lang="cs-CZ" dirty="0"/>
              <a:t> to </a:t>
            </a:r>
            <a:r>
              <a:rPr lang="cs-CZ" dirty="0" err="1"/>
              <a:t>know</a:t>
            </a:r>
            <a:r>
              <a:rPr lang="cs-CZ" dirty="0"/>
              <a:t> </a:t>
            </a:r>
            <a:r>
              <a:rPr lang="cs-CZ" dirty="0" err="1"/>
              <a:t>each</a:t>
            </a:r>
            <a:r>
              <a:rPr lang="cs-CZ" dirty="0"/>
              <a:t> </a:t>
            </a:r>
            <a:r>
              <a:rPr lang="cs-CZ" dirty="0" err="1"/>
              <a:t>other</a:t>
            </a:r>
            <a:endParaRPr lang="cs-CZ" dirty="0"/>
          </a:p>
          <a:p>
            <a:r>
              <a:rPr lang="cs-CZ" dirty="0"/>
              <a:t>To </a:t>
            </a:r>
            <a:r>
              <a:rPr lang="cs-CZ" dirty="0" err="1"/>
              <a:t>bring</a:t>
            </a:r>
            <a:r>
              <a:rPr lang="cs-CZ" dirty="0"/>
              <a:t> </a:t>
            </a:r>
            <a:r>
              <a:rPr lang="cs-CZ" dirty="0" err="1"/>
              <a:t>the</a:t>
            </a:r>
            <a:r>
              <a:rPr lang="cs-CZ" dirty="0"/>
              <a:t> </a:t>
            </a:r>
            <a:r>
              <a:rPr lang="cs-CZ" dirty="0" err="1"/>
              <a:t>group</a:t>
            </a:r>
            <a:r>
              <a:rPr lang="cs-CZ" dirty="0"/>
              <a:t> </a:t>
            </a:r>
            <a:r>
              <a:rPr lang="cs-CZ" dirty="0" err="1"/>
              <a:t>together</a:t>
            </a:r>
            <a:endParaRPr lang="cs-CZ" dirty="0"/>
          </a:p>
          <a:p>
            <a:r>
              <a:rPr lang="cs-CZ" dirty="0"/>
              <a:t>To </a:t>
            </a:r>
            <a:r>
              <a:rPr lang="cs-CZ" dirty="0" err="1"/>
              <a:t>enjoy</a:t>
            </a:r>
            <a:r>
              <a:rPr lang="cs-CZ" dirty="0"/>
              <a:t> </a:t>
            </a:r>
            <a:r>
              <a:rPr lang="cs-CZ" dirty="0" err="1"/>
              <a:t>and</a:t>
            </a:r>
            <a:r>
              <a:rPr lang="cs-CZ" dirty="0"/>
              <a:t> </a:t>
            </a:r>
            <a:r>
              <a:rPr lang="cs-CZ" dirty="0" err="1"/>
              <a:t>relax</a:t>
            </a:r>
            <a:endParaRPr lang="cs-CZ" dirty="0"/>
          </a:p>
          <a:p>
            <a:r>
              <a:rPr lang="cs-CZ" dirty="0"/>
              <a:t>To </a:t>
            </a:r>
            <a:r>
              <a:rPr lang="cs-CZ" dirty="0" err="1"/>
              <a:t>practice</a:t>
            </a:r>
            <a:r>
              <a:rPr lang="cs-CZ" dirty="0"/>
              <a:t> </a:t>
            </a:r>
            <a:r>
              <a:rPr lang="cs-CZ" dirty="0" err="1"/>
              <a:t>concentration</a:t>
            </a:r>
            <a:endParaRPr lang="cs-CZ" dirty="0"/>
          </a:p>
          <a:p>
            <a:r>
              <a:rPr lang="cs-CZ" dirty="0"/>
              <a:t>To </a:t>
            </a:r>
            <a:r>
              <a:rPr lang="cs-CZ" dirty="0" err="1"/>
              <a:t>practice</a:t>
            </a:r>
            <a:r>
              <a:rPr lang="cs-CZ" dirty="0"/>
              <a:t> </a:t>
            </a:r>
            <a:r>
              <a:rPr lang="cs-CZ" dirty="0" err="1"/>
              <a:t>improvisation</a:t>
            </a:r>
            <a:endParaRPr lang="cs-CZ" dirty="0"/>
          </a:p>
          <a:p>
            <a:r>
              <a:rPr lang="cs-CZ" dirty="0"/>
              <a:t>To </a:t>
            </a:r>
            <a:r>
              <a:rPr lang="cs-CZ" dirty="0" err="1"/>
              <a:t>practice</a:t>
            </a:r>
            <a:r>
              <a:rPr lang="cs-CZ" dirty="0"/>
              <a:t> </a:t>
            </a:r>
            <a:r>
              <a:rPr lang="cs-CZ" dirty="0" err="1"/>
              <a:t>problem</a:t>
            </a:r>
            <a:r>
              <a:rPr lang="cs-CZ" dirty="0"/>
              <a:t>-</a:t>
            </a:r>
            <a:r>
              <a:rPr lang="cs-CZ" dirty="0" err="1"/>
              <a:t>solving</a:t>
            </a:r>
            <a:endParaRPr lang="cs-CZ" dirty="0"/>
          </a:p>
          <a:p>
            <a:r>
              <a:rPr lang="cs-CZ" dirty="0"/>
              <a:t>To </a:t>
            </a:r>
            <a:r>
              <a:rPr lang="cs-CZ" dirty="0" err="1"/>
              <a:t>practice</a:t>
            </a:r>
            <a:r>
              <a:rPr lang="cs-CZ" dirty="0"/>
              <a:t> </a:t>
            </a:r>
            <a:r>
              <a:rPr lang="cs-CZ" dirty="0" err="1"/>
              <a:t>communicative</a:t>
            </a:r>
            <a:r>
              <a:rPr lang="cs-CZ" dirty="0"/>
              <a:t> </a:t>
            </a:r>
            <a:r>
              <a:rPr lang="cs-CZ" dirty="0" err="1"/>
              <a:t>skills</a:t>
            </a:r>
            <a:endParaRPr lang="cs-CZ" dirty="0"/>
          </a:p>
          <a:p>
            <a:r>
              <a:rPr lang="cs-CZ" dirty="0"/>
              <a:t>To </a:t>
            </a:r>
            <a:r>
              <a:rPr lang="cs-CZ" dirty="0" err="1"/>
              <a:t>enhance</a:t>
            </a:r>
            <a:r>
              <a:rPr lang="cs-CZ" dirty="0"/>
              <a:t> </a:t>
            </a:r>
            <a:r>
              <a:rPr lang="cs-CZ" dirty="0" err="1"/>
              <a:t>creative</a:t>
            </a:r>
            <a:r>
              <a:rPr lang="cs-CZ" dirty="0"/>
              <a:t> </a:t>
            </a:r>
            <a:r>
              <a:rPr lang="cs-CZ" dirty="0" err="1"/>
              <a:t>thinking</a:t>
            </a:r>
            <a:endParaRPr lang="cs-CZ" dirty="0"/>
          </a:p>
        </p:txBody>
      </p:sp>
    </p:spTree>
    <p:extLst>
      <p:ext uri="{BB962C8B-B14F-4D97-AF65-F5344CB8AC3E}">
        <p14:creationId xmlns:p14="http://schemas.microsoft.com/office/powerpoint/2010/main" val="975693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Resources</a:t>
            </a:r>
            <a:endParaRPr lang="cs-CZ" dirty="0"/>
          </a:p>
        </p:txBody>
      </p:sp>
      <p:sp>
        <p:nvSpPr>
          <p:cNvPr id="3" name="Zástupný symbol pro obsah 2"/>
          <p:cNvSpPr>
            <a:spLocks noGrp="1"/>
          </p:cNvSpPr>
          <p:nvPr>
            <p:ph idx="1"/>
          </p:nvPr>
        </p:nvSpPr>
        <p:spPr/>
        <p:txBody>
          <a:bodyPr>
            <a:normAutofit/>
          </a:bodyPr>
          <a:lstStyle/>
          <a:p>
            <a:r>
              <a:rPr lang="cs-CZ" dirty="0">
                <a:hlinkClick r:id="rId2"/>
              </a:rPr>
              <a:t>https://dramaresource.com/sculptor-and-statue/</a:t>
            </a:r>
            <a:endParaRPr lang="cs-CZ" dirty="0"/>
          </a:p>
          <a:p>
            <a:r>
              <a:rPr lang="cs-CZ" dirty="0">
                <a:hlinkClick r:id="rId3"/>
              </a:rPr>
              <a:t>http://serendipstudio.org/oneworld/</a:t>
            </a:r>
            <a:endParaRPr lang="cs-CZ" dirty="0"/>
          </a:p>
          <a:p>
            <a:pPr marL="82296" indent="0">
              <a:buNone/>
            </a:pPr>
            <a:endParaRPr lang="cs-CZ" dirty="0"/>
          </a:p>
          <a:p>
            <a:pPr>
              <a:buNone/>
            </a:pPr>
            <a:endParaRPr lang="cs-CZ"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383B96-D323-8A47-9868-300093B3C6BC}"/>
              </a:ext>
            </a:extLst>
          </p:cNvPr>
          <p:cNvSpPr>
            <a:spLocks noGrp="1"/>
          </p:cNvSpPr>
          <p:nvPr>
            <p:ph type="title"/>
          </p:nvPr>
        </p:nvSpPr>
        <p:spPr/>
        <p:txBody>
          <a:bodyPr>
            <a:normAutofit/>
          </a:bodyPr>
          <a:lstStyle/>
          <a:p>
            <a:r>
              <a:rPr lang="cs-CZ" sz="3200" dirty="0" err="1"/>
              <a:t>Students</a:t>
            </a:r>
            <a:r>
              <a:rPr lang="cs-CZ" sz="3200" dirty="0"/>
              <a:t> are </a:t>
            </a:r>
            <a:r>
              <a:rPr lang="cs-CZ" sz="3200" dirty="0" err="1"/>
              <a:t>standing</a:t>
            </a:r>
            <a:r>
              <a:rPr lang="cs-CZ" sz="3200" dirty="0"/>
              <a:t> in a </a:t>
            </a:r>
            <a:r>
              <a:rPr lang="cs-CZ" sz="3200" dirty="0" err="1"/>
              <a:t>circle</a:t>
            </a:r>
            <a:r>
              <a:rPr lang="cs-CZ" sz="3200" dirty="0"/>
              <a:t>. </a:t>
            </a:r>
            <a:r>
              <a:rPr lang="cs-CZ" sz="3200" dirty="0" err="1"/>
              <a:t>Teacher</a:t>
            </a:r>
            <a:r>
              <a:rPr lang="cs-CZ" sz="3200" dirty="0"/>
              <a:t> </a:t>
            </a:r>
            <a:r>
              <a:rPr lang="cs-CZ" sz="3200" dirty="0" err="1"/>
              <a:t>says</a:t>
            </a:r>
            <a:r>
              <a:rPr lang="cs-CZ" sz="3200" dirty="0"/>
              <a:t>: </a:t>
            </a:r>
            <a:r>
              <a:rPr lang="cs-CZ" sz="3200" i="1" dirty="0"/>
              <a:t>„</a:t>
            </a:r>
            <a:r>
              <a:rPr lang="cs-CZ" sz="3200" i="1" dirty="0" err="1"/>
              <a:t>Change</a:t>
            </a:r>
            <a:r>
              <a:rPr lang="cs-CZ" sz="3200" i="1" dirty="0"/>
              <a:t> </a:t>
            </a:r>
            <a:r>
              <a:rPr lang="cs-CZ" sz="3200" i="1" dirty="0" err="1"/>
              <a:t>the</a:t>
            </a:r>
            <a:r>
              <a:rPr lang="cs-CZ" sz="3200" i="1" dirty="0"/>
              <a:t> </a:t>
            </a:r>
            <a:r>
              <a:rPr lang="cs-CZ" sz="3200" i="1" dirty="0" err="1"/>
              <a:t>places</a:t>
            </a:r>
            <a:r>
              <a:rPr lang="cs-CZ" sz="3200" i="1" dirty="0"/>
              <a:t> </a:t>
            </a:r>
            <a:r>
              <a:rPr lang="cs-CZ" sz="3200" i="1" dirty="0" err="1"/>
              <a:t>if</a:t>
            </a:r>
            <a:r>
              <a:rPr lang="cs-CZ" sz="3200" i="1" dirty="0"/>
              <a:t>…“</a:t>
            </a:r>
          </a:p>
        </p:txBody>
      </p:sp>
      <p:sp>
        <p:nvSpPr>
          <p:cNvPr id="3" name="Zástupný symbol pro obsah 2">
            <a:extLst>
              <a:ext uri="{FF2B5EF4-FFF2-40B4-BE49-F238E27FC236}">
                <a16:creationId xmlns:a16="http://schemas.microsoft.com/office/drawing/2014/main" id="{86F0EA60-621D-FC40-8BD9-20ED765194FC}"/>
              </a:ext>
            </a:extLst>
          </p:cNvPr>
          <p:cNvSpPr>
            <a:spLocks noGrp="1"/>
          </p:cNvSpPr>
          <p:nvPr>
            <p:ph idx="1"/>
          </p:nvPr>
        </p:nvSpPr>
        <p:spPr>
          <a:xfrm>
            <a:off x="1435608" y="1700808"/>
            <a:ext cx="7498080" cy="4800600"/>
          </a:xfrm>
        </p:spPr>
        <p:txBody>
          <a:bodyPr/>
          <a:lstStyle/>
          <a:p>
            <a:r>
              <a:rPr lang="cs-CZ" dirty="0" err="1"/>
              <a:t>You</a:t>
            </a:r>
            <a:r>
              <a:rPr lang="cs-CZ" dirty="0"/>
              <a:t> are </a:t>
            </a:r>
            <a:r>
              <a:rPr lang="cs-CZ" dirty="0" err="1"/>
              <a:t>wearing</a:t>
            </a:r>
            <a:r>
              <a:rPr lang="cs-CZ" dirty="0"/>
              <a:t>…</a:t>
            </a:r>
          </a:p>
          <a:p>
            <a:r>
              <a:rPr lang="cs-CZ" dirty="0" err="1"/>
              <a:t>You</a:t>
            </a:r>
            <a:r>
              <a:rPr lang="cs-CZ" dirty="0"/>
              <a:t> </a:t>
            </a:r>
            <a:r>
              <a:rPr lang="cs-CZ" dirty="0" err="1"/>
              <a:t>have</a:t>
            </a:r>
            <a:r>
              <a:rPr lang="cs-CZ" dirty="0"/>
              <a:t> blue </a:t>
            </a:r>
            <a:r>
              <a:rPr lang="cs-CZ" dirty="0" err="1"/>
              <a:t>eyes</a:t>
            </a:r>
            <a:r>
              <a:rPr lang="cs-CZ" dirty="0"/>
              <a:t>…</a:t>
            </a:r>
          </a:p>
          <a:p>
            <a:r>
              <a:rPr lang="cs-CZ" dirty="0" err="1"/>
              <a:t>You</a:t>
            </a:r>
            <a:r>
              <a:rPr lang="cs-CZ" dirty="0"/>
              <a:t> </a:t>
            </a:r>
            <a:r>
              <a:rPr lang="cs-CZ" dirty="0" err="1"/>
              <a:t>have</a:t>
            </a:r>
            <a:r>
              <a:rPr lang="cs-CZ" dirty="0"/>
              <a:t> a </a:t>
            </a:r>
            <a:r>
              <a:rPr lang="cs-CZ" dirty="0" err="1"/>
              <a:t>cat</a:t>
            </a:r>
            <a:r>
              <a:rPr lang="cs-CZ" dirty="0"/>
              <a:t>…</a:t>
            </a:r>
          </a:p>
          <a:p>
            <a:r>
              <a:rPr lang="cs-CZ" dirty="0" err="1"/>
              <a:t>You</a:t>
            </a:r>
            <a:r>
              <a:rPr lang="cs-CZ" dirty="0"/>
              <a:t> </a:t>
            </a:r>
            <a:r>
              <a:rPr lang="cs-CZ" dirty="0" err="1"/>
              <a:t>can</a:t>
            </a:r>
            <a:r>
              <a:rPr lang="cs-CZ" dirty="0"/>
              <a:t> </a:t>
            </a:r>
            <a:r>
              <a:rPr lang="cs-CZ" dirty="0" err="1"/>
              <a:t>speak</a:t>
            </a:r>
            <a:r>
              <a:rPr lang="cs-CZ" dirty="0"/>
              <a:t> </a:t>
            </a:r>
            <a:r>
              <a:rPr lang="cs-CZ" dirty="0" err="1"/>
              <a:t>French</a:t>
            </a:r>
            <a:r>
              <a:rPr lang="cs-CZ" dirty="0"/>
              <a:t>…</a:t>
            </a:r>
          </a:p>
        </p:txBody>
      </p:sp>
    </p:spTree>
    <p:extLst>
      <p:ext uri="{BB962C8B-B14F-4D97-AF65-F5344CB8AC3E}">
        <p14:creationId xmlns:p14="http://schemas.microsoft.com/office/powerpoint/2010/main" val="39309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1-2-3-4</a:t>
            </a:r>
          </a:p>
        </p:txBody>
      </p:sp>
      <p:sp>
        <p:nvSpPr>
          <p:cNvPr id="3" name="Zástupný symbol pro obsah 2"/>
          <p:cNvSpPr>
            <a:spLocks noGrp="1"/>
          </p:cNvSpPr>
          <p:nvPr>
            <p:ph idx="1"/>
          </p:nvPr>
        </p:nvSpPr>
        <p:spPr/>
        <p:txBody>
          <a:bodyPr/>
          <a:lstStyle/>
          <a:p>
            <a:pPr>
              <a:buNone/>
            </a:pPr>
            <a:r>
              <a:rPr lang="cs-CZ" dirty="0"/>
              <a:t>1= </a:t>
            </a:r>
            <a:r>
              <a:rPr lang="cs-CZ" dirty="0" err="1"/>
              <a:t>clap</a:t>
            </a:r>
            <a:endParaRPr lang="cs-CZ" dirty="0"/>
          </a:p>
          <a:p>
            <a:pPr>
              <a:buNone/>
            </a:pPr>
            <a:r>
              <a:rPr lang="cs-CZ" dirty="0"/>
              <a:t>2 = </a:t>
            </a:r>
            <a:r>
              <a:rPr lang="cs-CZ" dirty="0" err="1"/>
              <a:t>jump</a:t>
            </a:r>
            <a:endParaRPr lang="cs-CZ" dirty="0"/>
          </a:p>
          <a:p>
            <a:pPr>
              <a:buNone/>
            </a:pPr>
            <a:r>
              <a:rPr lang="cs-CZ" dirty="0"/>
              <a:t>3 = </a:t>
            </a:r>
            <a:r>
              <a:rPr lang="cs-CZ" dirty="0" err="1"/>
              <a:t>turn</a:t>
            </a:r>
            <a:r>
              <a:rPr lang="cs-CZ" dirty="0"/>
              <a:t> </a:t>
            </a:r>
            <a:r>
              <a:rPr lang="cs-CZ" dirty="0" err="1"/>
              <a:t>around</a:t>
            </a:r>
            <a:endParaRPr lang="cs-CZ" dirty="0"/>
          </a:p>
          <a:p>
            <a:pPr>
              <a:buNone/>
            </a:pPr>
            <a:r>
              <a:rPr lang="cs-CZ" dirty="0"/>
              <a:t>4 = </a:t>
            </a:r>
            <a:r>
              <a:rPr lang="cs-CZ" dirty="0" err="1"/>
              <a:t>walk</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Make</a:t>
            </a:r>
            <a:r>
              <a:rPr lang="cs-CZ" dirty="0"/>
              <a:t> </a:t>
            </a:r>
            <a:r>
              <a:rPr lang="cs-CZ" dirty="0" err="1"/>
              <a:t>an</a:t>
            </a:r>
            <a:r>
              <a:rPr lang="cs-CZ" dirty="0"/>
              <a:t> </a:t>
            </a:r>
            <a:r>
              <a:rPr lang="cs-CZ" dirty="0" err="1"/>
              <a:t>object</a:t>
            </a:r>
            <a:r>
              <a:rPr lang="cs-CZ" dirty="0"/>
              <a:t> </a:t>
            </a:r>
            <a:r>
              <a:rPr lang="cs-CZ" dirty="0" err="1"/>
              <a:t>with</a:t>
            </a:r>
            <a:r>
              <a:rPr lang="cs-CZ" dirty="0"/>
              <a:t> </a:t>
            </a:r>
            <a:r>
              <a:rPr lang="cs-CZ" dirty="0" err="1"/>
              <a:t>your</a:t>
            </a:r>
            <a:r>
              <a:rPr lang="cs-CZ" dirty="0"/>
              <a:t> body</a:t>
            </a:r>
          </a:p>
        </p:txBody>
      </p:sp>
      <p:sp>
        <p:nvSpPr>
          <p:cNvPr id="3" name="Zástupný symbol pro obsah 2"/>
          <p:cNvSpPr>
            <a:spLocks noGrp="1"/>
          </p:cNvSpPr>
          <p:nvPr>
            <p:ph idx="1"/>
          </p:nvPr>
        </p:nvSpPr>
        <p:spPr/>
        <p:txBody>
          <a:bodyPr/>
          <a:lstStyle/>
          <a:p>
            <a:r>
              <a:rPr lang="en-US" dirty="0"/>
              <a:t>Divide everyone into small groups (4-6)</a:t>
            </a:r>
            <a:r>
              <a:rPr lang="cs-CZ" dirty="0"/>
              <a:t>. </a:t>
            </a:r>
            <a:r>
              <a:rPr lang="en-US" dirty="0"/>
              <a:t>Call out the name of an object and all the groups have to make the shape of that object out of their own bodies, joining together in different ways while you count down slowly from ten to zero. </a:t>
            </a:r>
            <a:endParaRPr lang="cs-CZ" dirty="0"/>
          </a:p>
          <a:p>
            <a:r>
              <a:rPr lang="cs-CZ" dirty="0" err="1"/>
              <a:t>Example</a:t>
            </a:r>
            <a:r>
              <a:rPr lang="cs-CZ" dirty="0"/>
              <a:t>: </a:t>
            </a:r>
            <a:r>
              <a:rPr lang="cs-CZ" dirty="0" err="1"/>
              <a:t>peacock</a:t>
            </a:r>
            <a:r>
              <a:rPr lang="cs-CZ" dirty="0"/>
              <a:t>, car, </a:t>
            </a:r>
            <a:r>
              <a:rPr lang="cs-CZ" dirty="0" err="1"/>
              <a:t>clock</a:t>
            </a:r>
            <a:r>
              <a:rPr lang="cs-CZ" dirty="0"/>
              <a:t>, </a:t>
            </a:r>
            <a:r>
              <a:rPr lang="cs-CZ" dirty="0" err="1"/>
              <a:t>fire</a:t>
            </a:r>
            <a:r>
              <a:rPr lang="cs-CZ" dirty="0"/>
              <a:t>, </a:t>
            </a:r>
            <a:r>
              <a:rPr lang="cs-CZ" dirty="0" err="1"/>
              <a:t>castle</a:t>
            </a:r>
            <a:r>
              <a:rPr lang="cs-CZ" dirty="0"/>
              <a:t>, </a:t>
            </a:r>
            <a:r>
              <a:rPr lang="cs-CZ" dirty="0" err="1"/>
              <a:t>camel</a:t>
            </a:r>
            <a:endParaRPr lang="cs-CZ" dirty="0"/>
          </a:p>
        </p:txBody>
      </p:sp>
    </p:spTree>
    <p:extLst>
      <p:ext uri="{BB962C8B-B14F-4D97-AF65-F5344CB8AC3E}">
        <p14:creationId xmlns:p14="http://schemas.microsoft.com/office/powerpoint/2010/main" val="1019644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Sculptor</a:t>
            </a:r>
            <a:r>
              <a:rPr lang="cs-CZ" dirty="0"/>
              <a:t> and his </a:t>
            </a:r>
            <a:r>
              <a:rPr lang="cs-CZ" dirty="0" err="1"/>
              <a:t>clay</a:t>
            </a:r>
            <a:endParaRPr lang="cs-CZ" dirty="0"/>
          </a:p>
        </p:txBody>
      </p:sp>
      <p:sp>
        <p:nvSpPr>
          <p:cNvPr id="3" name="Zástupný symbol pro obsah 2"/>
          <p:cNvSpPr>
            <a:spLocks noGrp="1"/>
          </p:cNvSpPr>
          <p:nvPr>
            <p:ph idx="1"/>
          </p:nvPr>
        </p:nvSpPr>
        <p:spPr/>
        <p:txBody>
          <a:bodyPr>
            <a:normAutofit/>
          </a:bodyPr>
          <a:lstStyle/>
          <a:p>
            <a:r>
              <a:rPr lang="en-US" sz="2000" dirty="0"/>
              <a:t>In pairs, one person (A) is the sculptor and the other (B) is the block of clay. ‘B’ begins by standing in a neutral position; the sculptor slowly moves ‘B’s body into a new position according to the theme that is being explored. Ideally this is done without talking so that all communication is through body-language. Facial expressions can be shown by the sculptor for the statue to copy.</a:t>
            </a:r>
            <a:endParaRPr lang="cs-CZ" sz="2000" dirty="0"/>
          </a:p>
          <a:p>
            <a:r>
              <a:rPr lang="cs-CZ" sz="2000" dirty="0" err="1"/>
              <a:t>Examples</a:t>
            </a:r>
            <a:r>
              <a:rPr lang="cs-CZ" sz="2000" dirty="0"/>
              <a:t>: </a:t>
            </a:r>
            <a:r>
              <a:rPr lang="cs-CZ" sz="2000" dirty="0" err="1"/>
              <a:t>emotions</a:t>
            </a:r>
            <a:r>
              <a:rPr lang="cs-CZ" sz="2000" dirty="0"/>
              <a:t> (sad, happy, </a:t>
            </a:r>
            <a:r>
              <a:rPr lang="cs-CZ" sz="2000" dirty="0" err="1"/>
              <a:t>angry</a:t>
            </a:r>
            <a:r>
              <a:rPr lang="cs-CZ" sz="2000" dirty="0"/>
              <a:t>, </a:t>
            </a:r>
            <a:r>
              <a:rPr lang="cs-CZ" sz="2000" dirty="0" err="1"/>
              <a:t>excited</a:t>
            </a:r>
            <a:r>
              <a:rPr lang="cs-CZ" sz="2000" dirty="0"/>
              <a:t> </a:t>
            </a:r>
            <a:r>
              <a:rPr lang="cs-CZ" sz="2000" dirty="0" err="1"/>
              <a:t>etc</a:t>
            </a:r>
            <a:r>
              <a:rPr lang="cs-CZ" sz="2000" dirty="0"/>
              <a:t>.), </a:t>
            </a:r>
            <a:r>
              <a:rPr lang="cs-CZ" sz="2000" dirty="0" err="1"/>
              <a:t>animals</a:t>
            </a:r>
            <a:r>
              <a:rPr lang="cs-CZ" sz="2000" dirty="0"/>
              <a:t>,  </a:t>
            </a:r>
            <a:r>
              <a:rPr lang="cs-CZ" sz="2000" dirty="0" err="1"/>
              <a:t>jobs</a:t>
            </a:r>
            <a:endParaRPr lang="cs-CZ"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Sound</a:t>
            </a:r>
            <a:r>
              <a:rPr lang="cs-CZ" dirty="0"/>
              <a:t> </a:t>
            </a:r>
            <a:r>
              <a:rPr lang="cs-CZ" dirty="0" err="1"/>
              <a:t>picture</a:t>
            </a:r>
            <a:endParaRPr lang="cs-CZ" dirty="0"/>
          </a:p>
        </p:txBody>
      </p:sp>
      <p:sp>
        <p:nvSpPr>
          <p:cNvPr id="3" name="Zástupný symbol pro obsah 2"/>
          <p:cNvSpPr>
            <a:spLocks noGrp="1"/>
          </p:cNvSpPr>
          <p:nvPr>
            <p:ph idx="1"/>
          </p:nvPr>
        </p:nvSpPr>
        <p:spPr/>
        <p:txBody>
          <a:bodyPr/>
          <a:lstStyle/>
          <a:p>
            <a:r>
              <a:rPr lang="en-US" dirty="0"/>
              <a:t>The leader or one member of the group acts as conductor, whilst the rest of the group are the ‘orchestra’. Using their voices (and body percussion if appropriate!), the group </a:t>
            </a:r>
            <a:r>
              <a:rPr lang="cs-CZ" dirty="0"/>
              <a:t>„</a:t>
            </a:r>
            <a:r>
              <a:rPr lang="en-US" dirty="0"/>
              <a:t>paints</a:t>
            </a:r>
            <a:r>
              <a:rPr lang="cs-CZ" dirty="0"/>
              <a:t>“</a:t>
            </a:r>
            <a:r>
              <a:rPr lang="en-US" dirty="0"/>
              <a:t> a sound picture of a particular theme</a:t>
            </a:r>
            <a:endParaRPr lang="cs-CZ" dirty="0"/>
          </a:p>
          <a:p>
            <a:r>
              <a:rPr lang="cs-CZ" dirty="0"/>
              <a:t>E</a:t>
            </a:r>
            <a:r>
              <a:rPr lang="en-US" dirty="0" err="1"/>
              <a:t>xample</a:t>
            </a:r>
            <a:r>
              <a:rPr lang="cs-CZ" dirty="0"/>
              <a:t>:</a:t>
            </a:r>
            <a:r>
              <a:rPr lang="en-US" dirty="0"/>
              <a:t> the seaside, a city, a jungle</a:t>
            </a:r>
            <a:r>
              <a:rPr lang="cs-CZ" dirty="0"/>
              <a:t>, a </a:t>
            </a:r>
            <a:r>
              <a:rPr lang="cs-CZ" dirty="0" err="1"/>
              <a:t>rainforest</a:t>
            </a:r>
            <a:r>
              <a:rPr lang="cs-CZ" dirty="0"/>
              <a:t>, a </a:t>
            </a:r>
            <a:r>
              <a:rPr lang="cs-CZ" dirty="0" err="1"/>
              <a:t>beach</a:t>
            </a:r>
            <a:r>
              <a:rPr lang="cs-CZ" dirty="0"/>
              <a:t>, a </a:t>
            </a:r>
            <a:r>
              <a:rPr lang="cs-CZ" dirty="0" err="1"/>
              <a:t>cinema</a:t>
            </a:r>
            <a:r>
              <a:rPr lang="en-US" dirty="0"/>
              <a:t>.</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Find</a:t>
            </a:r>
            <a:r>
              <a:rPr lang="cs-CZ" dirty="0"/>
              <a:t> 3 </a:t>
            </a:r>
            <a:r>
              <a:rPr lang="cs-CZ" dirty="0" err="1"/>
              <a:t>differences</a:t>
            </a:r>
            <a:endParaRPr lang="cs-CZ" dirty="0"/>
          </a:p>
        </p:txBody>
      </p:sp>
      <p:sp>
        <p:nvSpPr>
          <p:cNvPr id="3" name="Zástupný symbol pro obsah 2"/>
          <p:cNvSpPr>
            <a:spLocks noGrp="1"/>
          </p:cNvSpPr>
          <p:nvPr>
            <p:ph idx="1"/>
          </p:nvPr>
        </p:nvSpPr>
        <p:spPr/>
        <p:txBody>
          <a:bodyPr/>
          <a:lstStyle/>
          <a:p>
            <a:r>
              <a:rPr lang="en-US" dirty="0"/>
              <a:t>Players stand in two rows facing each other. Each person observes the person standing opposite her, noting the particulars of what the person is wearing. Both rows then turn their backs and everyone makes three changes to their appearance (moving a ring, unbuttoning a button, etc.). Players then face each other again and try to identify the changes. </a:t>
            </a:r>
            <a:endParaRPr lang="cs-CZ" dirty="0"/>
          </a:p>
          <a:p>
            <a:endParaRPr lang="cs-CZ" dirty="0"/>
          </a:p>
        </p:txBody>
      </p:sp>
    </p:spTree>
    <p:extLst>
      <p:ext uri="{BB962C8B-B14F-4D97-AF65-F5344CB8AC3E}">
        <p14:creationId xmlns:p14="http://schemas.microsoft.com/office/powerpoint/2010/main" val="165962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70A60-2162-8C47-B6B8-31BE6B9994B4}"/>
              </a:ext>
            </a:extLst>
          </p:cNvPr>
          <p:cNvSpPr>
            <a:spLocks noGrp="1"/>
          </p:cNvSpPr>
          <p:nvPr>
            <p:ph type="title"/>
          </p:nvPr>
        </p:nvSpPr>
        <p:spPr/>
        <p:txBody>
          <a:bodyPr/>
          <a:lstStyle/>
          <a:p>
            <a:r>
              <a:rPr lang="cs-CZ" dirty="0"/>
              <a:t>Live </a:t>
            </a:r>
            <a:r>
              <a:rPr lang="cs-CZ" dirty="0" err="1"/>
              <a:t>painting</a:t>
            </a:r>
            <a:endParaRPr lang="cs-CZ" dirty="0"/>
          </a:p>
        </p:txBody>
      </p:sp>
      <p:sp>
        <p:nvSpPr>
          <p:cNvPr id="3" name="Zástupný symbol pro obsah 2">
            <a:extLst>
              <a:ext uri="{FF2B5EF4-FFF2-40B4-BE49-F238E27FC236}">
                <a16:creationId xmlns:a16="http://schemas.microsoft.com/office/drawing/2014/main" id="{62E84DD5-17E6-7641-8784-8721E0296596}"/>
              </a:ext>
            </a:extLst>
          </p:cNvPr>
          <p:cNvSpPr>
            <a:spLocks noGrp="1"/>
          </p:cNvSpPr>
          <p:nvPr>
            <p:ph idx="1"/>
          </p:nvPr>
        </p:nvSpPr>
        <p:spPr/>
        <p:txBody>
          <a:bodyPr/>
          <a:lstStyle/>
          <a:p>
            <a:r>
              <a:rPr lang="cs-CZ" dirty="0" err="1"/>
              <a:t>Teacher</a:t>
            </a:r>
            <a:r>
              <a:rPr lang="cs-CZ" dirty="0"/>
              <a:t> </a:t>
            </a:r>
            <a:r>
              <a:rPr lang="cs-CZ" dirty="0" err="1"/>
              <a:t>says</a:t>
            </a:r>
            <a:r>
              <a:rPr lang="cs-CZ" dirty="0"/>
              <a:t>: „I </a:t>
            </a:r>
            <a:r>
              <a:rPr lang="cs-CZ" dirty="0" err="1"/>
              <a:t>am</a:t>
            </a:r>
            <a:r>
              <a:rPr lang="cs-CZ" dirty="0"/>
              <a:t> a </a:t>
            </a:r>
            <a:r>
              <a:rPr lang="cs-CZ" dirty="0" err="1"/>
              <a:t>lake</a:t>
            </a:r>
            <a:r>
              <a:rPr lang="cs-CZ" dirty="0"/>
              <a:t>“ and </a:t>
            </a:r>
            <a:r>
              <a:rPr lang="cs-CZ" dirty="0" err="1"/>
              <a:t>act</a:t>
            </a:r>
            <a:r>
              <a:rPr lang="cs-CZ" dirty="0"/>
              <a:t> </a:t>
            </a:r>
            <a:r>
              <a:rPr lang="cs-CZ" dirty="0" err="1"/>
              <a:t>out</a:t>
            </a:r>
            <a:r>
              <a:rPr lang="cs-CZ" dirty="0"/>
              <a:t> „a </a:t>
            </a:r>
            <a:r>
              <a:rPr lang="cs-CZ" dirty="0" err="1"/>
              <a:t>lake</a:t>
            </a:r>
            <a:r>
              <a:rPr lang="cs-CZ" dirty="0"/>
              <a:t>“.</a:t>
            </a:r>
          </a:p>
          <a:p>
            <a:r>
              <a:rPr lang="cs-CZ" dirty="0" err="1"/>
              <a:t>All</a:t>
            </a:r>
            <a:r>
              <a:rPr lang="cs-CZ" dirty="0"/>
              <a:t> </a:t>
            </a:r>
            <a:r>
              <a:rPr lang="cs-CZ" dirty="0" err="1"/>
              <a:t>students</a:t>
            </a:r>
            <a:r>
              <a:rPr lang="cs-CZ" dirty="0"/>
              <a:t> </a:t>
            </a:r>
            <a:r>
              <a:rPr lang="cs-CZ" dirty="0" err="1"/>
              <a:t>try</a:t>
            </a:r>
            <a:r>
              <a:rPr lang="cs-CZ" dirty="0"/>
              <a:t> to </a:t>
            </a:r>
            <a:r>
              <a:rPr lang="cs-CZ" dirty="0" err="1"/>
              <a:t>join</a:t>
            </a:r>
            <a:r>
              <a:rPr lang="cs-CZ" dirty="0"/>
              <a:t> </a:t>
            </a:r>
            <a:r>
              <a:rPr lang="cs-CZ" dirty="0" err="1"/>
              <a:t>him</a:t>
            </a:r>
            <a:r>
              <a:rPr lang="cs-CZ" dirty="0"/>
              <a:t>:</a:t>
            </a:r>
          </a:p>
          <a:p>
            <a:pPr marL="82296" indent="0">
              <a:buNone/>
            </a:pPr>
            <a:r>
              <a:rPr lang="cs-CZ" dirty="0"/>
              <a:t>„I </a:t>
            </a:r>
            <a:r>
              <a:rPr lang="cs-CZ" dirty="0" err="1"/>
              <a:t>am</a:t>
            </a:r>
            <a:r>
              <a:rPr lang="cs-CZ" dirty="0"/>
              <a:t> a </a:t>
            </a:r>
            <a:r>
              <a:rPr lang="cs-CZ" dirty="0" err="1"/>
              <a:t>fish</a:t>
            </a:r>
            <a:r>
              <a:rPr lang="cs-CZ" dirty="0"/>
              <a:t>“</a:t>
            </a:r>
          </a:p>
          <a:p>
            <a:pPr marL="82296" indent="0">
              <a:buNone/>
            </a:pPr>
            <a:r>
              <a:rPr lang="cs-CZ" dirty="0"/>
              <a:t>„I </a:t>
            </a:r>
            <a:r>
              <a:rPr lang="cs-CZ" dirty="0" err="1"/>
              <a:t>am</a:t>
            </a:r>
            <a:r>
              <a:rPr lang="cs-CZ" dirty="0"/>
              <a:t> a </a:t>
            </a:r>
            <a:r>
              <a:rPr lang="cs-CZ" dirty="0" err="1"/>
              <a:t>fisherman</a:t>
            </a:r>
            <a:r>
              <a:rPr lang="cs-CZ" dirty="0"/>
              <a:t>“</a:t>
            </a:r>
          </a:p>
          <a:p>
            <a:pPr marL="82296" indent="0">
              <a:buNone/>
            </a:pPr>
            <a:r>
              <a:rPr lang="cs-CZ" dirty="0"/>
              <a:t>„I </a:t>
            </a:r>
            <a:r>
              <a:rPr lang="cs-CZ" dirty="0" err="1"/>
              <a:t>am</a:t>
            </a:r>
            <a:r>
              <a:rPr lang="cs-CZ" dirty="0"/>
              <a:t> </a:t>
            </a:r>
            <a:r>
              <a:rPr lang="cs-CZ" dirty="0" err="1"/>
              <a:t>water</a:t>
            </a:r>
            <a:r>
              <a:rPr lang="cs-CZ" dirty="0"/>
              <a:t>“</a:t>
            </a:r>
          </a:p>
          <a:p>
            <a:pPr marL="82296" indent="0">
              <a:buNone/>
            </a:pPr>
            <a:r>
              <a:rPr lang="cs-CZ" dirty="0"/>
              <a:t>„I </a:t>
            </a:r>
            <a:r>
              <a:rPr lang="cs-CZ" dirty="0" err="1"/>
              <a:t>am</a:t>
            </a:r>
            <a:r>
              <a:rPr lang="cs-CZ" dirty="0"/>
              <a:t> a </a:t>
            </a:r>
            <a:r>
              <a:rPr lang="cs-CZ" dirty="0" err="1"/>
              <a:t>plastic</a:t>
            </a:r>
            <a:r>
              <a:rPr lang="cs-CZ" dirty="0"/>
              <a:t> </a:t>
            </a:r>
            <a:r>
              <a:rPr lang="cs-CZ" dirty="0" err="1"/>
              <a:t>bag</a:t>
            </a:r>
            <a:r>
              <a:rPr lang="cs-CZ" dirty="0"/>
              <a:t> </a:t>
            </a:r>
            <a:r>
              <a:rPr lang="cs-CZ" dirty="0" err="1"/>
              <a:t>floating</a:t>
            </a:r>
            <a:r>
              <a:rPr lang="cs-CZ" dirty="0"/>
              <a:t> in </a:t>
            </a:r>
            <a:r>
              <a:rPr lang="cs-CZ" dirty="0" err="1"/>
              <a:t>the</a:t>
            </a:r>
            <a:r>
              <a:rPr lang="cs-CZ" dirty="0"/>
              <a:t> </a:t>
            </a:r>
            <a:r>
              <a:rPr lang="cs-CZ" dirty="0" err="1"/>
              <a:t>water</a:t>
            </a:r>
            <a:r>
              <a:rPr lang="cs-CZ" dirty="0"/>
              <a:t>…“</a:t>
            </a:r>
          </a:p>
        </p:txBody>
      </p:sp>
    </p:spTree>
    <p:extLst>
      <p:ext uri="{BB962C8B-B14F-4D97-AF65-F5344CB8AC3E}">
        <p14:creationId xmlns:p14="http://schemas.microsoft.com/office/powerpoint/2010/main" val="130769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1C7867-B484-FC4B-A8A1-664ACE9AEAB1}"/>
              </a:ext>
            </a:extLst>
          </p:cNvPr>
          <p:cNvSpPr>
            <a:spLocks noGrp="1"/>
          </p:cNvSpPr>
          <p:nvPr>
            <p:ph type="title"/>
          </p:nvPr>
        </p:nvSpPr>
        <p:spPr/>
        <p:txBody>
          <a:bodyPr/>
          <a:lstStyle/>
          <a:p>
            <a:r>
              <a:rPr lang="cs-CZ" dirty="0" err="1"/>
              <a:t>Machines</a:t>
            </a:r>
            <a:endParaRPr lang="cs-CZ" dirty="0"/>
          </a:p>
        </p:txBody>
      </p:sp>
      <p:sp>
        <p:nvSpPr>
          <p:cNvPr id="6" name="Zástupný symbol pro obsah 5">
            <a:extLst>
              <a:ext uri="{FF2B5EF4-FFF2-40B4-BE49-F238E27FC236}">
                <a16:creationId xmlns:a16="http://schemas.microsoft.com/office/drawing/2014/main" id="{96F1F93C-99F3-AB4A-AEC1-952300460089}"/>
              </a:ext>
            </a:extLst>
          </p:cNvPr>
          <p:cNvSpPr>
            <a:spLocks noGrp="1"/>
          </p:cNvSpPr>
          <p:nvPr>
            <p:ph idx="1"/>
          </p:nvPr>
        </p:nvSpPr>
        <p:spPr/>
        <p:txBody>
          <a:bodyPr/>
          <a:lstStyle/>
          <a:p>
            <a:endParaRPr lang="cs-CZ"/>
          </a:p>
        </p:txBody>
      </p:sp>
      <p:pic>
        <p:nvPicPr>
          <p:cNvPr id="7" name="Obrázek 6">
            <a:extLst>
              <a:ext uri="{FF2B5EF4-FFF2-40B4-BE49-F238E27FC236}">
                <a16:creationId xmlns:a16="http://schemas.microsoft.com/office/drawing/2014/main" id="{4824467D-7827-9549-8FDC-6C2AE4DE843B}"/>
              </a:ext>
            </a:extLst>
          </p:cNvPr>
          <p:cNvPicPr>
            <a:picLocks noChangeAspect="1"/>
          </p:cNvPicPr>
          <p:nvPr/>
        </p:nvPicPr>
        <p:blipFill>
          <a:blip r:embed="rId2"/>
          <a:stretch>
            <a:fillRect/>
          </a:stretch>
        </p:blipFill>
        <p:spPr>
          <a:xfrm>
            <a:off x="1186368" y="1447800"/>
            <a:ext cx="7776864" cy="3888432"/>
          </a:xfrm>
          <a:prstGeom prst="rect">
            <a:avLst/>
          </a:prstGeom>
        </p:spPr>
      </p:pic>
    </p:spTree>
    <p:extLst>
      <p:ext uri="{BB962C8B-B14F-4D97-AF65-F5344CB8AC3E}">
        <p14:creationId xmlns:p14="http://schemas.microsoft.com/office/powerpoint/2010/main" val="534927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3313</TotalTime>
  <Words>625</Words>
  <Application>Microsoft Macintosh PowerPoint</Application>
  <PresentationFormat>Předvádění na obrazovce (4:3)</PresentationFormat>
  <Paragraphs>53</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Gill Sans MT</vt:lpstr>
      <vt:lpstr>Verdana</vt:lpstr>
      <vt:lpstr>Wingdings 2</vt:lpstr>
      <vt:lpstr>Solstice</vt:lpstr>
      <vt:lpstr>Theatre activities</vt:lpstr>
      <vt:lpstr>Students are standing in a circle. Teacher says: „Change the places if…“</vt:lpstr>
      <vt:lpstr>1-2-3-4</vt:lpstr>
      <vt:lpstr>Make an object with your body</vt:lpstr>
      <vt:lpstr>Sculptor and his clay</vt:lpstr>
      <vt:lpstr>Sound picture</vt:lpstr>
      <vt:lpstr>Find 3 differences</vt:lpstr>
      <vt:lpstr>Live painting</vt:lpstr>
      <vt:lpstr>Machines</vt:lpstr>
      <vt:lpstr>What is next?</vt:lpstr>
      <vt:lpstr>Pass a sound/object</vt:lpstr>
      <vt:lpstr>Honey Walk</vt:lpstr>
      <vt:lpstr>Why shall we do it?</vt:lpstr>
      <vt:lpstr>Resources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Theater Activities</dc:title>
  <dc:creator>USER</dc:creator>
  <cp:lastModifiedBy>Petra Koukalová</cp:lastModifiedBy>
  <cp:revision>14</cp:revision>
  <dcterms:created xsi:type="dcterms:W3CDTF">2018-08-09T18:43:22Z</dcterms:created>
  <dcterms:modified xsi:type="dcterms:W3CDTF">2022-11-15T17:31:22Z</dcterms:modified>
</cp:coreProperties>
</file>