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993-E704-45DB-AF49-AF8369C75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8A698B-CCD2-4DBD-AE56-3885E0CC2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4DA013-EB01-4A8B-BB27-9ED090A5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F62D4-B5C2-4C7F-A247-A841F3B11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F2B18D-199D-4AAC-BBE7-40E6CA04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2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79CCB6-A2AE-4B46-A53A-3CC5770B3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B67E8F-2348-4E85-9A4E-942602319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F664E1-CA51-4ABF-BB7E-059AAB4D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1A302F-2AB9-44E2-968C-1D75C0ABB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B9D4EF-DEC9-4C83-A67F-D8C70BAB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4EB15D2-5373-4DF1-96B2-A02B02B12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4B0108-14D1-4F06-BE1B-7A98B1F7B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74135-96DF-4E5D-8A54-059D8F33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AC87E2-E7E5-47D6-B65A-A7A0351F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CCD1F7-56FE-4131-8712-0585EC57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90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5BCA0-4AD9-4721-BE34-6AC96D58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C39C-779D-4AA9-A578-CB828C455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7D294F-F3B1-4A57-B824-CE18B16D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136D4B-6243-4D17-B39B-C0BF1B1C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D75AE0-7000-4E35-A122-15A7D19D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26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AC5302-40FA-4D76-9CA9-3E157B48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E57FB-3C54-41D3-90EE-89243773A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601F06-5B0B-4557-8BD6-6249D096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2064AC-1278-4622-979E-4641274C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9DA04F-59D6-460E-801C-A4BBEF2D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313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3A206-514C-41FB-8A7E-E924ACBE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F1BD7-B0AF-4FE7-AF4A-527DF76BA1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60EFCB-40C8-4D7E-9706-E66C3EF24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641EA-748D-41BF-BCE2-728B85387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0245FA-BE16-4AFA-A329-E66D1F8A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27C45F-C3FA-49B5-9F2D-57D5B623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4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D47BE-4903-40CE-A15D-42458077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C994E-C051-4544-83D7-60D11AAA7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E951AC-59F5-4ADB-B9BB-88C55968B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3B7BE0-EEC6-4858-9FC4-52635380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03B3355-2F80-4263-8C73-08173464D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7D2C3F-8DB6-4A03-AF0E-4CAA451D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65C69-C9BE-4ADA-BFCC-705287DF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D3A0F3-8C02-42BE-BE68-D696FB3F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2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FB1FF-8354-4DCE-99AA-05B9EE7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1CE8F9-508C-4A69-8FE5-1091CA0C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876851B-A84E-477A-A7D8-80D8C53D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6B7319-1F84-4095-9152-66D8FF28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61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09A1E28-5B46-49D6-8F69-235C79D63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E35D83-FA03-484C-AB47-29B3EB33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ECD21-1777-47C0-8434-53148AA7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5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D3F32-D05D-4CA4-92AC-2C94AE1C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69D1A-4845-4347-B152-1DC90E4E9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910789-93ED-4A34-8828-3E66B9FB40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460A90-1740-426B-A81B-DC1A0581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9BBE1C-60E0-49BC-A5DE-44591CCE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DC0A8B-DA7B-4307-8379-FB81C89C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8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F45D9-0E6C-4F46-B68E-76D57846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C70727-F341-4A2C-A021-D64302D47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2A1B2-872B-4E1B-A296-7243C217D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9571FC-4372-4D25-B511-B59583E09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39CEC0-B6E2-4D9E-91E5-06C51D6D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C60C11-0578-4814-BF78-A7019A282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2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CFB98-84E9-4551-A87D-99B6A5D06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5AB9F-C7F4-46EF-B195-E0709CCE3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E4F728-573C-482F-B40C-1E155E2D4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C275-6445-4BA9-AEBC-0CA503E7FFBC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CA1122-6A7D-446B-A987-3C617FB17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1AB597-C7BB-4E65-A6E0-45C3DDFBE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EC7FD-C26B-47AC-A73B-441E369339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85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AA322-5654-4831-B18A-DE59371A2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Kapitoly z gramatiky češtiny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05DD26-89EC-4DEC-8001-0522576083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17. února 2021</a:t>
            </a:r>
          </a:p>
        </p:txBody>
      </p:sp>
    </p:spTree>
    <p:extLst>
      <p:ext uri="{BB962C8B-B14F-4D97-AF65-F5344CB8AC3E}">
        <p14:creationId xmlns:p14="http://schemas.microsoft.com/office/powerpoint/2010/main" val="373148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38478F-2F4D-4167-A4A3-2996B39D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náplň kurzu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0314B-8E68-487A-925C-77D1D607F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029"/>
            <a:ext cx="10515600" cy="4369934"/>
          </a:xfrm>
        </p:spPr>
        <p:txBody>
          <a:bodyPr>
            <a:normAutofit/>
          </a:bodyPr>
          <a:lstStyle/>
          <a:p>
            <a:r>
              <a:rPr lang="cs-CZ" dirty="0"/>
              <a:t>oživení a prohloubení znalostí o vybraných jevech z gramatiky češtiny</a:t>
            </a:r>
          </a:p>
          <a:p>
            <a:pPr lvl="1"/>
            <a:r>
              <a:rPr lang="cs-CZ" dirty="0"/>
              <a:t>témata viz návrh + vaše potřeby</a:t>
            </a:r>
          </a:p>
          <a:p>
            <a:r>
              <a:rPr lang="cs-CZ" dirty="0"/>
              <a:t>prohloubení orientace v gramatickém systému češtiny</a:t>
            </a:r>
          </a:p>
          <a:p>
            <a:r>
              <a:rPr lang="cs-CZ" dirty="0"/>
              <a:t>četba a analýza odborných textů</a:t>
            </a:r>
          </a:p>
          <a:p>
            <a:r>
              <a:rPr lang="cs-CZ" dirty="0"/>
              <a:t>reflexe gramatických otázek ve vztahu ke vzdělávání a jejich pozici ve výuce češtiny na 2. stupni ZŠ a na SŠ</a:t>
            </a:r>
          </a:p>
          <a:p>
            <a:r>
              <a:rPr lang="cs-CZ" dirty="0"/>
              <a:t>procvičování schopnosti utřídit si a připravit výklad gramatických jevů</a:t>
            </a:r>
          </a:p>
          <a:p>
            <a:r>
              <a:rPr lang="cs-CZ" dirty="0"/>
              <a:t>propojování „teorie“ a „praxe“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dirty="0"/>
              <a:t>příprava vhodných úkolů procvičujících gramatické jevy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8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BAA84-2F20-4AC4-A97C-04515BA0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atestace?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E541B-5E8E-4644-B7BB-348698324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spolupráce</a:t>
            </a:r>
          </a:p>
          <a:p>
            <a:r>
              <a:rPr lang="cs-CZ" dirty="0"/>
              <a:t>hojná účast na zoomových setkáních</a:t>
            </a:r>
          </a:p>
          <a:p>
            <a:r>
              <a:rPr lang="cs-CZ" dirty="0"/>
              <a:t>aktivita v diskusních fórech (prokázání, že jste četli/přemýšleli)</a:t>
            </a:r>
          </a:p>
          <a:p>
            <a:r>
              <a:rPr lang="cs-CZ" dirty="0"/>
              <a:t>příprava zadaných domácích prací (příprava cvičení)</a:t>
            </a:r>
          </a:p>
          <a:p>
            <a:endParaRPr lang="cs-CZ" dirty="0"/>
          </a:p>
          <a:p>
            <a:r>
              <a:rPr lang="cs-CZ" dirty="0"/>
              <a:t>zakončovat semestr budeme ke konci dubna (všechno </a:t>
            </a:r>
            <a:r>
              <a:rPr lang="cs-CZ"/>
              <a:t>naženeme předchozí </a:t>
            </a:r>
            <a:r>
              <a:rPr lang="cs-CZ" dirty="0"/>
              <a:t>domácí prací)</a:t>
            </a:r>
          </a:p>
        </p:txBody>
      </p:sp>
    </p:spTree>
    <p:extLst>
      <p:ext uri="{BB962C8B-B14F-4D97-AF65-F5344CB8AC3E}">
        <p14:creationId xmlns:p14="http://schemas.microsoft.com/office/powerpoint/2010/main" val="71782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8DBFE-C6B6-4D72-9197-F8B1A602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1050"/>
          </a:xfrm>
        </p:spPr>
        <p:txBody>
          <a:bodyPr>
            <a:normAutofit fontScale="90000"/>
          </a:bodyPr>
          <a:lstStyle/>
          <a:p>
            <a:pPr algn="ctr"/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EB416-C2BF-412C-A3B5-351243EAC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0013"/>
            <a:ext cx="10515600" cy="5989834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Čím se chcete zabývat? (vizme wordovský dokument)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společném setkání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formou komentované prezentace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reflexích 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moodlu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1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9B660-6661-4768-8981-E1B3C876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6114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/>
              <a:t>24. 2.: vzory jakožto pomůcky pro systemizaci a jejich pozice a podoby ve vzdělávacím systému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AED77-6C33-42E8-BB84-DD2846B85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sejdeme se na zoomu</a:t>
            </a:r>
          </a:p>
          <a:p>
            <a:pPr marL="0" indent="0">
              <a:buNone/>
            </a:pPr>
            <a:r>
              <a:rPr lang="cs-CZ" b="1" dirty="0"/>
              <a:t>četba: </a:t>
            </a:r>
            <a:r>
              <a:rPr lang="cs-CZ" dirty="0"/>
              <a:t>STROSSA, Petr (2019): Používáme k popisu české gramatiky dobře zvolený systém vzorových podstatných jmen? Naše řeč, r. 102, č. 4, s. 252–264. </a:t>
            </a:r>
          </a:p>
          <a:p>
            <a:pPr lvl="1"/>
            <a:r>
              <a:rPr lang="cs-CZ" dirty="0"/>
              <a:t>Která dvě kritéria by podle autora měla splňovat slova fungující jako morfologický vzor? Souhlasíte? Přidali byste nějaké další kritérium?</a:t>
            </a:r>
          </a:p>
          <a:p>
            <a:pPr lvl="1"/>
            <a:r>
              <a:rPr lang="cs-CZ" dirty="0"/>
              <a:t>Jaký by byl podle strategie experimentu rozdíl například mezi slovy/typy matka – žena – kráva – dcera?</a:t>
            </a:r>
          </a:p>
          <a:p>
            <a:pPr lvl="1"/>
            <a:r>
              <a:rPr lang="cs-CZ" dirty="0"/>
              <a:t>S jakým objemem dat autoři pracovali?</a:t>
            </a:r>
          </a:p>
          <a:p>
            <a:pPr lvl="1"/>
            <a:r>
              <a:rPr lang="cs-CZ" dirty="0"/>
              <a:t>Které výsledky experimentu vás zaujaly?</a:t>
            </a:r>
          </a:p>
          <a:p>
            <a:pPr lvl="1"/>
            <a:r>
              <a:rPr lang="cs-CZ" dirty="0"/>
              <a:t>Které z autorových závěrečných návrhů byste ne/akceptovali?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128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3825</TotalTime>
  <Words>277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Kapitoly z gramatiky češtiny</vt:lpstr>
      <vt:lpstr>náplň kurzu</vt:lpstr>
      <vt:lpstr>atestace?</vt:lpstr>
      <vt:lpstr>Prezentace aplikace PowerPoint</vt:lpstr>
      <vt:lpstr>24. 2.: vzory jakožto pomůcky pro systemizaci a jejich pozice a podoby ve vzdělávacím systému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Kapitoly z gramatiky češtiny</dc:title>
  <dc:creator>Prokšová, Hana</dc:creator>
  <cp:lastModifiedBy>Prokšová, Hana</cp:lastModifiedBy>
  <cp:revision>17</cp:revision>
  <dcterms:created xsi:type="dcterms:W3CDTF">2020-02-09T21:46:33Z</dcterms:created>
  <dcterms:modified xsi:type="dcterms:W3CDTF">2021-02-17T14:48:12Z</dcterms:modified>
</cp:coreProperties>
</file>