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A10DE39-E02E-4BB8-8CF4-44F9BFF9A756}" type="datetimeFigureOut">
              <a:rPr lang="es-ES" smtClean="0"/>
              <a:pPr/>
              <a:t>16/02/2019</a:t>
            </a:fld>
            <a:endParaRPr lang="es-E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3AB203A-12CA-4D31-BE5F-920889BF7D72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DE39-E02E-4BB8-8CF4-44F9BFF9A756}" type="datetimeFigureOut">
              <a:rPr lang="es-ES" smtClean="0"/>
              <a:pPr/>
              <a:t>16/02/2019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203A-12CA-4D31-BE5F-920889BF7D72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DE39-E02E-4BB8-8CF4-44F9BFF9A756}" type="datetimeFigureOut">
              <a:rPr lang="es-ES" smtClean="0"/>
              <a:pPr/>
              <a:t>16/02/2019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203A-12CA-4D31-BE5F-920889BF7D72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10DE39-E02E-4BB8-8CF4-44F9BFF9A756}" type="datetimeFigureOut">
              <a:rPr lang="es-ES" smtClean="0"/>
              <a:pPr/>
              <a:t>16/02/2019</a:t>
            </a:fld>
            <a:endParaRPr lang="es-E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AB203A-12CA-4D31-BE5F-920889BF7D72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A10DE39-E02E-4BB8-8CF4-44F9BFF9A756}" type="datetimeFigureOut">
              <a:rPr lang="es-ES" smtClean="0"/>
              <a:pPr/>
              <a:t>16/02/2019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3AB203A-12CA-4D31-BE5F-920889BF7D72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DE39-E02E-4BB8-8CF4-44F9BFF9A756}" type="datetimeFigureOut">
              <a:rPr lang="es-ES" smtClean="0"/>
              <a:pPr/>
              <a:t>16/02/2019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203A-12CA-4D31-BE5F-920889BF7D72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DE39-E02E-4BB8-8CF4-44F9BFF9A756}" type="datetimeFigureOut">
              <a:rPr lang="es-ES" smtClean="0"/>
              <a:pPr/>
              <a:t>16/02/2019</a:t>
            </a:fld>
            <a:endParaRPr lang="es-E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203A-12CA-4D31-BE5F-920889BF7D72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10DE39-E02E-4BB8-8CF4-44F9BFF9A756}" type="datetimeFigureOut">
              <a:rPr lang="es-ES" smtClean="0"/>
              <a:pPr/>
              <a:t>16/02/2019</a:t>
            </a:fld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AB203A-12CA-4D31-BE5F-920889BF7D72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DE39-E02E-4BB8-8CF4-44F9BFF9A756}" type="datetimeFigureOut">
              <a:rPr lang="es-ES" smtClean="0"/>
              <a:pPr/>
              <a:t>16/02/2019</a:t>
            </a:fld>
            <a:endParaRPr lang="es-E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203A-12CA-4D31-BE5F-920889BF7D72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10DE39-E02E-4BB8-8CF4-44F9BFF9A756}" type="datetimeFigureOut">
              <a:rPr lang="es-ES" smtClean="0"/>
              <a:pPr/>
              <a:t>16/02/2019</a:t>
            </a:fld>
            <a:endParaRPr lang="es-E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AB203A-12CA-4D31-BE5F-920889BF7D72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10DE39-E02E-4BB8-8CF4-44F9BFF9A756}" type="datetimeFigureOut">
              <a:rPr lang="es-ES" smtClean="0"/>
              <a:pPr/>
              <a:t>16/02/2019</a:t>
            </a:fld>
            <a:endParaRPr lang="es-E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AB203A-12CA-4D31-BE5F-920889BF7D72}" type="slidenum">
              <a:rPr lang="es-ES" smtClean="0"/>
              <a:pPr/>
              <a:t>‹N°›</a:t>
            </a:fld>
            <a:endParaRPr lang="es-ES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10DE39-E02E-4BB8-8CF4-44F9BFF9A756}" type="datetimeFigureOut">
              <a:rPr lang="es-ES" smtClean="0"/>
              <a:pPr/>
              <a:t>16/02/2019</a:t>
            </a:fld>
            <a:endParaRPr lang="es-E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AB203A-12CA-4D31-BE5F-920889BF7D72}" type="slidenum">
              <a:rPr lang="es-ES" smtClean="0"/>
              <a:pPr/>
              <a:t>‹N°›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Cours introductif</a:t>
            </a:r>
            <a:endParaRPr lang="es-E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Panorama de l’Histoire de France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Tableau de </a:t>
            </a:r>
            <a:r>
              <a:rPr lang="fr-FR" dirty="0" err="1" smtClean="0"/>
              <a:t>Bettanier</a:t>
            </a:r>
            <a:r>
              <a:rPr lang="fr-FR" dirty="0" smtClean="0"/>
              <a:t> : </a:t>
            </a:r>
            <a:r>
              <a:rPr lang="fr-FR" i="1" dirty="0" smtClean="0"/>
              <a:t>La Tâche Noire</a:t>
            </a:r>
            <a:r>
              <a:rPr lang="fr-FR" dirty="0" smtClean="0"/>
              <a:t>, </a:t>
            </a:r>
            <a:endParaRPr lang="es-E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On </a:t>
            </a:r>
            <a:r>
              <a:rPr lang="fr-FR" dirty="0" smtClean="0"/>
              <a:t>voit que la France  est représentée en classe « hors contexte », comme une île à part du continent, avec des frontières « naturelles », dans lesquelles se trouvent « la tâche noire » : l’Alsace-Moselle prise par l’ennemi Allemand, montré par l’instituteur. </a:t>
            </a:r>
            <a:endParaRPr lang="es-ES" dirty="0"/>
          </a:p>
        </p:txBody>
      </p:sp>
      <p:pic>
        <p:nvPicPr>
          <p:cNvPr id="6" name="Image7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9512" y="1340768"/>
            <a:ext cx="5688632" cy="42127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Les représentations des « boches », en l’</a:t>
            </a:r>
            <a:r>
              <a:rPr lang="fr-FR" sz="2400" dirty="0" err="1" smtClean="0"/>
              <a:t>occurence</a:t>
            </a:r>
            <a:r>
              <a:rPr lang="fr-FR" sz="2400" dirty="0" smtClean="0"/>
              <a:t>, sur une carte postale </a:t>
            </a:r>
            <a:r>
              <a:rPr lang="fr-FR" sz="2400" dirty="0" smtClean="0"/>
              <a:t>:</a:t>
            </a:r>
            <a:endParaRPr lang="es-ES" sz="2400" dirty="0"/>
          </a:p>
        </p:txBody>
      </p:sp>
      <p:pic>
        <p:nvPicPr>
          <p:cNvPr id="3" name="Image8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971600" y="1916832"/>
            <a:ext cx="6192688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gion france ca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4649914" cy="5459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Carte du territoire français pendant et après la guerre de cent ans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Image2"/>
          <p:cNvPicPr>
            <a:picLocks noGrp="1"/>
          </p:cNvPicPr>
          <p:nvPr>
            <p:ph sz="quarter"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11560" y="1772816"/>
            <a:ext cx="7467600" cy="42269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Carte de l’Empire Napoléonien </a:t>
            </a:r>
            <a:endParaRPr lang="es-E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smtClean="0"/>
              <a:t>ligne rouge délimite l’Empire et ses alliés, les territoires en violet font partie de l’Empire de France (en violet clair : conquis après 1804) ; les territoires en bleu sont des Etats satellites de la France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1268760"/>
            <a:ext cx="6115792" cy="40257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800" dirty="0" smtClean="0"/>
              <a:t>Un extrait du tour de Gaule, les habitants de </a:t>
            </a:r>
            <a:r>
              <a:rPr lang="fr-FR" sz="1800" dirty="0" err="1" smtClean="0"/>
              <a:t>Massilia</a:t>
            </a:r>
            <a:r>
              <a:rPr lang="fr-FR" sz="1800" dirty="0" smtClean="0"/>
              <a:t> parlent avec l’accent marseillais (alors qu’ils sont grecs…) </a:t>
            </a:r>
            <a:endParaRPr lang="es-ES" sz="1800" dirty="0"/>
          </a:p>
        </p:txBody>
      </p:sp>
      <p:pic>
        <p:nvPicPr>
          <p:cNvPr id="3" name="Image3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539552" y="1340768"/>
            <a:ext cx="7200800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dirty="0" smtClean="0"/>
              <a:t>Là, une boutique de « bêtises de </a:t>
            </a:r>
            <a:r>
              <a:rPr lang="fr-FR" sz="1600" dirty="0" err="1" smtClean="0"/>
              <a:t>Camaracum</a:t>
            </a:r>
            <a:r>
              <a:rPr lang="fr-FR" sz="1600" dirty="0" smtClean="0"/>
              <a:t> », ville </a:t>
            </a:r>
            <a:r>
              <a:rPr lang="fr-FR" sz="1600" dirty="0" err="1" smtClean="0"/>
              <a:t>appellée</a:t>
            </a:r>
            <a:r>
              <a:rPr lang="fr-FR" sz="1600" dirty="0" smtClean="0"/>
              <a:t> aujourd’hui Cambrai, dont les « </a:t>
            </a:r>
            <a:r>
              <a:rPr lang="fr-FR" sz="1600" dirty="0" err="1" smtClean="0"/>
              <a:t>bêtsies</a:t>
            </a:r>
            <a:r>
              <a:rPr lang="fr-FR" sz="1600" dirty="0" smtClean="0"/>
              <a:t> », une confiserie, est la spécialité </a:t>
            </a:r>
            <a:endParaRPr lang="es-ES" sz="1600" dirty="0"/>
          </a:p>
        </p:txBody>
      </p:sp>
      <p:pic>
        <p:nvPicPr>
          <p:cNvPr id="3" name="Image4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83568" y="1772816"/>
            <a:ext cx="5795158" cy="2375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Différentes étapes de l’expansion </a:t>
            </a:r>
            <a:r>
              <a:rPr lang="fr-FR" sz="2000" dirty="0" err="1" smtClean="0"/>
              <a:t>francque</a:t>
            </a:r>
            <a:r>
              <a:rPr lang="fr-FR" sz="2000" dirty="0" smtClean="0"/>
              <a:t>, Clovis, puis Charlemagne </a:t>
            </a:r>
            <a:endParaRPr lang="es-ES" sz="2000" dirty="0"/>
          </a:p>
        </p:txBody>
      </p:sp>
      <p:pic>
        <p:nvPicPr>
          <p:cNvPr id="3" name="Image5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755576" y="1628800"/>
            <a:ext cx="6552728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partage de l’Empire carolingien après Charlemagne </a:t>
            </a:r>
            <a:r>
              <a:rPr lang="fr-FR" dirty="0" smtClean="0"/>
              <a:t>:</a:t>
            </a:r>
            <a:endParaRPr lang="es-ES" dirty="0"/>
          </a:p>
        </p:txBody>
      </p:sp>
      <p:pic>
        <p:nvPicPr>
          <p:cNvPr id="3" name="Image6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475656" y="1988840"/>
            <a:ext cx="4392488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le territoire du Royaume de France est divisée en différentes principautés dont les seigneurs sont vassaux du Roi de France </a:t>
            </a:r>
            <a:endParaRPr lang="es-ES" sz="2000" dirty="0"/>
          </a:p>
        </p:txBody>
      </p:sp>
      <p:pic>
        <p:nvPicPr>
          <p:cNvPr id="3" name="Image9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979712" y="1484784"/>
            <a:ext cx="4824536" cy="518457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</TotalTime>
  <Words>127</Words>
  <Application>Microsoft Office PowerPoint</Application>
  <PresentationFormat>Affichage à l'écran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Oriel</vt:lpstr>
      <vt:lpstr>Cours introductif</vt:lpstr>
      <vt:lpstr>Diapositive 2</vt:lpstr>
      <vt:lpstr>Carte du territoire français pendant et après la guerre de cent ans </vt:lpstr>
      <vt:lpstr>Carte de l’Empire Napoléonien </vt:lpstr>
      <vt:lpstr>Un extrait du tour de Gaule, les habitants de Massilia parlent avec l’accent marseillais (alors qu’ils sont grecs…) </vt:lpstr>
      <vt:lpstr>Là, une boutique de « bêtises de Camaracum », ville appellée aujourd’hui Cambrai, dont les « bêtsies », une confiserie, est la spécialité </vt:lpstr>
      <vt:lpstr>Différentes étapes de l’expansion francque, Clovis, puis Charlemagne </vt:lpstr>
      <vt:lpstr>Le partage de l’Empire carolingien après Charlemagne :</vt:lpstr>
      <vt:lpstr>le territoire du Royaume de France est divisée en différentes principautés dont les seigneurs sont vassaux du Roi de France </vt:lpstr>
      <vt:lpstr>Tableau de Bettanier : La Tâche Noire, </vt:lpstr>
      <vt:lpstr>Les représentations des « boches », en l’occurence, sur une carte postale 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introductif</dc:title>
  <dc:creator>Cindy</dc:creator>
  <cp:lastModifiedBy>Cindy</cp:lastModifiedBy>
  <cp:revision>2</cp:revision>
  <dcterms:created xsi:type="dcterms:W3CDTF">2019-02-06T14:44:26Z</dcterms:created>
  <dcterms:modified xsi:type="dcterms:W3CDTF">2019-02-16T11:42:24Z</dcterms:modified>
</cp:coreProperties>
</file>