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1" r:id="rId4"/>
    <p:sldId id="272" r:id="rId5"/>
    <p:sldId id="273" r:id="rId6"/>
    <p:sldId id="274" r:id="rId7"/>
    <p:sldId id="27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B9078-C90C-4FBA-8CF2-80EACC1F7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D1C199-4109-4C95-A3B7-30F3CB1B8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72067F-0676-419A-93C2-56F54805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9E39EF-E923-46D0-BDF4-3E2BA351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AFE7E-630E-48F5-9216-5550CF81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17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2FEAF-CC84-4B56-A1A4-AD9DADAB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87908B-FE07-41A6-A335-81CB4F1A0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BB5847-0F0C-497E-BF9B-1CA2F5D3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DAE34-3D82-4777-AFA3-E05B5F30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CCFF4D-A23E-4C21-873B-399FFD92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1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0A03F8-3154-40F1-BBE9-CB6B2A30E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1857EF-1951-4786-9DAE-2B985AA89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F4462F-4EC8-4A30-A127-073CD6F8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151B97-6B17-4F6D-8FED-0C644E9E5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A9F9CA-62AB-47D5-9FC1-F0B891B8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60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26E0E-9029-4052-813C-4D96122C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753B8-E2E2-48EA-A5FB-1DDEEAFA7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18C94B-5AE8-410B-A660-887B970B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E6703A-459C-4DC5-B834-3DA32EBB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D7907B-F93A-402E-B13B-5B47F497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4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7A79B-6DA4-4159-88B5-4BDCBC26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1FE11A-DFCB-4CD8-98AB-9E88CD8BC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FF316A-BFD1-42EA-92B5-92EF36127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B65B04-47A5-452D-8173-BB2D64E3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CE89D8-C488-411E-8230-2177900E3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7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9928B-8FD9-4F23-8745-C90567AE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FF71F-C227-4275-BC5B-F34A9CF4D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71B7A-3F55-4B2D-B908-4BCBB7445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EBD44C-8817-49A6-BE82-D801D1E0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E1B9D6-F3F3-442C-98A7-CACB6AFC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AC7B44-9B48-4146-87F4-2317F982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54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9407B-58FB-40E5-ACBE-9F15F542B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29C44C-CD27-4497-90D1-3428EF7DD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4E5B69-1F3A-4AB9-8773-C1295DBB8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64140D-DE1C-4468-8F93-6F96A234B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F092AF2-A27D-4758-9C84-7F7608CE6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025B94-19F0-4656-BD2B-F142D6023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5E47D8-8A86-40FF-8A20-0B2C4B74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7CEECD-AEB7-40CF-9E08-574EA1EF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77E40-EFE5-4496-8767-7CE17A51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AB6368-91FC-4E8D-8FE8-65F38EBC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EA1FFE-9B31-4372-9DC5-FB064533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5A4062-53C2-4639-A705-DAAD2C5B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5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D1DD96-26FF-4541-B9FC-837E9851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F0129C-C45B-470E-99F6-00C300BF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47799A-4B06-42CA-AA3E-E8AEBB7F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5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39023-A10B-434E-8191-3D18C26CB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A6770-C566-43E9-AF40-830E176FC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7CE22E-5DF9-4E2B-88FE-6D8A556F1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182F4D-F9B4-4A59-98D4-A4ECEEAC3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BF802A-DC23-42EE-8D42-EAB19303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8F596E-7BE5-40F1-B3C3-F292C29B5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41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05B74-8150-4FEB-ACC7-9F459AD81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1C7ADC-4E88-4D85-867B-F4CA04A65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EACF25-670E-4B08-BDC4-444609BBB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B0F596-6E08-4310-B547-1B596178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930406-9E12-4C96-9E36-E2201ACA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68F453-9469-4997-974B-58690E08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41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8E4C3F-5639-405B-B98A-0A4F8A4B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B37346-B372-45FF-A1A0-C7CC7010E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534E5-446F-4A6C-B5A5-1163F93E8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6DF82-BF52-491A-822B-202816AFB93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0B48AE-E192-4E0A-AC39-135D15088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C3C33-EB20-4C24-93DA-756546E88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677B-3BF4-4B9C-9D14-D6120A9A6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D8F87-CC03-4D5E-8FD2-CDD899484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57B2E-CA40-4897-B364-26340726B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V.</a:t>
            </a:r>
          </a:p>
        </p:txBody>
      </p:sp>
    </p:spTree>
    <p:extLst>
      <p:ext uri="{BB962C8B-B14F-4D97-AF65-F5344CB8AC3E}">
        <p14:creationId xmlns:p14="http://schemas.microsoft.com/office/powerpoint/2010/main" val="35580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FB27A-294B-4772-8865-FE97CB28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Dar řeči – k vzájemnému poučení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D6C78-FD2D-4219-9FB0-0F3F4B5F6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„Pověz mi, </a:t>
            </a:r>
            <a:r>
              <a:rPr lang="cs-CZ" dirty="0" err="1"/>
              <a:t>Euthydéme</a:t>
            </a:r>
            <a:r>
              <a:rPr lang="cs-CZ" dirty="0"/>
              <a:t>, napadlo tě někdy přemýšlet o tom, s jakou starostlivostí bohové připravili pro lidi, co potřebují?...Kromě toho, protože tu je tolik věcí krásných a užitečných, ale lišících se jedna od druhé, dali bohové lidem smysly vhodné pro vnímání každé z nich, a ty nám umožňují těšit se ze všeho, co je dobré. Vštípili nám také dar rozumu, který nám spolu s pamětí umožňuje posuzovat užitečnost různých vnímaných předmětů a vymýšlet mnoho pomůcek, jak mít potěšení z dobrých věcí a jak se vyhnout špatným. Dali nám také dar řeči, s jejíž pomocí se vzájemně poučujeme a tím si odevzdáváme nejrůznější hodnoty a užíváme jich společně, stanovíme zákony a spravujeme státy.“ (</a:t>
            </a:r>
            <a:r>
              <a:rPr lang="cs-CZ" dirty="0" err="1"/>
              <a:t>Xenofón</a:t>
            </a:r>
            <a:r>
              <a:rPr lang="cs-CZ" dirty="0"/>
              <a:t>, </a:t>
            </a:r>
            <a:r>
              <a:rPr lang="cs-CZ" i="1" dirty="0"/>
              <a:t>Vzpomínky na </a:t>
            </a:r>
            <a:r>
              <a:rPr lang="cs-CZ" i="1" dirty="0" err="1"/>
              <a:t>Sókrata</a:t>
            </a:r>
            <a:r>
              <a:rPr lang="cs-CZ" dirty="0"/>
              <a:t> IV. 3-12.)</a:t>
            </a:r>
          </a:p>
        </p:txBody>
      </p:sp>
    </p:spTree>
    <p:extLst>
      <p:ext uri="{BB962C8B-B14F-4D97-AF65-F5344CB8AC3E}">
        <p14:creationId xmlns:p14="http://schemas.microsoft.com/office/powerpoint/2010/main" val="181411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9ED77-DA4C-4F32-B2FA-6EDF3D2D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Archaické pojetí logu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14578D-E985-450E-B4AB-1495FAAE6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Archaickým filosofům (</a:t>
            </a:r>
            <a:r>
              <a:rPr lang="cs-CZ" dirty="0" err="1"/>
              <a:t>Parmenides</a:t>
            </a:r>
            <a:r>
              <a:rPr lang="cs-CZ" dirty="0"/>
              <a:t>, Hérakleitos, </a:t>
            </a:r>
            <a:r>
              <a:rPr lang="cs-CZ" dirty="0" err="1"/>
              <a:t>Prótagoras</a:t>
            </a:r>
            <a:r>
              <a:rPr lang="cs-CZ" dirty="0"/>
              <a:t>) není řeč pouhou nahodilostí lidského života, nýbrž manifestací hlubšího bytí, do něhož je člověk zařazen. </a:t>
            </a:r>
          </a:p>
          <a:p>
            <a:pPr algn="just"/>
            <a:r>
              <a:rPr lang="cs-CZ" dirty="0"/>
              <a:t>Slovo je výrazem pravdy věcí; říká ve skutečnosti více a hloub, než co člověk míní. Člověk je pouze u pramene omylu; odstraníme-li jeho zdroj, promluví sám svět.</a:t>
            </a:r>
          </a:p>
          <a:p>
            <a:pPr algn="just"/>
            <a:r>
              <a:rPr lang="cs-CZ" dirty="0"/>
              <a:t> Vlastním subjektem řeči je „veškerenstvo věcí“, které jen používá člověka k tomu, aby s vyjadřovalo, přičemž člověk sám si toho ani nebývá vědom; člověk tento velký kosmologický vztah pokřivuje tím, že ho používá ke svým soukromým účelům; odstraňme je, prohlédněme za ně hloub, a bude restituována pravda věcí, které hovoří skrze nás, a přece i bez nás, pravda, do které koneckonců člověku nenáleží zasahovat a mluvit.</a:t>
            </a:r>
          </a:p>
        </p:txBody>
      </p:sp>
    </p:spTree>
    <p:extLst>
      <p:ext uri="{BB962C8B-B14F-4D97-AF65-F5344CB8AC3E}">
        <p14:creationId xmlns:p14="http://schemas.microsoft.com/office/powerpoint/2010/main" val="414064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2AFF5-9298-48CA-8F87-9AB8BF70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Ἐπιμέλεια τής ψυχής a λόγος</a:t>
            </a:r>
            <a:r>
              <a:rPr lang="cs-CZ" dirty="0"/>
              <a:t> 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4FAE1E-B3C8-4417-BF69-EC59900C4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Ani </a:t>
            </a:r>
            <a:r>
              <a:rPr lang="cs-CZ" dirty="0" err="1"/>
              <a:t>Sókratovi</a:t>
            </a:r>
            <a:r>
              <a:rPr lang="cs-CZ" dirty="0"/>
              <a:t> není v řeči libovůle. Každý názor, někým zastávaný má svůj bytostný kořen, jenž má být odhalen. Jenže jsoucno, které se v řeči odkrývá, je jiné než to, které mají na mysli starší filosofové. Není to kosmické bytí </a:t>
            </a:r>
            <a:r>
              <a:rPr lang="cs-CZ" dirty="0" err="1"/>
              <a:t>Hérakleitovo</a:t>
            </a:r>
            <a:r>
              <a:rPr lang="cs-CZ" dirty="0"/>
              <a:t> a </a:t>
            </a:r>
            <a:r>
              <a:rPr lang="cs-CZ" dirty="0" err="1"/>
              <a:t>Parmenidovo</a:t>
            </a:r>
            <a:r>
              <a:rPr lang="cs-CZ" dirty="0"/>
              <a:t>. Je to bytí člověka a má jeho příznačné rysy.</a:t>
            </a:r>
          </a:p>
          <a:p>
            <a:pPr algn="just"/>
            <a:r>
              <a:rPr lang="cs-CZ" dirty="0"/>
              <a:t>O tomto lidském bytí ukazuje řeč, zdali vskutku jest, nebo dosud nikoli. Ukazuje to tím, že za jistých okolností si člověk odporuje, aniž o tom ví; a poněvadž spor, neshoda, je v podstatě nicota, neexistence, ukazuje taková řeč mrtvost, vnitřní rozrušenost v bytí toho, kdo takovým způsobem promlouvá.</a:t>
            </a:r>
          </a:p>
          <a:p>
            <a:pPr algn="just"/>
            <a:r>
              <a:rPr lang="cs-CZ" dirty="0"/>
              <a:t> Sókratův postup při jeho starání o duši je určen snahou najít vnitřní rozrušenost, indikovanou jazykovým, logickým rozporem a maskovanou zbytněním a zkornatělostí nekoherentního já. </a:t>
            </a:r>
          </a:p>
          <a:p>
            <a:pPr algn="just"/>
            <a:r>
              <a:rPr lang="cs-CZ" dirty="0"/>
              <a:t>K demonstraci takového rozporu hodí se pak daleko spíše všeobecné názory toho, s kým </a:t>
            </a:r>
            <a:r>
              <a:rPr lang="cs-CZ" dirty="0" err="1"/>
              <a:t>Sókratés</a:t>
            </a:r>
            <a:r>
              <a:rPr lang="cs-CZ" dirty="0"/>
              <a:t> rozmlouvá, názory vyjadřující obecný rámec možností, tj. jeho vlastních možností, než úvahy o osobní historii, neboť v té není čeho vyvracet, leda opět ve jménu nějakých obecných zásad.</a:t>
            </a:r>
          </a:p>
        </p:txBody>
      </p:sp>
    </p:spTree>
    <p:extLst>
      <p:ext uri="{BB962C8B-B14F-4D97-AF65-F5344CB8AC3E}">
        <p14:creationId xmlns:p14="http://schemas.microsoft.com/office/powerpoint/2010/main" val="158291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B1662-F0D0-48E4-B6C4-8181F26E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Ἐπιμέλεια τής ψυχής a λόγος</a:t>
            </a:r>
            <a:r>
              <a:rPr lang="cs-CZ" dirty="0"/>
              <a:t>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60473-B9ED-4798-9FC1-223869E75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„Nezdá se mi právě, </a:t>
            </a:r>
            <a:r>
              <a:rPr lang="cs-CZ" dirty="0" err="1"/>
              <a:t>Sókrate</a:t>
            </a:r>
            <a:r>
              <a:rPr lang="cs-CZ" dirty="0"/>
              <a:t>, že by to bylo tak jednoduché, abych mohl připustit, že spravedlnost je věc zbožná a zbožnost spravedlivá, nýbrž zdá se mi, že v tom je nějaký rozdíl. Ale co na tom záleží? Jestliže chceš, dejme tomu, že spravedlnost je věc zbožná a zbožnost spravedlivá.  </a:t>
            </a:r>
          </a:p>
          <a:p>
            <a:pPr marL="0" indent="0" algn="just">
              <a:buNone/>
            </a:pPr>
            <a:r>
              <a:rPr lang="cs-CZ" dirty="0"/>
              <a:t>   To ne! Děl jsem já: neboť mně nejde o to, aby bylo podrobeno        zkoušce tohle ‚jestliže chceš‘ a ‚jestliže se ti zdá‘, nýbrž abychom jí byli podrobeni já a ty. Toto ‚já a ty‘ říkám proto, že podle mého mínění by byla úvaha nejlépe zkoušena tak, kdyby se z ní vyňalo slůvko ‚jestliže‘.“</a:t>
            </a:r>
          </a:p>
          <a:p>
            <a:pPr marL="0" indent="0">
              <a:buNone/>
            </a:pPr>
            <a:r>
              <a:rPr lang="cs-CZ" dirty="0"/>
              <a:t>(Platón, </a:t>
            </a:r>
            <a:r>
              <a:rPr lang="cs-CZ" i="1" dirty="0" err="1"/>
              <a:t>Prótagorás</a:t>
            </a:r>
            <a:r>
              <a:rPr lang="cs-CZ" dirty="0"/>
              <a:t> 331b-d)</a:t>
            </a:r>
          </a:p>
        </p:txBody>
      </p:sp>
    </p:spTree>
    <p:extLst>
      <p:ext uri="{BB962C8B-B14F-4D97-AF65-F5344CB8AC3E}">
        <p14:creationId xmlns:p14="http://schemas.microsoft.com/office/powerpoint/2010/main" val="370950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380A7-14B6-478C-8318-7AC4DA06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pojetí řeči, jsoucna, pravdy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FE661-5FDD-49E5-A887-26365507B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</a:t>
            </a:r>
            <a:r>
              <a:rPr lang="cs-CZ" dirty="0" err="1"/>
              <a:t>Sókratovi</a:t>
            </a:r>
            <a:r>
              <a:rPr lang="cs-CZ" dirty="0"/>
              <a:t> je každé skrývání za domnělou objektivnost logu pouhým zastíráním. Ne že by považoval slovo za něco subjektivního; naopak, uniká naší pravomoci, jakmile je jednou proneseno; může se nám pak vysmívat, utíkat nám, obracet se proti naší vůli v pravý opak. Ale není žádného slova, za kterým nikdo nestojí.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71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63260-1438-48D5-995A-448FEF19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pojetí řeči, jsoucna, pravdy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3C6F3-1F3D-487C-BF87-6A5DB7A95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„Mně je to stejné, jen když budeš ty odpovídat, ať už je toto tvé mínění nebo ne. Neboť já zkoumám především myšlenku, avšak přitom se snad stává, že jsem zkoumán i já, který se táži, i ten, kdo odpovídá.“ (</a:t>
            </a:r>
            <a:r>
              <a:rPr lang="cs-CZ" dirty="0" err="1"/>
              <a:t>Prot</a:t>
            </a:r>
            <a:r>
              <a:rPr lang="cs-CZ" dirty="0"/>
              <a:t>. 333c)</a:t>
            </a:r>
          </a:p>
          <a:p>
            <a:pPr algn="just"/>
            <a:r>
              <a:rPr lang="cs-CZ" dirty="0"/>
              <a:t> Tento úryvek ukazuje, že v dialogu se </a:t>
            </a:r>
            <a:r>
              <a:rPr lang="cs-CZ" dirty="0" err="1"/>
              <a:t>Sókratem</a:t>
            </a:r>
            <a:r>
              <a:rPr lang="cs-CZ" dirty="0"/>
              <a:t>, tedy v souboji otázek a odpovědí byly vysoké sázky. Nemělo jít jen o nezávazné popovídání o něčem, co vás zrovna napadne, nýbrž o niterné osobní postoje, z nichž vychází vaše jednání. To znamená — když své stanovisko v rozhovoru neobhájíte, jste vlastně nuceni zvážit, zda vaše jednání je správné. </a:t>
            </a:r>
          </a:p>
        </p:txBody>
      </p:sp>
    </p:spTree>
    <p:extLst>
      <p:ext uri="{BB962C8B-B14F-4D97-AF65-F5344CB8AC3E}">
        <p14:creationId xmlns:p14="http://schemas.microsoft.com/office/powerpoint/2010/main" val="1779305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845</Words>
  <Application>Microsoft Office PowerPoint</Application>
  <PresentationFormat>Širokoúhlá obrazovka</PresentationFormat>
  <Paragraphs>22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Slovo a řeč</vt:lpstr>
      <vt:lpstr>Dar řeči – k vzájemnému poučení</vt:lpstr>
      <vt:lpstr>Archaické pojetí logu</vt:lpstr>
      <vt:lpstr>Ἐπιμέλεια τής ψυχής a λόγος I. </vt:lpstr>
      <vt:lpstr>Ἐπιμέλεια τής ψυχής a λόγος II.</vt:lpstr>
      <vt:lpstr>Dvojí pojetí řeči, jsoucna, pravdy I.</vt:lpstr>
      <vt:lpstr>Dvojí pojetí řeči, jsoucna, pravdy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9</cp:revision>
  <dcterms:created xsi:type="dcterms:W3CDTF">2021-03-18T12:48:51Z</dcterms:created>
  <dcterms:modified xsi:type="dcterms:W3CDTF">2021-04-15T12:11:59Z</dcterms:modified>
</cp:coreProperties>
</file>