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9" r:id="rId3"/>
    <p:sldId id="257" r:id="rId4"/>
    <p:sldId id="259" r:id="rId5"/>
    <p:sldId id="271" r:id="rId6"/>
    <p:sldId id="280" r:id="rId7"/>
    <p:sldId id="281" r:id="rId8"/>
    <p:sldId id="282" r:id="rId9"/>
    <p:sldId id="283" r:id="rId10"/>
    <p:sldId id="258" r:id="rId11"/>
    <p:sldId id="272" r:id="rId12"/>
    <p:sldId id="265" r:id="rId13"/>
    <p:sldId id="275" r:id="rId14"/>
    <p:sldId id="273" r:id="rId15"/>
    <p:sldId id="274" r:id="rId16"/>
    <p:sldId id="284" r:id="rId17"/>
    <p:sldId id="278" r:id="rId18"/>
    <p:sldId id="26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9253E-A3E5-433F-995E-A0470D9390B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404648-6E2A-48A6-B1AF-5C82F075AA86}">
      <dgm:prSet custT="1"/>
      <dgm:spPr/>
      <dgm:t>
        <a:bodyPr/>
        <a:lstStyle/>
        <a:p>
          <a:r>
            <a:rPr lang="cs-CZ" sz="1800" b="1" dirty="0" err="1"/>
            <a:t>prezidencializace</a:t>
          </a:r>
          <a:r>
            <a:rPr lang="cs-CZ" sz="1800" b="1" dirty="0"/>
            <a:t> politiky</a:t>
          </a:r>
          <a:endParaRPr lang="en-US" sz="1800" b="1" dirty="0"/>
        </a:p>
      </dgm:t>
    </dgm:pt>
    <dgm:pt modelId="{B11BB6AC-E9E8-4787-A259-C78E85EA3FE8}" type="parTrans" cxnId="{DFCD23B7-69F6-429C-9E0B-E75AEA9942FF}">
      <dgm:prSet/>
      <dgm:spPr/>
      <dgm:t>
        <a:bodyPr/>
        <a:lstStyle/>
        <a:p>
          <a:endParaRPr lang="en-US"/>
        </a:p>
      </dgm:t>
    </dgm:pt>
    <dgm:pt modelId="{028945D2-C1AA-4C8B-9ED7-F13260C9988A}" type="sibTrans" cxnId="{DFCD23B7-69F6-429C-9E0B-E75AEA9942FF}">
      <dgm:prSet/>
      <dgm:spPr/>
      <dgm:t>
        <a:bodyPr/>
        <a:lstStyle/>
        <a:p>
          <a:endParaRPr lang="en-US"/>
        </a:p>
      </dgm:t>
    </dgm:pt>
    <dgm:pt modelId="{A3D727F7-B4AA-4CCC-9853-D9809B5EBA7C}">
      <dgm:prSet custT="1"/>
      <dgm:spPr/>
      <dgm:t>
        <a:bodyPr/>
        <a:lstStyle/>
        <a:p>
          <a:r>
            <a:rPr lang="cs-CZ" sz="1800" b="1" dirty="0"/>
            <a:t>institucionální </a:t>
          </a:r>
          <a:r>
            <a:rPr lang="cs-CZ" sz="1800" b="1" dirty="0" err="1"/>
            <a:t>prezidencionalizace</a:t>
          </a:r>
          <a:endParaRPr lang="en-US" sz="1800" b="1" dirty="0"/>
        </a:p>
      </dgm:t>
    </dgm:pt>
    <dgm:pt modelId="{21F0EE76-0FCF-48F6-96CF-47A31FE8C52E}" type="parTrans" cxnId="{61910C87-4DD3-4B4C-BC00-14C929D21CB6}">
      <dgm:prSet/>
      <dgm:spPr/>
      <dgm:t>
        <a:bodyPr/>
        <a:lstStyle/>
        <a:p>
          <a:endParaRPr lang="en-US"/>
        </a:p>
      </dgm:t>
    </dgm:pt>
    <dgm:pt modelId="{EB622E30-89E6-4BC1-9FCD-5A6B5761F4BA}" type="sibTrans" cxnId="{61910C87-4DD3-4B4C-BC00-14C929D21CB6}">
      <dgm:prSet/>
      <dgm:spPr/>
      <dgm:t>
        <a:bodyPr/>
        <a:lstStyle/>
        <a:p>
          <a:endParaRPr lang="en-US"/>
        </a:p>
      </dgm:t>
    </dgm:pt>
    <dgm:pt modelId="{6E6140D5-8294-41B2-BF28-A305ECBB3B44}">
      <dgm:prSet custT="1"/>
      <dgm:spPr/>
      <dgm:t>
        <a:bodyPr/>
        <a:lstStyle/>
        <a:p>
          <a:r>
            <a:rPr lang="cs-CZ" sz="1800" b="1" dirty="0" err="1"/>
            <a:t>prezidentní</a:t>
          </a:r>
          <a:r>
            <a:rPr lang="cs-CZ" sz="1800" b="1" dirty="0"/>
            <a:t> parlamentarismus</a:t>
          </a:r>
          <a:endParaRPr lang="en-US" sz="1800" b="1" dirty="0"/>
        </a:p>
      </dgm:t>
    </dgm:pt>
    <dgm:pt modelId="{9ADF82E3-AF7C-4241-8B8F-B898E71FCE9B}" type="parTrans" cxnId="{1E974B6B-0B1A-4316-A79A-2E594C9F0630}">
      <dgm:prSet/>
      <dgm:spPr/>
      <dgm:t>
        <a:bodyPr/>
        <a:lstStyle/>
        <a:p>
          <a:endParaRPr lang="en-US"/>
        </a:p>
      </dgm:t>
    </dgm:pt>
    <dgm:pt modelId="{AA7493F8-BFCB-43A0-92A9-64E71012C4AF}" type="sibTrans" cxnId="{1E974B6B-0B1A-4316-A79A-2E594C9F0630}">
      <dgm:prSet/>
      <dgm:spPr/>
      <dgm:t>
        <a:bodyPr/>
        <a:lstStyle/>
        <a:p>
          <a:endParaRPr lang="en-US"/>
        </a:p>
      </dgm:t>
    </dgm:pt>
    <dgm:pt modelId="{3A942BA8-3EBF-4C07-8746-C9626DA85276}">
      <dgm:prSet custT="1"/>
      <dgm:spPr/>
      <dgm:t>
        <a:bodyPr/>
        <a:lstStyle/>
        <a:p>
          <a:r>
            <a:rPr lang="cs-CZ" sz="1800" b="1" dirty="0" err="1"/>
            <a:t>líderizace</a:t>
          </a:r>
          <a:endParaRPr lang="en-US" sz="1800" b="1" dirty="0"/>
        </a:p>
      </dgm:t>
    </dgm:pt>
    <dgm:pt modelId="{34D06269-B745-419E-8968-3E11C9C98298}" type="parTrans" cxnId="{B4E806D3-F782-46ED-98E2-40BBC77C1933}">
      <dgm:prSet/>
      <dgm:spPr/>
      <dgm:t>
        <a:bodyPr/>
        <a:lstStyle/>
        <a:p>
          <a:endParaRPr lang="en-US"/>
        </a:p>
      </dgm:t>
    </dgm:pt>
    <dgm:pt modelId="{763FE754-0446-4B83-B6CC-A944E95CAEAD}" type="sibTrans" cxnId="{B4E806D3-F782-46ED-98E2-40BBC77C1933}">
      <dgm:prSet/>
      <dgm:spPr/>
      <dgm:t>
        <a:bodyPr/>
        <a:lstStyle/>
        <a:p>
          <a:endParaRPr lang="en-US"/>
        </a:p>
      </dgm:t>
    </dgm:pt>
    <dgm:pt modelId="{8F628F35-64D3-49D6-A3B5-75E361392AB6}" type="pres">
      <dgm:prSet presAssocID="{2DC9253E-A3E5-433F-995E-A0470D9390BE}" presName="diagram" presStyleCnt="0">
        <dgm:presLayoutVars>
          <dgm:dir/>
          <dgm:resizeHandles val="exact"/>
        </dgm:presLayoutVars>
      </dgm:prSet>
      <dgm:spPr/>
    </dgm:pt>
    <dgm:pt modelId="{93D55834-38E7-4147-9E7B-BFB7D2036134}" type="pres">
      <dgm:prSet presAssocID="{29404648-6E2A-48A6-B1AF-5C82F075AA86}" presName="arrow" presStyleLbl="node1" presStyleIdx="0" presStyleCnt="4" custScaleX="138132">
        <dgm:presLayoutVars>
          <dgm:bulletEnabled val="1"/>
        </dgm:presLayoutVars>
      </dgm:prSet>
      <dgm:spPr/>
    </dgm:pt>
    <dgm:pt modelId="{2C2CD507-6744-40B0-B9A8-7454B9D18AA9}" type="pres">
      <dgm:prSet presAssocID="{A3D727F7-B4AA-4CCC-9853-D9809B5EBA7C}" presName="arrow" presStyleLbl="node1" presStyleIdx="1" presStyleCnt="4">
        <dgm:presLayoutVars>
          <dgm:bulletEnabled val="1"/>
        </dgm:presLayoutVars>
      </dgm:prSet>
      <dgm:spPr/>
    </dgm:pt>
    <dgm:pt modelId="{F2348DE1-6569-4847-A004-A4119C2BC2AB}" type="pres">
      <dgm:prSet presAssocID="{6E6140D5-8294-41B2-BF28-A305ECBB3B44}" presName="arrow" presStyleLbl="node1" presStyleIdx="2" presStyleCnt="4" custScaleX="146094">
        <dgm:presLayoutVars>
          <dgm:bulletEnabled val="1"/>
        </dgm:presLayoutVars>
      </dgm:prSet>
      <dgm:spPr/>
    </dgm:pt>
    <dgm:pt modelId="{688911E9-5853-4E10-8243-83B3FF1329AC}" type="pres">
      <dgm:prSet presAssocID="{3A942BA8-3EBF-4C07-8746-C9626DA85276}" presName="arrow" presStyleLbl="node1" presStyleIdx="3" presStyleCnt="4">
        <dgm:presLayoutVars>
          <dgm:bulletEnabled val="1"/>
        </dgm:presLayoutVars>
      </dgm:prSet>
      <dgm:spPr/>
    </dgm:pt>
  </dgm:ptLst>
  <dgm:cxnLst>
    <dgm:cxn modelId="{FD8CB60C-57A9-427B-9B35-2BCEB83C020E}" type="presOf" srcId="{2DC9253E-A3E5-433F-995E-A0470D9390BE}" destId="{8F628F35-64D3-49D6-A3B5-75E361392AB6}" srcOrd="0" destOrd="0" presId="urn:microsoft.com/office/officeart/2005/8/layout/arrow5"/>
    <dgm:cxn modelId="{1E974B6B-0B1A-4316-A79A-2E594C9F0630}" srcId="{2DC9253E-A3E5-433F-995E-A0470D9390BE}" destId="{6E6140D5-8294-41B2-BF28-A305ECBB3B44}" srcOrd="2" destOrd="0" parTransId="{9ADF82E3-AF7C-4241-8B8F-B898E71FCE9B}" sibTransId="{AA7493F8-BFCB-43A0-92A9-64E71012C4AF}"/>
    <dgm:cxn modelId="{DF913181-661A-4065-BF4A-B3B12FC65C48}" type="presOf" srcId="{6E6140D5-8294-41B2-BF28-A305ECBB3B44}" destId="{F2348DE1-6569-4847-A004-A4119C2BC2AB}" srcOrd="0" destOrd="0" presId="urn:microsoft.com/office/officeart/2005/8/layout/arrow5"/>
    <dgm:cxn modelId="{61910C87-4DD3-4B4C-BC00-14C929D21CB6}" srcId="{2DC9253E-A3E5-433F-995E-A0470D9390BE}" destId="{A3D727F7-B4AA-4CCC-9853-D9809B5EBA7C}" srcOrd="1" destOrd="0" parTransId="{21F0EE76-0FCF-48F6-96CF-47A31FE8C52E}" sibTransId="{EB622E30-89E6-4BC1-9FCD-5A6B5761F4BA}"/>
    <dgm:cxn modelId="{773F6A9B-B457-4ACA-8633-C21A40642BF1}" type="presOf" srcId="{29404648-6E2A-48A6-B1AF-5C82F075AA86}" destId="{93D55834-38E7-4147-9E7B-BFB7D2036134}" srcOrd="0" destOrd="0" presId="urn:microsoft.com/office/officeart/2005/8/layout/arrow5"/>
    <dgm:cxn modelId="{DFCD23B7-69F6-429C-9E0B-E75AEA9942FF}" srcId="{2DC9253E-A3E5-433F-995E-A0470D9390BE}" destId="{29404648-6E2A-48A6-B1AF-5C82F075AA86}" srcOrd="0" destOrd="0" parTransId="{B11BB6AC-E9E8-4787-A259-C78E85EA3FE8}" sibTransId="{028945D2-C1AA-4C8B-9ED7-F13260C9988A}"/>
    <dgm:cxn modelId="{687DF3BB-6B19-434E-A107-7F0843F37F71}" type="presOf" srcId="{A3D727F7-B4AA-4CCC-9853-D9809B5EBA7C}" destId="{2C2CD507-6744-40B0-B9A8-7454B9D18AA9}" srcOrd="0" destOrd="0" presId="urn:microsoft.com/office/officeart/2005/8/layout/arrow5"/>
    <dgm:cxn modelId="{B4E806D3-F782-46ED-98E2-40BBC77C1933}" srcId="{2DC9253E-A3E5-433F-995E-A0470D9390BE}" destId="{3A942BA8-3EBF-4C07-8746-C9626DA85276}" srcOrd="3" destOrd="0" parTransId="{34D06269-B745-419E-8968-3E11C9C98298}" sibTransId="{763FE754-0446-4B83-B6CC-A944E95CAEAD}"/>
    <dgm:cxn modelId="{795E48EF-D0B0-4670-9416-4085B80A20D6}" type="presOf" srcId="{3A942BA8-3EBF-4C07-8746-C9626DA85276}" destId="{688911E9-5853-4E10-8243-83B3FF1329AC}" srcOrd="0" destOrd="0" presId="urn:microsoft.com/office/officeart/2005/8/layout/arrow5"/>
    <dgm:cxn modelId="{382F4DF2-C2BD-4890-87AF-C979E51D272B}" type="presParOf" srcId="{8F628F35-64D3-49D6-A3B5-75E361392AB6}" destId="{93D55834-38E7-4147-9E7B-BFB7D2036134}" srcOrd="0" destOrd="0" presId="urn:microsoft.com/office/officeart/2005/8/layout/arrow5"/>
    <dgm:cxn modelId="{F9E09CF9-997C-4AA6-9FE9-981A41A52052}" type="presParOf" srcId="{8F628F35-64D3-49D6-A3B5-75E361392AB6}" destId="{2C2CD507-6744-40B0-B9A8-7454B9D18AA9}" srcOrd="1" destOrd="0" presId="urn:microsoft.com/office/officeart/2005/8/layout/arrow5"/>
    <dgm:cxn modelId="{9636F8FC-1EDF-45FB-8C4B-7D6864B3B316}" type="presParOf" srcId="{8F628F35-64D3-49D6-A3B5-75E361392AB6}" destId="{F2348DE1-6569-4847-A004-A4119C2BC2AB}" srcOrd="2" destOrd="0" presId="urn:microsoft.com/office/officeart/2005/8/layout/arrow5"/>
    <dgm:cxn modelId="{C77C2D54-52FB-46E3-BB91-FE6C3507BE42}" type="presParOf" srcId="{8F628F35-64D3-49D6-A3B5-75E361392AB6}" destId="{688911E9-5853-4E10-8243-83B3FF1329AC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90D5C-8CFE-4047-8474-36C715CA24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B18281-80AB-4CAB-81ED-696312AB3A1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cs-CZ" dirty="0">
              <a:latin typeface="+mj-lt"/>
            </a:rPr>
            <a:t>individualizace</a:t>
          </a:r>
          <a:endParaRPr lang="en-US" dirty="0">
            <a:latin typeface="+mj-lt"/>
          </a:endParaRPr>
        </a:p>
      </dgm:t>
    </dgm:pt>
    <dgm:pt modelId="{C3F5E3FD-F52F-4D89-AFF4-1352E4B85DF0}" type="parTrans" cxnId="{6D4FD5AB-2784-4796-A262-7F40880764F1}">
      <dgm:prSet/>
      <dgm:spPr/>
      <dgm:t>
        <a:bodyPr/>
        <a:lstStyle/>
        <a:p>
          <a:endParaRPr lang="en-US"/>
        </a:p>
      </dgm:t>
    </dgm:pt>
    <dgm:pt modelId="{A6BAA323-1E0F-4BDE-96E4-741E98F6B265}" type="sibTrans" cxnId="{6D4FD5AB-2784-4796-A262-7F40880764F1}">
      <dgm:prSet/>
      <dgm:spPr/>
      <dgm:t>
        <a:bodyPr/>
        <a:lstStyle/>
        <a:p>
          <a:endParaRPr lang="en-US"/>
        </a:p>
      </dgm:t>
    </dgm:pt>
    <dgm:pt modelId="{8279E820-0590-4A0A-8E92-781A07EDED1F}">
      <dgm:prSet/>
      <dgm:spPr/>
      <dgm:t>
        <a:bodyPr/>
        <a:lstStyle/>
        <a:p>
          <a:r>
            <a:rPr lang="cs-CZ">
              <a:latin typeface="+mj-lt"/>
            </a:rPr>
            <a:t>v</a:t>
          </a:r>
          <a:r>
            <a:rPr lang="en-US">
              <a:latin typeface="+mj-lt"/>
            </a:rPr>
            <a:t>zdělání</a:t>
          </a:r>
        </a:p>
      </dgm:t>
    </dgm:pt>
    <dgm:pt modelId="{E61244D4-6060-4DCE-B291-A0031E764E34}" type="parTrans" cxnId="{14EF6389-33CF-4749-AD7E-74C9F93B8E92}">
      <dgm:prSet/>
      <dgm:spPr/>
      <dgm:t>
        <a:bodyPr/>
        <a:lstStyle/>
        <a:p>
          <a:endParaRPr lang="en-US"/>
        </a:p>
      </dgm:t>
    </dgm:pt>
    <dgm:pt modelId="{89857374-95BF-481D-9AB8-2B0045D9258A}" type="sibTrans" cxnId="{14EF6389-33CF-4749-AD7E-74C9F93B8E92}">
      <dgm:prSet/>
      <dgm:spPr/>
      <dgm:t>
        <a:bodyPr/>
        <a:lstStyle/>
        <a:p>
          <a:endParaRPr lang="en-US"/>
        </a:p>
      </dgm:t>
    </dgm:pt>
    <dgm:pt modelId="{93C65490-0F7D-4095-A572-D49871C661A2}">
      <dgm:prSet/>
      <dgm:spPr/>
      <dgm:t>
        <a:bodyPr/>
        <a:lstStyle/>
        <a:p>
          <a:r>
            <a:rPr lang="cs-CZ">
              <a:latin typeface="+mj-lt"/>
            </a:rPr>
            <a:t>m</a:t>
          </a:r>
          <a:r>
            <a:rPr lang="en-US">
              <a:latin typeface="+mj-lt"/>
            </a:rPr>
            <a:t>obilita</a:t>
          </a:r>
        </a:p>
      </dgm:t>
    </dgm:pt>
    <dgm:pt modelId="{AAEF0483-93A2-4591-8572-0F9E4C2F4CCB}" type="parTrans" cxnId="{791B5616-D2D9-4D5B-A467-FA153CF02F3B}">
      <dgm:prSet/>
      <dgm:spPr/>
      <dgm:t>
        <a:bodyPr/>
        <a:lstStyle/>
        <a:p>
          <a:endParaRPr lang="en-US"/>
        </a:p>
      </dgm:t>
    </dgm:pt>
    <dgm:pt modelId="{3C48CA5C-BD3F-4C23-B382-F3A24C805AA6}" type="sibTrans" cxnId="{791B5616-D2D9-4D5B-A467-FA153CF02F3B}">
      <dgm:prSet/>
      <dgm:spPr/>
      <dgm:t>
        <a:bodyPr/>
        <a:lstStyle/>
        <a:p>
          <a:endParaRPr lang="en-US"/>
        </a:p>
      </dgm:t>
    </dgm:pt>
    <dgm:pt modelId="{0D163E29-C4E6-4C27-9948-29A466C17261}">
      <dgm:prSet/>
      <dgm:spPr/>
      <dgm:t>
        <a:bodyPr/>
        <a:lstStyle/>
        <a:p>
          <a:r>
            <a:rPr lang="cs-CZ">
              <a:latin typeface="+mj-lt"/>
            </a:rPr>
            <a:t>c</a:t>
          </a:r>
          <a:r>
            <a:rPr lang="en-US">
              <a:latin typeface="+mj-lt"/>
            </a:rPr>
            <a:t>leavages</a:t>
          </a:r>
        </a:p>
      </dgm:t>
    </dgm:pt>
    <dgm:pt modelId="{E1A6F937-7485-4BE2-853E-B9C97842399E}" type="parTrans" cxnId="{D107CE1F-02CB-4934-882C-259A47A39B9B}">
      <dgm:prSet/>
      <dgm:spPr/>
      <dgm:t>
        <a:bodyPr/>
        <a:lstStyle/>
        <a:p>
          <a:endParaRPr lang="en-US"/>
        </a:p>
      </dgm:t>
    </dgm:pt>
    <dgm:pt modelId="{CF52A543-1B36-491A-A2CF-747105FDACC6}" type="sibTrans" cxnId="{D107CE1F-02CB-4934-882C-259A47A39B9B}">
      <dgm:prSet/>
      <dgm:spPr/>
      <dgm:t>
        <a:bodyPr/>
        <a:lstStyle/>
        <a:p>
          <a:endParaRPr lang="en-US"/>
        </a:p>
      </dgm:t>
    </dgm:pt>
    <dgm:pt modelId="{CE61B02B-8ECE-4C96-931A-E4BB41E6FB58}">
      <dgm:prSet/>
      <dgm:spPr/>
      <dgm:t>
        <a:bodyPr/>
        <a:lstStyle/>
        <a:p>
          <a:r>
            <a:rPr lang="en-US" dirty="0">
              <a:latin typeface="+mj-lt"/>
            </a:rPr>
            <a:t>catch-all </a:t>
          </a:r>
          <a:r>
            <a:rPr lang="en-US" dirty="0" err="1">
              <a:latin typeface="+mj-lt"/>
            </a:rPr>
            <a:t>strany</a:t>
          </a:r>
          <a:endParaRPr lang="en-US" dirty="0">
            <a:latin typeface="+mj-lt"/>
          </a:endParaRPr>
        </a:p>
      </dgm:t>
    </dgm:pt>
    <dgm:pt modelId="{CD5956DC-538B-4B0A-BFE6-FB8AE2ABD46A}" type="parTrans" cxnId="{DDF7E4CC-AD2E-4531-85C1-F3A6170CAA17}">
      <dgm:prSet/>
      <dgm:spPr/>
      <dgm:t>
        <a:bodyPr/>
        <a:lstStyle/>
        <a:p>
          <a:endParaRPr lang="en-US"/>
        </a:p>
      </dgm:t>
    </dgm:pt>
    <dgm:pt modelId="{9E9298E7-3DBD-48E2-916A-AB3BFB548520}" type="sibTrans" cxnId="{DDF7E4CC-AD2E-4531-85C1-F3A6170CAA17}">
      <dgm:prSet/>
      <dgm:spPr/>
      <dgm:t>
        <a:bodyPr/>
        <a:lstStyle/>
        <a:p>
          <a:endParaRPr lang="en-US"/>
        </a:p>
      </dgm:t>
    </dgm:pt>
    <dgm:pt modelId="{42C5D672-7D01-43D3-82EA-4518E6DED11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>
              <a:latin typeface="+mj-lt"/>
            </a:rPr>
            <a:t>média</a:t>
          </a:r>
          <a:endParaRPr lang="en-US" dirty="0">
            <a:latin typeface="+mj-lt"/>
          </a:endParaRPr>
        </a:p>
      </dgm:t>
    </dgm:pt>
    <dgm:pt modelId="{78256AED-5783-4810-BF85-CD5085623BF8}" type="parTrans" cxnId="{D467AA8F-B5BF-46E6-9B95-45099A3C561A}">
      <dgm:prSet/>
      <dgm:spPr/>
      <dgm:t>
        <a:bodyPr/>
        <a:lstStyle/>
        <a:p>
          <a:endParaRPr lang="en-US"/>
        </a:p>
      </dgm:t>
    </dgm:pt>
    <dgm:pt modelId="{0408AB82-197E-4C18-9606-AD9B3704DFBD}" type="sibTrans" cxnId="{D467AA8F-B5BF-46E6-9B95-45099A3C561A}">
      <dgm:prSet/>
      <dgm:spPr/>
      <dgm:t>
        <a:bodyPr/>
        <a:lstStyle/>
        <a:p>
          <a:endParaRPr lang="en-US"/>
        </a:p>
      </dgm:t>
    </dgm:pt>
    <dgm:pt modelId="{14922999-C5E8-4E45-8B6F-2B2375334AC5}">
      <dgm:prSet/>
      <dgm:spPr/>
      <dgm:t>
        <a:bodyPr/>
        <a:lstStyle/>
        <a:p>
          <a:r>
            <a:rPr lang="cs-CZ" dirty="0">
              <a:latin typeface="+mj-lt"/>
            </a:rPr>
            <a:t>TV, internet</a:t>
          </a:r>
          <a:endParaRPr lang="en-US" dirty="0">
            <a:latin typeface="+mj-lt"/>
          </a:endParaRPr>
        </a:p>
      </dgm:t>
    </dgm:pt>
    <dgm:pt modelId="{9589B2FC-4382-4C50-BB18-DB816A78CABE}" type="parTrans" cxnId="{77A50407-1D8B-45C3-BFF5-799B18687541}">
      <dgm:prSet/>
      <dgm:spPr/>
      <dgm:t>
        <a:bodyPr/>
        <a:lstStyle/>
        <a:p>
          <a:endParaRPr lang="en-US"/>
        </a:p>
      </dgm:t>
    </dgm:pt>
    <dgm:pt modelId="{8557F130-D84B-44FD-A036-BD61BEAA911F}" type="sibTrans" cxnId="{77A50407-1D8B-45C3-BFF5-799B18687541}">
      <dgm:prSet/>
      <dgm:spPr/>
      <dgm:t>
        <a:bodyPr/>
        <a:lstStyle/>
        <a:p>
          <a:endParaRPr lang="en-US"/>
        </a:p>
      </dgm:t>
    </dgm:pt>
    <dgm:pt modelId="{8F2F85E1-4CC6-4DFD-B62C-AF6A28522DD5}">
      <dgm:prSet/>
      <dgm:spPr/>
      <dgm:t>
        <a:bodyPr/>
        <a:lstStyle/>
        <a:p>
          <a:r>
            <a:rPr lang="cs-CZ" dirty="0" err="1">
              <a:latin typeface="+mj-lt"/>
            </a:rPr>
            <a:t>brand</a:t>
          </a:r>
          <a:r>
            <a:rPr lang="cs-CZ" dirty="0">
              <a:latin typeface="+mj-lt"/>
            </a:rPr>
            <a:t>, image</a:t>
          </a:r>
          <a:endParaRPr lang="en-US" dirty="0">
            <a:latin typeface="+mj-lt"/>
          </a:endParaRPr>
        </a:p>
      </dgm:t>
    </dgm:pt>
    <dgm:pt modelId="{D25716E2-D11D-4F65-B5FB-CD2C62E5D87A}" type="parTrans" cxnId="{6FDDD36B-5ADE-4268-A6EB-DBF863EFA7FA}">
      <dgm:prSet/>
      <dgm:spPr/>
      <dgm:t>
        <a:bodyPr/>
        <a:lstStyle/>
        <a:p>
          <a:endParaRPr lang="en-US"/>
        </a:p>
      </dgm:t>
    </dgm:pt>
    <dgm:pt modelId="{5178A0D5-A271-47FA-996B-2973E18E9300}" type="sibTrans" cxnId="{6FDDD36B-5ADE-4268-A6EB-DBF863EFA7FA}">
      <dgm:prSet/>
      <dgm:spPr/>
      <dgm:t>
        <a:bodyPr/>
        <a:lstStyle/>
        <a:p>
          <a:endParaRPr lang="en-US"/>
        </a:p>
      </dgm:t>
    </dgm:pt>
    <dgm:pt modelId="{08D08EC5-CF41-4B43-818C-905835A0B34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latin typeface="+mj-lt"/>
            </a:rPr>
            <a:t>nespokojenost</a:t>
          </a:r>
          <a:endParaRPr lang="en-US" dirty="0">
            <a:latin typeface="+mj-lt"/>
          </a:endParaRPr>
        </a:p>
      </dgm:t>
    </dgm:pt>
    <dgm:pt modelId="{937EB392-D140-4FF8-8907-9A7DF4AE86BA}" type="parTrans" cxnId="{E3BD162F-7EF5-405D-994D-10B7142617FE}">
      <dgm:prSet/>
      <dgm:spPr/>
      <dgm:t>
        <a:bodyPr/>
        <a:lstStyle/>
        <a:p>
          <a:endParaRPr lang="en-US"/>
        </a:p>
      </dgm:t>
    </dgm:pt>
    <dgm:pt modelId="{8C433074-04F6-45F0-BECC-DE3B17B58CDF}" type="sibTrans" cxnId="{E3BD162F-7EF5-405D-994D-10B7142617FE}">
      <dgm:prSet/>
      <dgm:spPr/>
      <dgm:t>
        <a:bodyPr/>
        <a:lstStyle/>
        <a:p>
          <a:endParaRPr lang="en-US"/>
        </a:p>
      </dgm:t>
    </dgm:pt>
    <dgm:pt modelId="{6164C339-36E7-4356-ADA4-714D78BE6B48}">
      <dgm:prSet/>
      <dgm:spPr/>
      <dgm:t>
        <a:bodyPr/>
        <a:lstStyle/>
        <a:p>
          <a:r>
            <a:rPr lang="cs-CZ">
              <a:latin typeface="+mj-lt"/>
            </a:rPr>
            <a:t>V vs. Z</a:t>
          </a:r>
          <a:endParaRPr lang="en-US">
            <a:latin typeface="+mj-lt"/>
          </a:endParaRPr>
        </a:p>
      </dgm:t>
    </dgm:pt>
    <dgm:pt modelId="{26F13231-84C6-4683-9AD5-EDBCEF6E5056}" type="parTrans" cxnId="{A932DAB8-3195-46EB-A732-3117C3D0182C}">
      <dgm:prSet/>
      <dgm:spPr/>
      <dgm:t>
        <a:bodyPr/>
        <a:lstStyle/>
        <a:p>
          <a:endParaRPr lang="en-US"/>
        </a:p>
      </dgm:t>
    </dgm:pt>
    <dgm:pt modelId="{8E1426D5-2340-4F84-8308-D8474AE41F66}" type="sibTrans" cxnId="{A932DAB8-3195-46EB-A732-3117C3D0182C}">
      <dgm:prSet/>
      <dgm:spPr/>
      <dgm:t>
        <a:bodyPr/>
        <a:lstStyle/>
        <a:p>
          <a:endParaRPr lang="en-US"/>
        </a:p>
      </dgm:t>
    </dgm:pt>
    <dgm:pt modelId="{A7A410A1-19B5-4C9B-9628-C664FE284E4F}">
      <dgm:prSet/>
      <dgm:spPr/>
      <dgm:t>
        <a:bodyPr/>
        <a:lstStyle/>
        <a:p>
          <a:r>
            <a:rPr lang="cs-CZ">
              <a:latin typeface="+mj-lt"/>
            </a:rPr>
            <a:t>legitimita</a:t>
          </a:r>
          <a:endParaRPr lang="en-US">
            <a:latin typeface="+mj-lt"/>
          </a:endParaRPr>
        </a:p>
      </dgm:t>
    </dgm:pt>
    <dgm:pt modelId="{DB0028F4-AF48-4A73-8BCC-B6D2E6757FC3}" type="parTrans" cxnId="{26747E43-2119-4A56-8900-ADEDFEC14714}">
      <dgm:prSet/>
      <dgm:spPr/>
      <dgm:t>
        <a:bodyPr/>
        <a:lstStyle/>
        <a:p>
          <a:endParaRPr lang="en-US"/>
        </a:p>
      </dgm:t>
    </dgm:pt>
    <dgm:pt modelId="{082DE048-8C5E-4844-B458-00CFAAE1064A}" type="sibTrans" cxnId="{26747E43-2119-4A56-8900-ADEDFEC14714}">
      <dgm:prSet/>
      <dgm:spPr/>
      <dgm:t>
        <a:bodyPr/>
        <a:lstStyle/>
        <a:p>
          <a:endParaRPr lang="en-US"/>
        </a:p>
      </dgm:t>
    </dgm:pt>
    <dgm:pt modelId="{88FBDE59-6132-4320-9A61-9C480E32CDFE}">
      <dgm:prSet/>
      <dgm:spPr/>
      <dgm:t>
        <a:bodyPr/>
        <a:lstStyle/>
        <a:p>
          <a:r>
            <a:rPr lang="cs-CZ" dirty="0">
              <a:latin typeface="+mj-lt"/>
            </a:rPr>
            <a:t>populismus a tradice silného lídra</a:t>
          </a:r>
          <a:endParaRPr lang="en-US" dirty="0">
            <a:latin typeface="+mj-lt"/>
          </a:endParaRPr>
        </a:p>
      </dgm:t>
    </dgm:pt>
    <dgm:pt modelId="{C08D7678-652F-46BF-8E2B-B5270910A881}" type="parTrans" cxnId="{48D46588-7DB4-4B64-B5D3-A0CFE6A09071}">
      <dgm:prSet/>
      <dgm:spPr/>
      <dgm:t>
        <a:bodyPr/>
        <a:lstStyle/>
        <a:p>
          <a:endParaRPr lang="en-US"/>
        </a:p>
      </dgm:t>
    </dgm:pt>
    <dgm:pt modelId="{0AC1078F-5EDB-488F-A0A1-06BE21C2D833}" type="sibTrans" cxnId="{48D46588-7DB4-4B64-B5D3-A0CFE6A09071}">
      <dgm:prSet/>
      <dgm:spPr/>
      <dgm:t>
        <a:bodyPr/>
        <a:lstStyle/>
        <a:p>
          <a:endParaRPr lang="en-US"/>
        </a:p>
      </dgm:t>
    </dgm:pt>
    <dgm:pt modelId="{8E87E387-D8AA-4BDC-AED2-C3B9BB97CABC}">
      <dgm:prSet/>
      <dgm:spPr/>
      <dgm:t>
        <a:bodyPr/>
        <a:lstStyle/>
        <a:p>
          <a:r>
            <a:rPr lang="cs-CZ" dirty="0">
              <a:latin typeface="+mj-lt"/>
            </a:rPr>
            <a:t>profesionalizace</a:t>
          </a:r>
          <a:endParaRPr lang="en-US" dirty="0">
            <a:latin typeface="+mj-lt"/>
          </a:endParaRPr>
        </a:p>
      </dgm:t>
    </dgm:pt>
    <dgm:pt modelId="{4ADE3B1B-874E-4FE7-ACBC-7D3AC389FD50}" type="parTrans" cxnId="{984D67F4-517D-4B18-8292-A16144064C91}">
      <dgm:prSet/>
      <dgm:spPr/>
      <dgm:t>
        <a:bodyPr/>
        <a:lstStyle/>
        <a:p>
          <a:endParaRPr lang="cs-CZ"/>
        </a:p>
      </dgm:t>
    </dgm:pt>
    <dgm:pt modelId="{EFABB5E4-F20E-4800-81AE-EFE3A80F72A6}" type="sibTrans" cxnId="{984D67F4-517D-4B18-8292-A16144064C91}">
      <dgm:prSet/>
      <dgm:spPr/>
      <dgm:t>
        <a:bodyPr/>
        <a:lstStyle/>
        <a:p>
          <a:endParaRPr lang="cs-CZ"/>
        </a:p>
      </dgm:t>
    </dgm:pt>
    <dgm:pt modelId="{8009820B-1D00-46B9-9424-6BEFDCDD4935}">
      <dgm:prSet/>
      <dgm:spPr/>
      <dgm:t>
        <a:bodyPr/>
        <a:lstStyle/>
        <a:p>
          <a:r>
            <a:rPr lang="cs-CZ" dirty="0">
              <a:latin typeface="+mj-lt"/>
            </a:rPr>
            <a:t>permanentní kampaň</a:t>
          </a:r>
          <a:endParaRPr lang="en-US" dirty="0">
            <a:latin typeface="+mj-lt"/>
          </a:endParaRPr>
        </a:p>
      </dgm:t>
    </dgm:pt>
    <dgm:pt modelId="{2EB145CE-320A-4050-B245-C48582D12B64}" type="parTrans" cxnId="{520FA0A4-F175-4FDE-9AB0-7D5E9842ACC9}">
      <dgm:prSet/>
      <dgm:spPr/>
      <dgm:t>
        <a:bodyPr/>
        <a:lstStyle/>
        <a:p>
          <a:endParaRPr lang="cs-CZ"/>
        </a:p>
      </dgm:t>
    </dgm:pt>
    <dgm:pt modelId="{01455321-DB76-4643-A249-37B1DD58D587}" type="sibTrans" cxnId="{520FA0A4-F175-4FDE-9AB0-7D5E9842ACC9}">
      <dgm:prSet/>
      <dgm:spPr/>
      <dgm:t>
        <a:bodyPr/>
        <a:lstStyle/>
        <a:p>
          <a:endParaRPr lang="cs-CZ"/>
        </a:p>
      </dgm:t>
    </dgm:pt>
    <dgm:pt modelId="{5AEF8C8B-99C6-4D50-A9CE-ABA3E5B47373}" type="pres">
      <dgm:prSet presAssocID="{7AF90D5C-8CFE-4047-8474-36C715CA2458}" presName="Name0" presStyleCnt="0">
        <dgm:presLayoutVars>
          <dgm:dir/>
          <dgm:animLvl val="lvl"/>
          <dgm:resizeHandles val="exact"/>
        </dgm:presLayoutVars>
      </dgm:prSet>
      <dgm:spPr/>
    </dgm:pt>
    <dgm:pt modelId="{7B5719B7-2301-426F-A7BA-C1F3F8F8D321}" type="pres">
      <dgm:prSet presAssocID="{BAB18281-80AB-4CAB-81ED-696312AB3A1F}" presName="composite" presStyleCnt="0"/>
      <dgm:spPr/>
    </dgm:pt>
    <dgm:pt modelId="{F6988B28-88C6-4CB1-94F2-4F1008900184}" type="pres">
      <dgm:prSet presAssocID="{BAB18281-80AB-4CAB-81ED-696312AB3A1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42E5B5-345F-4984-A346-4490E244E546}" type="pres">
      <dgm:prSet presAssocID="{BAB18281-80AB-4CAB-81ED-696312AB3A1F}" presName="desTx" presStyleLbl="alignAccFollowNode1" presStyleIdx="0" presStyleCnt="3">
        <dgm:presLayoutVars>
          <dgm:bulletEnabled val="1"/>
        </dgm:presLayoutVars>
      </dgm:prSet>
      <dgm:spPr/>
    </dgm:pt>
    <dgm:pt modelId="{96BB188A-95C6-48BD-A641-D3AABA4D5C93}" type="pres">
      <dgm:prSet presAssocID="{A6BAA323-1E0F-4BDE-96E4-741E98F6B265}" presName="space" presStyleCnt="0"/>
      <dgm:spPr/>
    </dgm:pt>
    <dgm:pt modelId="{26F0265E-1ECA-4A91-BA3E-7A8834007419}" type="pres">
      <dgm:prSet presAssocID="{42C5D672-7D01-43D3-82EA-4518E6DED117}" presName="composite" presStyleCnt="0"/>
      <dgm:spPr/>
    </dgm:pt>
    <dgm:pt modelId="{88185205-C7FA-4A28-9E17-8F5B799D5DD6}" type="pres">
      <dgm:prSet presAssocID="{42C5D672-7D01-43D3-82EA-4518E6DED11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AD6EAF3-BAD0-4130-96BC-C3B0A0E68BCF}" type="pres">
      <dgm:prSet presAssocID="{42C5D672-7D01-43D3-82EA-4518E6DED117}" presName="desTx" presStyleLbl="alignAccFollowNode1" presStyleIdx="1" presStyleCnt="3">
        <dgm:presLayoutVars>
          <dgm:bulletEnabled val="1"/>
        </dgm:presLayoutVars>
      </dgm:prSet>
      <dgm:spPr/>
    </dgm:pt>
    <dgm:pt modelId="{E7C13C4A-29A9-4B7D-B24C-5207547947E4}" type="pres">
      <dgm:prSet presAssocID="{0408AB82-197E-4C18-9606-AD9B3704DFBD}" presName="space" presStyleCnt="0"/>
      <dgm:spPr/>
    </dgm:pt>
    <dgm:pt modelId="{2D826CE5-1A78-44A9-BA17-89AA3C779C69}" type="pres">
      <dgm:prSet presAssocID="{08D08EC5-CF41-4B43-818C-905835A0B348}" presName="composite" presStyleCnt="0"/>
      <dgm:spPr/>
    </dgm:pt>
    <dgm:pt modelId="{FE9D59F6-4C87-454D-B3BF-2E9737805475}" type="pres">
      <dgm:prSet presAssocID="{08D08EC5-CF41-4B43-818C-905835A0B34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9D6801F-77A9-4CFF-9F07-4B6849E7A0FB}" type="pres">
      <dgm:prSet presAssocID="{08D08EC5-CF41-4B43-818C-905835A0B34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21C5E01-A4B9-4C23-8C0E-D136D59A8DE5}" type="presOf" srcId="{A7A410A1-19B5-4C9B-9628-C664FE284E4F}" destId="{49D6801F-77A9-4CFF-9F07-4B6849E7A0FB}" srcOrd="0" destOrd="1" presId="urn:microsoft.com/office/officeart/2005/8/layout/hList1"/>
    <dgm:cxn modelId="{77A50407-1D8B-45C3-BFF5-799B18687541}" srcId="{42C5D672-7D01-43D3-82EA-4518E6DED117}" destId="{14922999-C5E8-4E45-8B6F-2B2375334AC5}" srcOrd="0" destOrd="0" parTransId="{9589B2FC-4382-4C50-BB18-DB816A78CABE}" sibTransId="{8557F130-D84B-44FD-A036-BD61BEAA911F}"/>
    <dgm:cxn modelId="{DD605010-0848-47CA-BDCC-863C301FEE11}" type="presOf" srcId="{BAB18281-80AB-4CAB-81ED-696312AB3A1F}" destId="{F6988B28-88C6-4CB1-94F2-4F1008900184}" srcOrd="0" destOrd="0" presId="urn:microsoft.com/office/officeart/2005/8/layout/hList1"/>
    <dgm:cxn modelId="{E709F111-52D2-45FF-839B-0B0402B8A520}" type="presOf" srcId="{88FBDE59-6132-4320-9A61-9C480E32CDFE}" destId="{49D6801F-77A9-4CFF-9F07-4B6849E7A0FB}" srcOrd="0" destOrd="2" presId="urn:microsoft.com/office/officeart/2005/8/layout/hList1"/>
    <dgm:cxn modelId="{791B5616-D2D9-4D5B-A467-FA153CF02F3B}" srcId="{BAB18281-80AB-4CAB-81ED-696312AB3A1F}" destId="{93C65490-0F7D-4095-A572-D49871C661A2}" srcOrd="1" destOrd="0" parTransId="{AAEF0483-93A2-4591-8572-0F9E4C2F4CCB}" sibTransId="{3C48CA5C-BD3F-4C23-B382-F3A24C805AA6}"/>
    <dgm:cxn modelId="{D107CE1F-02CB-4934-882C-259A47A39B9B}" srcId="{BAB18281-80AB-4CAB-81ED-696312AB3A1F}" destId="{0D163E29-C4E6-4C27-9948-29A466C17261}" srcOrd="2" destOrd="0" parTransId="{E1A6F937-7485-4BE2-853E-B9C97842399E}" sibTransId="{CF52A543-1B36-491A-A2CF-747105FDACC6}"/>
    <dgm:cxn modelId="{E3BD162F-7EF5-405D-994D-10B7142617FE}" srcId="{7AF90D5C-8CFE-4047-8474-36C715CA2458}" destId="{08D08EC5-CF41-4B43-818C-905835A0B348}" srcOrd="2" destOrd="0" parTransId="{937EB392-D140-4FF8-8907-9A7DF4AE86BA}" sibTransId="{8C433074-04F6-45F0-BECC-DE3B17B58CDF}"/>
    <dgm:cxn modelId="{BE238A31-1678-45D9-974B-B896C3CFB201}" type="presOf" srcId="{7AF90D5C-8CFE-4047-8474-36C715CA2458}" destId="{5AEF8C8B-99C6-4D50-A9CE-ABA3E5B47373}" srcOrd="0" destOrd="0" presId="urn:microsoft.com/office/officeart/2005/8/layout/hList1"/>
    <dgm:cxn modelId="{FABCF533-0BEA-45FE-9326-88984BE749C0}" type="presOf" srcId="{CE61B02B-8ECE-4C96-931A-E4BB41E6FB58}" destId="{C042E5B5-345F-4984-A346-4490E244E546}" srcOrd="0" destOrd="3" presId="urn:microsoft.com/office/officeart/2005/8/layout/hList1"/>
    <dgm:cxn modelId="{26747E43-2119-4A56-8900-ADEDFEC14714}" srcId="{08D08EC5-CF41-4B43-818C-905835A0B348}" destId="{A7A410A1-19B5-4C9B-9628-C664FE284E4F}" srcOrd="1" destOrd="0" parTransId="{DB0028F4-AF48-4A73-8BCC-B6D2E6757FC3}" sibTransId="{082DE048-8C5E-4844-B458-00CFAAE1064A}"/>
    <dgm:cxn modelId="{CAF37767-E521-41D0-9268-345B34B2A39A}" type="presOf" srcId="{14922999-C5E8-4E45-8B6F-2B2375334AC5}" destId="{8AD6EAF3-BAD0-4130-96BC-C3B0A0E68BCF}" srcOrd="0" destOrd="0" presId="urn:microsoft.com/office/officeart/2005/8/layout/hList1"/>
    <dgm:cxn modelId="{74C84249-124B-4BE5-A878-E2CC8AE93FCA}" type="presOf" srcId="{8F2F85E1-4CC6-4DFD-B62C-AF6A28522DD5}" destId="{8AD6EAF3-BAD0-4130-96BC-C3B0A0E68BCF}" srcOrd="0" destOrd="1" presId="urn:microsoft.com/office/officeart/2005/8/layout/hList1"/>
    <dgm:cxn modelId="{6FDDD36B-5ADE-4268-A6EB-DBF863EFA7FA}" srcId="{42C5D672-7D01-43D3-82EA-4518E6DED117}" destId="{8F2F85E1-4CC6-4DFD-B62C-AF6A28522DD5}" srcOrd="1" destOrd="0" parTransId="{D25716E2-D11D-4F65-B5FB-CD2C62E5D87A}" sibTransId="{5178A0D5-A271-47FA-996B-2973E18E9300}"/>
    <dgm:cxn modelId="{C604F375-CE56-484D-94BD-4B7E6CDAB3BA}" type="presOf" srcId="{8E87E387-D8AA-4BDC-AED2-C3B9BB97CABC}" destId="{8AD6EAF3-BAD0-4130-96BC-C3B0A0E68BCF}" srcOrd="0" destOrd="2" presId="urn:microsoft.com/office/officeart/2005/8/layout/hList1"/>
    <dgm:cxn modelId="{56FD9B87-6208-495A-A4A6-D2AC557FAF4D}" type="presOf" srcId="{6164C339-36E7-4356-ADA4-714D78BE6B48}" destId="{49D6801F-77A9-4CFF-9F07-4B6849E7A0FB}" srcOrd="0" destOrd="0" presId="urn:microsoft.com/office/officeart/2005/8/layout/hList1"/>
    <dgm:cxn modelId="{48D46588-7DB4-4B64-B5D3-A0CFE6A09071}" srcId="{08D08EC5-CF41-4B43-818C-905835A0B348}" destId="{88FBDE59-6132-4320-9A61-9C480E32CDFE}" srcOrd="2" destOrd="0" parTransId="{C08D7678-652F-46BF-8E2B-B5270910A881}" sibTransId="{0AC1078F-5EDB-488F-A0A1-06BE21C2D833}"/>
    <dgm:cxn modelId="{14EF6389-33CF-4749-AD7E-74C9F93B8E92}" srcId="{BAB18281-80AB-4CAB-81ED-696312AB3A1F}" destId="{8279E820-0590-4A0A-8E92-781A07EDED1F}" srcOrd="0" destOrd="0" parTransId="{E61244D4-6060-4DCE-B291-A0031E764E34}" sibTransId="{89857374-95BF-481D-9AB8-2B0045D9258A}"/>
    <dgm:cxn modelId="{D467AA8F-B5BF-46E6-9B95-45099A3C561A}" srcId="{7AF90D5C-8CFE-4047-8474-36C715CA2458}" destId="{42C5D672-7D01-43D3-82EA-4518E6DED117}" srcOrd="1" destOrd="0" parTransId="{78256AED-5783-4810-BF85-CD5085623BF8}" sibTransId="{0408AB82-197E-4C18-9606-AD9B3704DFBD}"/>
    <dgm:cxn modelId="{0C87F89F-43AA-4591-A49A-DBA45642D07C}" type="presOf" srcId="{08D08EC5-CF41-4B43-818C-905835A0B348}" destId="{FE9D59F6-4C87-454D-B3BF-2E9737805475}" srcOrd="0" destOrd="0" presId="urn:microsoft.com/office/officeart/2005/8/layout/hList1"/>
    <dgm:cxn modelId="{3572E4A2-A526-41CF-8F65-03270B4482A0}" type="presOf" srcId="{8279E820-0590-4A0A-8E92-781A07EDED1F}" destId="{C042E5B5-345F-4984-A346-4490E244E546}" srcOrd="0" destOrd="0" presId="urn:microsoft.com/office/officeart/2005/8/layout/hList1"/>
    <dgm:cxn modelId="{520FA0A4-F175-4FDE-9AB0-7D5E9842ACC9}" srcId="{42C5D672-7D01-43D3-82EA-4518E6DED117}" destId="{8009820B-1D00-46B9-9424-6BEFDCDD4935}" srcOrd="3" destOrd="0" parTransId="{2EB145CE-320A-4050-B245-C48582D12B64}" sibTransId="{01455321-DB76-4643-A249-37B1DD58D587}"/>
    <dgm:cxn modelId="{CCEA8FA8-1D58-4FE5-A23F-38E0DCC39A61}" type="presOf" srcId="{8009820B-1D00-46B9-9424-6BEFDCDD4935}" destId="{8AD6EAF3-BAD0-4130-96BC-C3B0A0E68BCF}" srcOrd="0" destOrd="3" presId="urn:microsoft.com/office/officeart/2005/8/layout/hList1"/>
    <dgm:cxn modelId="{6D4FD5AB-2784-4796-A262-7F40880764F1}" srcId="{7AF90D5C-8CFE-4047-8474-36C715CA2458}" destId="{BAB18281-80AB-4CAB-81ED-696312AB3A1F}" srcOrd="0" destOrd="0" parTransId="{C3F5E3FD-F52F-4D89-AFF4-1352E4B85DF0}" sibTransId="{A6BAA323-1E0F-4BDE-96E4-741E98F6B265}"/>
    <dgm:cxn modelId="{51DFDEAD-129E-49EF-A708-7E504926C348}" type="presOf" srcId="{0D163E29-C4E6-4C27-9948-29A466C17261}" destId="{C042E5B5-345F-4984-A346-4490E244E546}" srcOrd="0" destOrd="2" presId="urn:microsoft.com/office/officeart/2005/8/layout/hList1"/>
    <dgm:cxn modelId="{825E74B5-A109-4809-B3D4-62B8C25EC870}" type="presOf" srcId="{93C65490-0F7D-4095-A572-D49871C661A2}" destId="{C042E5B5-345F-4984-A346-4490E244E546}" srcOrd="0" destOrd="1" presId="urn:microsoft.com/office/officeart/2005/8/layout/hList1"/>
    <dgm:cxn modelId="{A932DAB8-3195-46EB-A732-3117C3D0182C}" srcId="{08D08EC5-CF41-4B43-818C-905835A0B348}" destId="{6164C339-36E7-4356-ADA4-714D78BE6B48}" srcOrd="0" destOrd="0" parTransId="{26F13231-84C6-4683-9AD5-EDBCEF6E5056}" sibTransId="{8E1426D5-2340-4F84-8308-D8474AE41F66}"/>
    <dgm:cxn modelId="{8E8241C6-2227-486E-81B2-6FB92EB0FC97}" type="presOf" srcId="{42C5D672-7D01-43D3-82EA-4518E6DED117}" destId="{88185205-C7FA-4A28-9E17-8F5B799D5DD6}" srcOrd="0" destOrd="0" presId="urn:microsoft.com/office/officeart/2005/8/layout/hList1"/>
    <dgm:cxn modelId="{DDF7E4CC-AD2E-4531-85C1-F3A6170CAA17}" srcId="{BAB18281-80AB-4CAB-81ED-696312AB3A1F}" destId="{CE61B02B-8ECE-4C96-931A-E4BB41E6FB58}" srcOrd="3" destOrd="0" parTransId="{CD5956DC-538B-4B0A-BFE6-FB8AE2ABD46A}" sibTransId="{9E9298E7-3DBD-48E2-916A-AB3BFB548520}"/>
    <dgm:cxn modelId="{984D67F4-517D-4B18-8292-A16144064C91}" srcId="{42C5D672-7D01-43D3-82EA-4518E6DED117}" destId="{8E87E387-D8AA-4BDC-AED2-C3B9BB97CABC}" srcOrd="2" destOrd="0" parTransId="{4ADE3B1B-874E-4FE7-ACBC-7D3AC389FD50}" sibTransId="{EFABB5E4-F20E-4800-81AE-EFE3A80F72A6}"/>
    <dgm:cxn modelId="{37A0CADA-E67D-4F80-BCC0-2079DA9B4A6A}" type="presParOf" srcId="{5AEF8C8B-99C6-4D50-A9CE-ABA3E5B47373}" destId="{7B5719B7-2301-426F-A7BA-C1F3F8F8D321}" srcOrd="0" destOrd="0" presId="urn:microsoft.com/office/officeart/2005/8/layout/hList1"/>
    <dgm:cxn modelId="{F3448171-81D1-4205-9894-CA24D0B64A25}" type="presParOf" srcId="{7B5719B7-2301-426F-A7BA-C1F3F8F8D321}" destId="{F6988B28-88C6-4CB1-94F2-4F1008900184}" srcOrd="0" destOrd="0" presId="urn:microsoft.com/office/officeart/2005/8/layout/hList1"/>
    <dgm:cxn modelId="{C55103F2-F98A-4C4E-BF0E-4312C9D80406}" type="presParOf" srcId="{7B5719B7-2301-426F-A7BA-C1F3F8F8D321}" destId="{C042E5B5-345F-4984-A346-4490E244E546}" srcOrd="1" destOrd="0" presId="urn:microsoft.com/office/officeart/2005/8/layout/hList1"/>
    <dgm:cxn modelId="{ECBC9E26-15E8-40B6-9A64-A65A64C2894F}" type="presParOf" srcId="{5AEF8C8B-99C6-4D50-A9CE-ABA3E5B47373}" destId="{96BB188A-95C6-48BD-A641-D3AABA4D5C93}" srcOrd="1" destOrd="0" presId="urn:microsoft.com/office/officeart/2005/8/layout/hList1"/>
    <dgm:cxn modelId="{37B8654F-BFE8-4123-95F7-39761D7CD3C4}" type="presParOf" srcId="{5AEF8C8B-99C6-4D50-A9CE-ABA3E5B47373}" destId="{26F0265E-1ECA-4A91-BA3E-7A8834007419}" srcOrd="2" destOrd="0" presId="urn:microsoft.com/office/officeart/2005/8/layout/hList1"/>
    <dgm:cxn modelId="{86F120A8-7D85-4033-9F48-399CE123F2CE}" type="presParOf" srcId="{26F0265E-1ECA-4A91-BA3E-7A8834007419}" destId="{88185205-C7FA-4A28-9E17-8F5B799D5DD6}" srcOrd="0" destOrd="0" presId="urn:microsoft.com/office/officeart/2005/8/layout/hList1"/>
    <dgm:cxn modelId="{E7F366E9-30B2-4E86-AEA2-A0D1FF0C61F9}" type="presParOf" srcId="{26F0265E-1ECA-4A91-BA3E-7A8834007419}" destId="{8AD6EAF3-BAD0-4130-96BC-C3B0A0E68BCF}" srcOrd="1" destOrd="0" presId="urn:microsoft.com/office/officeart/2005/8/layout/hList1"/>
    <dgm:cxn modelId="{3360DE5C-64FA-40FF-90EB-0988E3A12EDE}" type="presParOf" srcId="{5AEF8C8B-99C6-4D50-A9CE-ABA3E5B47373}" destId="{E7C13C4A-29A9-4B7D-B24C-5207547947E4}" srcOrd="3" destOrd="0" presId="urn:microsoft.com/office/officeart/2005/8/layout/hList1"/>
    <dgm:cxn modelId="{AD1A6C8B-4C9E-4D6F-8497-4C04089C1204}" type="presParOf" srcId="{5AEF8C8B-99C6-4D50-A9CE-ABA3E5B47373}" destId="{2D826CE5-1A78-44A9-BA17-89AA3C779C69}" srcOrd="4" destOrd="0" presId="urn:microsoft.com/office/officeart/2005/8/layout/hList1"/>
    <dgm:cxn modelId="{9AF13AA0-762F-4BA5-A705-6438F08B79A7}" type="presParOf" srcId="{2D826CE5-1A78-44A9-BA17-89AA3C779C69}" destId="{FE9D59F6-4C87-454D-B3BF-2E9737805475}" srcOrd="0" destOrd="0" presId="urn:microsoft.com/office/officeart/2005/8/layout/hList1"/>
    <dgm:cxn modelId="{BCFD0FFC-5D0A-4339-9E3A-880DC15DC0BF}" type="presParOf" srcId="{2D826CE5-1A78-44A9-BA17-89AA3C779C69}" destId="{49D6801F-77A9-4CFF-9F07-4B6849E7A0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F68FC3-755D-462D-94C8-3AB831509D9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40B3D52-4DC9-451D-9810-17FCFB2CB98D}">
      <dgm:prSet/>
      <dgm:spPr/>
      <dgm:t>
        <a:bodyPr/>
        <a:lstStyle/>
        <a:p>
          <a:pPr>
            <a:defRPr b="1"/>
          </a:pPr>
          <a:r>
            <a:rPr lang="cs-CZ" dirty="0">
              <a:latin typeface="+mj-lt"/>
            </a:rPr>
            <a:t>institucionální</a:t>
          </a:r>
          <a:endParaRPr lang="en-US" dirty="0">
            <a:latin typeface="+mj-lt"/>
          </a:endParaRPr>
        </a:p>
      </dgm:t>
    </dgm:pt>
    <dgm:pt modelId="{997CFC00-3B00-4E5F-A06B-93ECCF415D0F}" type="parTrans" cxnId="{03B14BE2-9DE2-4016-8674-00D069C593A4}">
      <dgm:prSet/>
      <dgm:spPr/>
      <dgm:t>
        <a:bodyPr/>
        <a:lstStyle/>
        <a:p>
          <a:endParaRPr lang="en-US"/>
        </a:p>
      </dgm:t>
    </dgm:pt>
    <dgm:pt modelId="{43491263-77D2-404C-B743-1622F9A4F806}" type="sibTrans" cxnId="{03B14BE2-9DE2-4016-8674-00D069C593A4}">
      <dgm:prSet/>
      <dgm:spPr/>
      <dgm:t>
        <a:bodyPr/>
        <a:lstStyle/>
        <a:p>
          <a:endParaRPr lang="en-US"/>
        </a:p>
      </dgm:t>
    </dgm:pt>
    <dgm:pt modelId="{F06E929F-3AF5-4AEE-A18C-BBCA146F4B9D}">
      <dgm:prSet/>
      <dgm:spPr/>
      <dgm:t>
        <a:bodyPr/>
        <a:lstStyle/>
        <a:p>
          <a:r>
            <a:rPr lang="cs-CZ" dirty="0"/>
            <a:t>přijetí pravidel, mechanismů a institucí, které kladou větší důraz na individuální politiky a méně na politické strany a skupiny</a:t>
          </a:r>
          <a:endParaRPr lang="en-US" dirty="0"/>
        </a:p>
      </dgm:t>
    </dgm:pt>
    <dgm:pt modelId="{8F04A925-FB59-4DDD-B33C-83F8CABF4DF0}" type="parTrans" cxnId="{C7EA3DD1-8E86-4E8E-8525-27C1C8BCF5DC}">
      <dgm:prSet/>
      <dgm:spPr/>
      <dgm:t>
        <a:bodyPr/>
        <a:lstStyle/>
        <a:p>
          <a:endParaRPr lang="en-US"/>
        </a:p>
      </dgm:t>
    </dgm:pt>
    <dgm:pt modelId="{4C4C8572-5F56-4168-A38E-7FD9CCFC1670}" type="sibTrans" cxnId="{C7EA3DD1-8E86-4E8E-8525-27C1C8BCF5DC}">
      <dgm:prSet/>
      <dgm:spPr/>
      <dgm:t>
        <a:bodyPr/>
        <a:lstStyle/>
        <a:p>
          <a:endParaRPr lang="en-US"/>
        </a:p>
      </dgm:t>
    </dgm:pt>
    <dgm:pt modelId="{A000B6F7-B8BD-48E5-9E6E-2114CBA343E3}">
      <dgm:prSet/>
      <dgm:spPr/>
      <dgm:t>
        <a:bodyPr/>
        <a:lstStyle/>
        <a:p>
          <a:pPr>
            <a:defRPr b="1"/>
          </a:pPr>
          <a:r>
            <a:rPr lang="cs-CZ" dirty="0">
              <a:latin typeface="+mj-lt"/>
            </a:rPr>
            <a:t>mediální</a:t>
          </a:r>
          <a:endParaRPr lang="en-US" dirty="0">
            <a:latin typeface="+mj-lt"/>
          </a:endParaRPr>
        </a:p>
      </dgm:t>
    </dgm:pt>
    <dgm:pt modelId="{8F053B60-6361-4BF1-9BB1-EBB029B8E9B4}" type="parTrans" cxnId="{002491B6-52FF-4109-B80A-64DBE5B872F2}">
      <dgm:prSet/>
      <dgm:spPr/>
      <dgm:t>
        <a:bodyPr/>
        <a:lstStyle/>
        <a:p>
          <a:endParaRPr lang="en-US"/>
        </a:p>
      </dgm:t>
    </dgm:pt>
    <dgm:pt modelId="{2CD699A6-47AD-4F38-8766-3C824638D1D7}" type="sibTrans" cxnId="{002491B6-52FF-4109-B80A-64DBE5B872F2}">
      <dgm:prSet/>
      <dgm:spPr/>
      <dgm:t>
        <a:bodyPr/>
        <a:lstStyle/>
        <a:p>
          <a:endParaRPr lang="en-US"/>
        </a:p>
      </dgm:t>
    </dgm:pt>
    <dgm:pt modelId="{38B1A24E-9E06-47FF-9727-433CFAC91F3B}">
      <dgm:prSet/>
      <dgm:spPr/>
      <dgm:t>
        <a:bodyPr/>
        <a:lstStyle/>
        <a:p>
          <a:r>
            <a:rPr lang="cs-CZ" dirty="0"/>
            <a:t>zvýšení zájmu o individuální politiky a zmenšení zájmu o strany, organizace a instituce</a:t>
          </a:r>
          <a:endParaRPr lang="en-US" dirty="0"/>
        </a:p>
      </dgm:t>
    </dgm:pt>
    <dgm:pt modelId="{EBE4EF49-5B13-43BE-9F26-8186EA61100A}" type="parTrans" cxnId="{592CFD84-91D5-43B9-8A23-E63791D6A410}">
      <dgm:prSet/>
      <dgm:spPr/>
      <dgm:t>
        <a:bodyPr/>
        <a:lstStyle/>
        <a:p>
          <a:endParaRPr lang="en-US"/>
        </a:p>
      </dgm:t>
    </dgm:pt>
    <dgm:pt modelId="{57267D3D-3E06-44D0-804A-806F2EF052F9}" type="sibTrans" cxnId="{592CFD84-91D5-43B9-8A23-E63791D6A410}">
      <dgm:prSet/>
      <dgm:spPr/>
      <dgm:t>
        <a:bodyPr/>
        <a:lstStyle/>
        <a:p>
          <a:endParaRPr lang="en-US"/>
        </a:p>
      </dgm:t>
    </dgm:pt>
    <dgm:pt modelId="{EA7A7270-6470-4878-B703-8811608BE797}">
      <dgm:prSet/>
      <dgm:spPr/>
      <dgm:t>
        <a:bodyPr/>
        <a:lstStyle/>
        <a:p>
          <a:pPr>
            <a:defRPr b="1"/>
          </a:pPr>
          <a:r>
            <a:rPr lang="cs-CZ" dirty="0">
              <a:latin typeface="+mj-lt"/>
            </a:rPr>
            <a:t>behaviorální</a:t>
          </a:r>
          <a:endParaRPr lang="en-US" dirty="0">
            <a:latin typeface="+mj-lt"/>
          </a:endParaRPr>
        </a:p>
      </dgm:t>
    </dgm:pt>
    <dgm:pt modelId="{981FC3C5-FCD3-4B92-AFBC-0DEB2EA55F66}" type="parTrans" cxnId="{1B0EDCDD-36E8-49CD-9AE1-06CE65D6C31B}">
      <dgm:prSet/>
      <dgm:spPr/>
      <dgm:t>
        <a:bodyPr/>
        <a:lstStyle/>
        <a:p>
          <a:endParaRPr lang="en-US"/>
        </a:p>
      </dgm:t>
    </dgm:pt>
    <dgm:pt modelId="{00C7F166-9130-462E-9C31-06561EDE5F73}" type="sibTrans" cxnId="{1B0EDCDD-36E8-49CD-9AE1-06CE65D6C31B}">
      <dgm:prSet/>
      <dgm:spPr/>
      <dgm:t>
        <a:bodyPr/>
        <a:lstStyle/>
        <a:p>
          <a:endParaRPr lang="en-US"/>
        </a:p>
      </dgm:t>
    </dgm:pt>
    <dgm:pt modelId="{8B636279-E7C5-4142-907B-03BF6020A15B}">
      <dgm:prSet/>
      <dgm:spPr/>
      <dgm:t>
        <a:bodyPr/>
        <a:lstStyle/>
        <a:p>
          <a:r>
            <a:rPr lang="cs-CZ" dirty="0"/>
            <a:t>růst individualizovaných politických aktivit a </a:t>
          </a:r>
          <a:r>
            <a:rPr lang="cs-CZ" dirty="0">
              <a:latin typeface="+mj-lt"/>
            </a:rPr>
            <a:t>úpadek</a:t>
          </a:r>
          <a:r>
            <a:rPr lang="cs-CZ" dirty="0"/>
            <a:t> kolektivní stranické aktivity</a:t>
          </a:r>
          <a:endParaRPr lang="en-US" dirty="0"/>
        </a:p>
      </dgm:t>
    </dgm:pt>
    <dgm:pt modelId="{1D128192-E4BE-44B6-939E-A8F1B89839B1}" type="parTrans" cxnId="{F1BC04DE-57A2-4B22-AD5B-D73485F5655C}">
      <dgm:prSet/>
      <dgm:spPr/>
      <dgm:t>
        <a:bodyPr/>
        <a:lstStyle/>
        <a:p>
          <a:endParaRPr lang="en-US"/>
        </a:p>
      </dgm:t>
    </dgm:pt>
    <dgm:pt modelId="{4497FFD5-5252-4632-BCE7-8D8A385A06E3}" type="sibTrans" cxnId="{F1BC04DE-57A2-4B22-AD5B-D73485F5655C}">
      <dgm:prSet/>
      <dgm:spPr/>
      <dgm:t>
        <a:bodyPr/>
        <a:lstStyle/>
        <a:p>
          <a:endParaRPr lang="en-US"/>
        </a:p>
      </dgm:t>
    </dgm:pt>
    <dgm:pt modelId="{44E215FA-8B59-4FEB-BBF3-C853E02E6F1C}" type="pres">
      <dgm:prSet presAssocID="{5FF68FC3-755D-462D-94C8-3AB831509D9E}" presName="root" presStyleCnt="0">
        <dgm:presLayoutVars>
          <dgm:dir/>
          <dgm:resizeHandles val="exact"/>
        </dgm:presLayoutVars>
      </dgm:prSet>
      <dgm:spPr/>
    </dgm:pt>
    <dgm:pt modelId="{1E4D6927-F8FA-41C6-9664-BD3A1B38D0C2}" type="pres">
      <dgm:prSet presAssocID="{340B3D52-4DC9-451D-9810-17FCFB2CB98D}" presName="compNode" presStyleCnt="0"/>
      <dgm:spPr/>
    </dgm:pt>
    <dgm:pt modelId="{275C1A82-4ADD-44E8-ACCC-894AF226909C}" type="pres">
      <dgm:prSet presAssocID="{340B3D52-4DC9-451D-9810-17FCFB2CB9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a"/>
        </a:ext>
      </dgm:extLst>
    </dgm:pt>
    <dgm:pt modelId="{89FD048E-402F-482C-A5AD-B847EC72B6D8}" type="pres">
      <dgm:prSet presAssocID="{340B3D52-4DC9-451D-9810-17FCFB2CB98D}" presName="iconSpace" presStyleCnt="0"/>
      <dgm:spPr/>
    </dgm:pt>
    <dgm:pt modelId="{7436F94C-32E3-42F7-87AF-1EC964710876}" type="pres">
      <dgm:prSet presAssocID="{340B3D52-4DC9-451D-9810-17FCFB2CB98D}" presName="parTx" presStyleLbl="revTx" presStyleIdx="0" presStyleCnt="6">
        <dgm:presLayoutVars>
          <dgm:chMax val="0"/>
          <dgm:chPref val="0"/>
        </dgm:presLayoutVars>
      </dgm:prSet>
      <dgm:spPr/>
    </dgm:pt>
    <dgm:pt modelId="{BB4E93B6-B58B-4F8A-A5EA-5406A8B0B058}" type="pres">
      <dgm:prSet presAssocID="{340B3D52-4DC9-451D-9810-17FCFB2CB98D}" presName="txSpace" presStyleCnt="0"/>
      <dgm:spPr/>
    </dgm:pt>
    <dgm:pt modelId="{A2AC4F53-9B73-45DE-8279-C8E5ABE04116}" type="pres">
      <dgm:prSet presAssocID="{340B3D52-4DC9-451D-9810-17FCFB2CB98D}" presName="desTx" presStyleLbl="revTx" presStyleIdx="1" presStyleCnt="6">
        <dgm:presLayoutVars/>
      </dgm:prSet>
      <dgm:spPr/>
    </dgm:pt>
    <dgm:pt modelId="{65670EEA-2035-49D2-B2FA-50A41627CC0E}" type="pres">
      <dgm:prSet presAssocID="{43491263-77D2-404C-B743-1622F9A4F806}" presName="sibTrans" presStyleCnt="0"/>
      <dgm:spPr/>
    </dgm:pt>
    <dgm:pt modelId="{8B107B3F-092C-4A15-8BAB-089F631F9A68}" type="pres">
      <dgm:prSet presAssocID="{A000B6F7-B8BD-48E5-9E6E-2114CBA343E3}" presName="compNode" presStyleCnt="0"/>
      <dgm:spPr/>
    </dgm:pt>
    <dgm:pt modelId="{49FBE445-4F53-4CB6-9046-64AFF1BC5D32}" type="pres">
      <dgm:prSet presAssocID="{A000B6F7-B8BD-48E5-9E6E-2114CBA343E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7A086459-26EF-4D03-980E-BAED012E1E8E}" type="pres">
      <dgm:prSet presAssocID="{A000B6F7-B8BD-48E5-9E6E-2114CBA343E3}" presName="iconSpace" presStyleCnt="0"/>
      <dgm:spPr/>
    </dgm:pt>
    <dgm:pt modelId="{2BA17D00-90F4-4FE6-9995-C285C1127C27}" type="pres">
      <dgm:prSet presAssocID="{A000B6F7-B8BD-48E5-9E6E-2114CBA343E3}" presName="parTx" presStyleLbl="revTx" presStyleIdx="2" presStyleCnt="6">
        <dgm:presLayoutVars>
          <dgm:chMax val="0"/>
          <dgm:chPref val="0"/>
        </dgm:presLayoutVars>
      </dgm:prSet>
      <dgm:spPr/>
    </dgm:pt>
    <dgm:pt modelId="{86AD5A49-BEA3-4780-9339-8D855C30E0E5}" type="pres">
      <dgm:prSet presAssocID="{A000B6F7-B8BD-48E5-9E6E-2114CBA343E3}" presName="txSpace" presStyleCnt="0"/>
      <dgm:spPr/>
    </dgm:pt>
    <dgm:pt modelId="{EBB2E8D6-317D-4F25-9189-F0F6A4F40957}" type="pres">
      <dgm:prSet presAssocID="{A000B6F7-B8BD-48E5-9E6E-2114CBA343E3}" presName="desTx" presStyleLbl="revTx" presStyleIdx="3" presStyleCnt="6">
        <dgm:presLayoutVars/>
      </dgm:prSet>
      <dgm:spPr/>
    </dgm:pt>
    <dgm:pt modelId="{E2B1523B-0343-4AE7-B30E-614EFD76502C}" type="pres">
      <dgm:prSet presAssocID="{2CD699A6-47AD-4F38-8766-3C824638D1D7}" presName="sibTrans" presStyleCnt="0"/>
      <dgm:spPr/>
    </dgm:pt>
    <dgm:pt modelId="{4715F34B-99FB-4EAE-B7C0-7D5C6EE69AA0}" type="pres">
      <dgm:prSet presAssocID="{EA7A7270-6470-4878-B703-8811608BE797}" presName="compNode" presStyleCnt="0"/>
      <dgm:spPr/>
    </dgm:pt>
    <dgm:pt modelId="{78FF19C3-D708-464E-B3D2-412E793A4063}" type="pres">
      <dgm:prSet presAssocID="{EA7A7270-6470-4878-B703-8811608BE79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E9AFB3C-1A1C-4004-AC7C-8BCC3F339662}" type="pres">
      <dgm:prSet presAssocID="{EA7A7270-6470-4878-B703-8811608BE797}" presName="iconSpace" presStyleCnt="0"/>
      <dgm:spPr/>
    </dgm:pt>
    <dgm:pt modelId="{F157EC10-5AD4-42C9-8BEB-2202BE78BDCF}" type="pres">
      <dgm:prSet presAssocID="{EA7A7270-6470-4878-B703-8811608BE797}" presName="parTx" presStyleLbl="revTx" presStyleIdx="4" presStyleCnt="6">
        <dgm:presLayoutVars>
          <dgm:chMax val="0"/>
          <dgm:chPref val="0"/>
        </dgm:presLayoutVars>
      </dgm:prSet>
      <dgm:spPr/>
    </dgm:pt>
    <dgm:pt modelId="{9CCB581F-A66B-4373-B419-7DBF85EAA476}" type="pres">
      <dgm:prSet presAssocID="{EA7A7270-6470-4878-B703-8811608BE797}" presName="txSpace" presStyleCnt="0"/>
      <dgm:spPr/>
    </dgm:pt>
    <dgm:pt modelId="{4BD551E1-FF32-417C-B50F-873B672B7D3C}" type="pres">
      <dgm:prSet presAssocID="{EA7A7270-6470-4878-B703-8811608BE797}" presName="desTx" presStyleLbl="revTx" presStyleIdx="5" presStyleCnt="6">
        <dgm:presLayoutVars/>
      </dgm:prSet>
      <dgm:spPr/>
    </dgm:pt>
  </dgm:ptLst>
  <dgm:cxnLst>
    <dgm:cxn modelId="{7A4EC23A-9157-4FB8-9AAE-0E9B8F478E9B}" type="presOf" srcId="{A000B6F7-B8BD-48E5-9E6E-2114CBA343E3}" destId="{2BA17D00-90F4-4FE6-9995-C285C1127C27}" srcOrd="0" destOrd="0" presId="urn:microsoft.com/office/officeart/2018/5/layout/CenteredIconLabelDescriptionList"/>
    <dgm:cxn modelId="{BBF4A471-10F1-4F78-81FC-BEB08B7A4875}" type="presOf" srcId="{EA7A7270-6470-4878-B703-8811608BE797}" destId="{F157EC10-5AD4-42C9-8BEB-2202BE78BDCF}" srcOrd="0" destOrd="0" presId="urn:microsoft.com/office/officeart/2018/5/layout/CenteredIconLabelDescriptionList"/>
    <dgm:cxn modelId="{592CFD84-91D5-43B9-8A23-E63791D6A410}" srcId="{A000B6F7-B8BD-48E5-9E6E-2114CBA343E3}" destId="{38B1A24E-9E06-47FF-9727-433CFAC91F3B}" srcOrd="0" destOrd="0" parTransId="{EBE4EF49-5B13-43BE-9F26-8186EA61100A}" sibTransId="{57267D3D-3E06-44D0-804A-806F2EF052F9}"/>
    <dgm:cxn modelId="{77562BA1-0B7A-49DD-B27E-3D98279BBC7D}" type="presOf" srcId="{5FF68FC3-755D-462D-94C8-3AB831509D9E}" destId="{44E215FA-8B59-4FEB-BBF3-C853E02E6F1C}" srcOrd="0" destOrd="0" presId="urn:microsoft.com/office/officeart/2018/5/layout/CenteredIconLabelDescriptionList"/>
    <dgm:cxn modelId="{002491B6-52FF-4109-B80A-64DBE5B872F2}" srcId="{5FF68FC3-755D-462D-94C8-3AB831509D9E}" destId="{A000B6F7-B8BD-48E5-9E6E-2114CBA343E3}" srcOrd="1" destOrd="0" parTransId="{8F053B60-6361-4BF1-9BB1-EBB029B8E9B4}" sibTransId="{2CD699A6-47AD-4F38-8766-3C824638D1D7}"/>
    <dgm:cxn modelId="{C7EA3DD1-8E86-4E8E-8525-27C1C8BCF5DC}" srcId="{340B3D52-4DC9-451D-9810-17FCFB2CB98D}" destId="{F06E929F-3AF5-4AEE-A18C-BBCA146F4B9D}" srcOrd="0" destOrd="0" parTransId="{8F04A925-FB59-4DDD-B33C-83F8CABF4DF0}" sibTransId="{4C4C8572-5F56-4168-A38E-7FD9CCFC1670}"/>
    <dgm:cxn modelId="{1B0EDCDD-36E8-49CD-9AE1-06CE65D6C31B}" srcId="{5FF68FC3-755D-462D-94C8-3AB831509D9E}" destId="{EA7A7270-6470-4878-B703-8811608BE797}" srcOrd="2" destOrd="0" parTransId="{981FC3C5-FCD3-4B92-AFBC-0DEB2EA55F66}" sibTransId="{00C7F166-9130-462E-9C31-06561EDE5F73}"/>
    <dgm:cxn modelId="{F1BC04DE-57A2-4B22-AD5B-D73485F5655C}" srcId="{EA7A7270-6470-4878-B703-8811608BE797}" destId="{8B636279-E7C5-4142-907B-03BF6020A15B}" srcOrd="0" destOrd="0" parTransId="{1D128192-E4BE-44B6-939E-A8F1B89839B1}" sibTransId="{4497FFD5-5252-4632-BCE7-8D8A385A06E3}"/>
    <dgm:cxn modelId="{422F79DF-0353-4CA2-B5B1-8B1D87BBEE80}" type="presOf" srcId="{340B3D52-4DC9-451D-9810-17FCFB2CB98D}" destId="{7436F94C-32E3-42F7-87AF-1EC964710876}" srcOrd="0" destOrd="0" presId="urn:microsoft.com/office/officeart/2018/5/layout/CenteredIconLabelDescriptionList"/>
    <dgm:cxn modelId="{BBB2D3E1-359D-4A65-88B6-9574435D9627}" type="presOf" srcId="{8B636279-E7C5-4142-907B-03BF6020A15B}" destId="{4BD551E1-FF32-417C-B50F-873B672B7D3C}" srcOrd="0" destOrd="0" presId="urn:microsoft.com/office/officeart/2018/5/layout/CenteredIconLabelDescriptionList"/>
    <dgm:cxn modelId="{03B14BE2-9DE2-4016-8674-00D069C593A4}" srcId="{5FF68FC3-755D-462D-94C8-3AB831509D9E}" destId="{340B3D52-4DC9-451D-9810-17FCFB2CB98D}" srcOrd="0" destOrd="0" parTransId="{997CFC00-3B00-4E5F-A06B-93ECCF415D0F}" sibTransId="{43491263-77D2-404C-B743-1622F9A4F806}"/>
    <dgm:cxn modelId="{B74A2DE5-34D1-46EE-AA40-8B54C9ECC8CD}" type="presOf" srcId="{38B1A24E-9E06-47FF-9727-433CFAC91F3B}" destId="{EBB2E8D6-317D-4F25-9189-F0F6A4F40957}" srcOrd="0" destOrd="0" presId="urn:microsoft.com/office/officeart/2018/5/layout/CenteredIconLabelDescriptionList"/>
    <dgm:cxn modelId="{151330FD-FE9E-4BB9-926D-BC6D19606659}" type="presOf" srcId="{F06E929F-3AF5-4AEE-A18C-BBCA146F4B9D}" destId="{A2AC4F53-9B73-45DE-8279-C8E5ABE04116}" srcOrd="0" destOrd="0" presId="urn:microsoft.com/office/officeart/2018/5/layout/CenteredIconLabelDescriptionList"/>
    <dgm:cxn modelId="{B811D83A-F7A8-43D2-9910-953AA20C93A9}" type="presParOf" srcId="{44E215FA-8B59-4FEB-BBF3-C853E02E6F1C}" destId="{1E4D6927-F8FA-41C6-9664-BD3A1B38D0C2}" srcOrd="0" destOrd="0" presId="urn:microsoft.com/office/officeart/2018/5/layout/CenteredIconLabelDescriptionList"/>
    <dgm:cxn modelId="{DFB79A7E-9042-4FFA-AB05-9EB03F237739}" type="presParOf" srcId="{1E4D6927-F8FA-41C6-9664-BD3A1B38D0C2}" destId="{275C1A82-4ADD-44E8-ACCC-894AF226909C}" srcOrd="0" destOrd="0" presId="urn:microsoft.com/office/officeart/2018/5/layout/CenteredIconLabelDescriptionList"/>
    <dgm:cxn modelId="{29E0FBED-F754-48B9-B347-03567D7DE4B4}" type="presParOf" srcId="{1E4D6927-F8FA-41C6-9664-BD3A1B38D0C2}" destId="{89FD048E-402F-482C-A5AD-B847EC72B6D8}" srcOrd="1" destOrd="0" presId="urn:microsoft.com/office/officeart/2018/5/layout/CenteredIconLabelDescriptionList"/>
    <dgm:cxn modelId="{E2B0107B-C094-4A2A-B5E1-BC8972DBE883}" type="presParOf" srcId="{1E4D6927-F8FA-41C6-9664-BD3A1B38D0C2}" destId="{7436F94C-32E3-42F7-87AF-1EC964710876}" srcOrd="2" destOrd="0" presId="urn:microsoft.com/office/officeart/2018/5/layout/CenteredIconLabelDescriptionList"/>
    <dgm:cxn modelId="{0BB04867-8DB0-49B6-920D-823E6D79195C}" type="presParOf" srcId="{1E4D6927-F8FA-41C6-9664-BD3A1B38D0C2}" destId="{BB4E93B6-B58B-4F8A-A5EA-5406A8B0B058}" srcOrd="3" destOrd="0" presId="urn:microsoft.com/office/officeart/2018/5/layout/CenteredIconLabelDescriptionList"/>
    <dgm:cxn modelId="{2FBBBA60-F9CE-4370-9ADE-9F2921829125}" type="presParOf" srcId="{1E4D6927-F8FA-41C6-9664-BD3A1B38D0C2}" destId="{A2AC4F53-9B73-45DE-8279-C8E5ABE04116}" srcOrd="4" destOrd="0" presId="urn:microsoft.com/office/officeart/2018/5/layout/CenteredIconLabelDescriptionList"/>
    <dgm:cxn modelId="{FBA0F67F-DB47-4DA1-851E-3D7B3BAAE369}" type="presParOf" srcId="{44E215FA-8B59-4FEB-BBF3-C853E02E6F1C}" destId="{65670EEA-2035-49D2-B2FA-50A41627CC0E}" srcOrd="1" destOrd="0" presId="urn:microsoft.com/office/officeart/2018/5/layout/CenteredIconLabelDescriptionList"/>
    <dgm:cxn modelId="{9651AEEF-5CD8-4C01-9429-8BC85BDBCEF0}" type="presParOf" srcId="{44E215FA-8B59-4FEB-BBF3-C853E02E6F1C}" destId="{8B107B3F-092C-4A15-8BAB-089F631F9A68}" srcOrd="2" destOrd="0" presId="urn:microsoft.com/office/officeart/2018/5/layout/CenteredIconLabelDescriptionList"/>
    <dgm:cxn modelId="{C88B0F76-99A5-47DC-B4CB-4C61B73F64BC}" type="presParOf" srcId="{8B107B3F-092C-4A15-8BAB-089F631F9A68}" destId="{49FBE445-4F53-4CB6-9046-64AFF1BC5D32}" srcOrd="0" destOrd="0" presId="urn:microsoft.com/office/officeart/2018/5/layout/CenteredIconLabelDescriptionList"/>
    <dgm:cxn modelId="{0ECF5755-E537-4F16-B9E0-ADA71535170A}" type="presParOf" srcId="{8B107B3F-092C-4A15-8BAB-089F631F9A68}" destId="{7A086459-26EF-4D03-980E-BAED012E1E8E}" srcOrd="1" destOrd="0" presId="urn:microsoft.com/office/officeart/2018/5/layout/CenteredIconLabelDescriptionList"/>
    <dgm:cxn modelId="{712B61C1-9AA9-4574-8627-226F349052E1}" type="presParOf" srcId="{8B107B3F-092C-4A15-8BAB-089F631F9A68}" destId="{2BA17D00-90F4-4FE6-9995-C285C1127C27}" srcOrd="2" destOrd="0" presId="urn:microsoft.com/office/officeart/2018/5/layout/CenteredIconLabelDescriptionList"/>
    <dgm:cxn modelId="{EF621B94-0245-4A3B-9FA3-CE34DD9346C0}" type="presParOf" srcId="{8B107B3F-092C-4A15-8BAB-089F631F9A68}" destId="{86AD5A49-BEA3-4780-9339-8D855C30E0E5}" srcOrd="3" destOrd="0" presId="urn:microsoft.com/office/officeart/2018/5/layout/CenteredIconLabelDescriptionList"/>
    <dgm:cxn modelId="{E16BCFD1-9967-4475-AA25-792D157018AC}" type="presParOf" srcId="{8B107B3F-092C-4A15-8BAB-089F631F9A68}" destId="{EBB2E8D6-317D-4F25-9189-F0F6A4F40957}" srcOrd="4" destOrd="0" presId="urn:microsoft.com/office/officeart/2018/5/layout/CenteredIconLabelDescriptionList"/>
    <dgm:cxn modelId="{CA36ECB9-8516-4A6A-8E82-AA3D50CD0F54}" type="presParOf" srcId="{44E215FA-8B59-4FEB-BBF3-C853E02E6F1C}" destId="{E2B1523B-0343-4AE7-B30E-614EFD76502C}" srcOrd="3" destOrd="0" presId="urn:microsoft.com/office/officeart/2018/5/layout/CenteredIconLabelDescriptionList"/>
    <dgm:cxn modelId="{0C47079D-F7A1-43D9-B3DB-927342A9A190}" type="presParOf" srcId="{44E215FA-8B59-4FEB-BBF3-C853E02E6F1C}" destId="{4715F34B-99FB-4EAE-B7C0-7D5C6EE69AA0}" srcOrd="4" destOrd="0" presId="urn:microsoft.com/office/officeart/2018/5/layout/CenteredIconLabelDescriptionList"/>
    <dgm:cxn modelId="{BFE49AB3-86F9-424B-B457-B27450FEAEB3}" type="presParOf" srcId="{4715F34B-99FB-4EAE-B7C0-7D5C6EE69AA0}" destId="{78FF19C3-D708-464E-B3D2-412E793A4063}" srcOrd="0" destOrd="0" presId="urn:microsoft.com/office/officeart/2018/5/layout/CenteredIconLabelDescriptionList"/>
    <dgm:cxn modelId="{D2A52BE5-D28B-4D72-8254-390097AB345C}" type="presParOf" srcId="{4715F34B-99FB-4EAE-B7C0-7D5C6EE69AA0}" destId="{CE9AFB3C-1A1C-4004-AC7C-8BCC3F339662}" srcOrd="1" destOrd="0" presId="urn:microsoft.com/office/officeart/2018/5/layout/CenteredIconLabelDescriptionList"/>
    <dgm:cxn modelId="{ED2FF424-F92F-4557-8F76-93FA2EE37A4A}" type="presParOf" srcId="{4715F34B-99FB-4EAE-B7C0-7D5C6EE69AA0}" destId="{F157EC10-5AD4-42C9-8BEB-2202BE78BDCF}" srcOrd="2" destOrd="0" presId="urn:microsoft.com/office/officeart/2018/5/layout/CenteredIconLabelDescriptionList"/>
    <dgm:cxn modelId="{C3C12C43-73C1-465C-9270-DA55B979ADBE}" type="presParOf" srcId="{4715F34B-99FB-4EAE-B7C0-7D5C6EE69AA0}" destId="{9CCB581F-A66B-4373-B419-7DBF85EAA476}" srcOrd="3" destOrd="0" presId="urn:microsoft.com/office/officeart/2018/5/layout/CenteredIconLabelDescriptionList"/>
    <dgm:cxn modelId="{75290695-0FCF-444E-A134-E693C72BD8D1}" type="presParOf" srcId="{4715F34B-99FB-4EAE-B7C0-7D5C6EE69AA0}" destId="{4BD551E1-FF32-417C-B50F-873B672B7D3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82522F-8F3B-45C8-8BC3-9C833A3349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662022-C577-4738-BF45-B637A103CE1B}">
      <dgm:prSet/>
      <dgm:spPr/>
      <dgm:t>
        <a:bodyPr/>
        <a:lstStyle/>
        <a:p>
          <a:r>
            <a:rPr lang="cs-CZ"/>
            <a:t>nominující subjekt</a:t>
          </a:r>
          <a:endParaRPr lang="en-US"/>
        </a:p>
      </dgm:t>
    </dgm:pt>
    <dgm:pt modelId="{CDA21DFF-E872-44DA-955C-F9A86D95786A}" type="parTrans" cxnId="{E383A66F-1A7E-4717-8DFC-ECD10E3B782A}">
      <dgm:prSet/>
      <dgm:spPr/>
      <dgm:t>
        <a:bodyPr/>
        <a:lstStyle/>
        <a:p>
          <a:endParaRPr lang="en-US"/>
        </a:p>
      </dgm:t>
    </dgm:pt>
    <dgm:pt modelId="{7F51E9B5-3867-4ED0-AD4A-04D09D5ED0AD}" type="sibTrans" cxnId="{E383A66F-1A7E-4717-8DFC-ECD10E3B782A}">
      <dgm:prSet/>
      <dgm:spPr/>
      <dgm:t>
        <a:bodyPr/>
        <a:lstStyle/>
        <a:p>
          <a:endParaRPr lang="en-US"/>
        </a:p>
      </dgm:t>
    </dgm:pt>
    <dgm:pt modelId="{ECDE0FA1-61BE-4FB1-8685-DB92BF4726DE}">
      <dgm:prSet/>
      <dgm:spPr/>
      <dgm:t>
        <a:bodyPr/>
        <a:lstStyle/>
        <a:p>
          <a:r>
            <a:rPr lang="cs-CZ"/>
            <a:t>kandidát</a:t>
          </a:r>
          <a:endParaRPr lang="en-US"/>
        </a:p>
      </dgm:t>
    </dgm:pt>
    <dgm:pt modelId="{1A7498E2-FDF0-4DD2-A834-31A9E8D0D34E}" type="parTrans" cxnId="{2865839B-C43E-4E46-AE6D-C64FA90A6A43}">
      <dgm:prSet/>
      <dgm:spPr/>
      <dgm:t>
        <a:bodyPr/>
        <a:lstStyle/>
        <a:p>
          <a:endParaRPr lang="en-US"/>
        </a:p>
      </dgm:t>
    </dgm:pt>
    <dgm:pt modelId="{2F54F21C-145A-41E5-A3DE-54D348270949}" type="sibTrans" cxnId="{2865839B-C43E-4E46-AE6D-C64FA90A6A43}">
      <dgm:prSet/>
      <dgm:spPr/>
      <dgm:t>
        <a:bodyPr/>
        <a:lstStyle/>
        <a:p>
          <a:endParaRPr lang="en-US"/>
        </a:p>
      </dgm:t>
    </dgm:pt>
    <dgm:pt modelId="{A80DA93B-C0B2-4B77-BB8F-1583E53E35D8}">
      <dgm:prSet/>
      <dgm:spPr/>
      <dgm:t>
        <a:bodyPr/>
        <a:lstStyle/>
        <a:p>
          <a:r>
            <a:rPr lang="cs-CZ"/>
            <a:t>volič</a:t>
          </a:r>
          <a:endParaRPr lang="en-US"/>
        </a:p>
      </dgm:t>
    </dgm:pt>
    <dgm:pt modelId="{B981307B-6313-46E1-9BFE-240F125C9727}" type="parTrans" cxnId="{B2269AA5-B1CC-42FD-A40C-FCED39BD0333}">
      <dgm:prSet/>
      <dgm:spPr/>
      <dgm:t>
        <a:bodyPr/>
        <a:lstStyle/>
        <a:p>
          <a:endParaRPr lang="en-US"/>
        </a:p>
      </dgm:t>
    </dgm:pt>
    <dgm:pt modelId="{305D5A5A-9CF8-4FC9-9218-ABA12E26D828}" type="sibTrans" cxnId="{B2269AA5-B1CC-42FD-A40C-FCED39BD0333}">
      <dgm:prSet/>
      <dgm:spPr/>
      <dgm:t>
        <a:bodyPr/>
        <a:lstStyle/>
        <a:p>
          <a:endParaRPr lang="en-US"/>
        </a:p>
      </dgm:t>
    </dgm:pt>
    <dgm:pt modelId="{0ADF1A10-A03F-4281-8E58-99905C8ACE4A}" type="pres">
      <dgm:prSet presAssocID="{B582522F-8F3B-45C8-8BC3-9C833A3349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19C937-80BB-447D-A4CA-ACA8A62EF419}" type="pres">
      <dgm:prSet presAssocID="{85662022-C577-4738-BF45-B637A103CE1B}" presName="hierRoot1" presStyleCnt="0"/>
      <dgm:spPr/>
    </dgm:pt>
    <dgm:pt modelId="{28ACC630-A369-4809-AD5A-457A3B5FBF98}" type="pres">
      <dgm:prSet presAssocID="{85662022-C577-4738-BF45-B637A103CE1B}" presName="composite" presStyleCnt="0"/>
      <dgm:spPr/>
    </dgm:pt>
    <dgm:pt modelId="{7ABCEF8A-2606-4B99-B60F-6783A719A617}" type="pres">
      <dgm:prSet presAssocID="{85662022-C577-4738-BF45-B637A103CE1B}" presName="background" presStyleLbl="node0" presStyleIdx="0" presStyleCnt="3"/>
      <dgm:spPr>
        <a:solidFill>
          <a:schemeClr val="accent1">
            <a:lumMod val="20000"/>
            <a:lumOff val="80000"/>
          </a:schemeClr>
        </a:solidFill>
      </dgm:spPr>
    </dgm:pt>
    <dgm:pt modelId="{43C93472-BAA9-447E-BB83-700826E52CBC}" type="pres">
      <dgm:prSet presAssocID="{85662022-C577-4738-BF45-B637A103CE1B}" presName="text" presStyleLbl="fgAcc0" presStyleIdx="0" presStyleCnt="3">
        <dgm:presLayoutVars>
          <dgm:chPref val="3"/>
        </dgm:presLayoutVars>
      </dgm:prSet>
      <dgm:spPr/>
    </dgm:pt>
    <dgm:pt modelId="{BCE0366C-3AFC-42DA-B97D-9070701D95F8}" type="pres">
      <dgm:prSet presAssocID="{85662022-C577-4738-BF45-B637A103CE1B}" presName="hierChild2" presStyleCnt="0"/>
      <dgm:spPr/>
    </dgm:pt>
    <dgm:pt modelId="{758D01D7-3557-4B3E-9901-402AA06E2819}" type="pres">
      <dgm:prSet presAssocID="{ECDE0FA1-61BE-4FB1-8685-DB92BF4726DE}" presName="hierRoot1" presStyleCnt="0"/>
      <dgm:spPr/>
    </dgm:pt>
    <dgm:pt modelId="{1CC75414-49C3-4705-8C02-0FC98DB5D429}" type="pres">
      <dgm:prSet presAssocID="{ECDE0FA1-61BE-4FB1-8685-DB92BF4726DE}" presName="composite" presStyleCnt="0"/>
      <dgm:spPr/>
    </dgm:pt>
    <dgm:pt modelId="{E71DDCA7-0F30-4119-A856-2311E9F4E6F1}" type="pres">
      <dgm:prSet presAssocID="{ECDE0FA1-61BE-4FB1-8685-DB92BF4726DE}" presName="background" presStyleLbl="node0" presStyleIdx="1" presStyleCnt="3"/>
      <dgm:spPr>
        <a:solidFill>
          <a:schemeClr val="accent1">
            <a:lumMod val="20000"/>
            <a:lumOff val="80000"/>
          </a:schemeClr>
        </a:solidFill>
      </dgm:spPr>
    </dgm:pt>
    <dgm:pt modelId="{E1AFEE61-8395-49F8-A0BA-2C0BFBF88391}" type="pres">
      <dgm:prSet presAssocID="{ECDE0FA1-61BE-4FB1-8685-DB92BF4726DE}" presName="text" presStyleLbl="fgAcc0" presStyleIdx="1" presStyleCnt="3">
        <dgm:presLayoutVars>
          <dgm:chPref val="3"/>
        </dgm:presLayoutVars>
      </dgm:prSet>
      <dgm:spPr/>
    </dgm:pt>
    <dgm:pt modelId="{9EFC61E5-ED16-4A40-87D2-C54A926FF7CF}" type="pres">
      <dgm:prSet presAssocID="{ECDE0FA1-61BE-4FB1-8685-DB92BF4726DE}" presName="hierChild2" presStyleCnt="0"/>
      <dgm:spPr/>
    </dgm:pt>
    <dgm:pt modelId="{E9FC302D-47E6-499D-89E8-CA54BF4FC8EC}" type="pres">
      <dgm:prSet presAssocID="{A80DA93B-C0B2-4B77-BB8F-1583E53E35D8}" presName="hierRoot1" presStyleCnt="0"/>
      <dgm:spPr/>
    </dgm:pt>
    <dgm:pt modelId="{48454EA3-557B-4B58-A509-DBD16C721D57}" type="pres">
      <dgm:prSet presAssocID="{A80DA93B-C0B2-4B77-BB8F-1583E53E35D8}" presName="composite" presStyleCnt="0"/>
      <dgm:spPr/>
    </dgm:pt>
    <dgm:pt modelId="{6E52306B-A5B9-4F09-97EA-31FA16AA41CE}" type="pres">
      <dgm:prSet presAssocID="{A80DA93B-C0B2-4B77-BB8F-1583E53E35D8}" presName="background" presStyleLbl="node0" presStyleIdx="2" presStyleCnt="3"/>
      <dgm:spPr>
        <a:solidFill>
          <a:schemeClr val="accent1">
            <a:lumMod val="20000"/>
            <a:lumOff val="80000"/>
          </a:schemeClr>
        </a:solidFill>
      </dgm:spPr>
    </dgm:pt>
    <dgm:pt modelId="{7F00AD0B-F570-46DA-9B9F-7997FDE2E09E}" type="pres">
      <dgm:prSet presAssocID="{A80DA93B-C0B2-4B77-BB8F-1583E53E35D8}" presName="text" presStyleLbl="fgAcc0" presStyleIdx="2" presStyleCnt="3">
        <dgm:presLayoutVars>
          <dgm:chPref val="3"/>
        </dgm:presLayoutVars>
      </dgm:prSet>
      <dgm:spPr/>
    </dgm:pt>
    <dgm:pt modelId="{5E7E1B6D-A3D5-4E65-9880-3A96FD815EC5}" type="pres">
      <dgm:prSet presAssocID="{A80DA93B-C0B2-4B77-BB8F-1583E53E35D8}" presName="hierChild2" presStyleCnt="0"/>
      <dgm:spPr/>
    </dgm:pt>
  </dgm:ptLst>
  <dgm:cxnLst>
    <dgm:cxn modelId="{AC792F2D-E6A8-4C11-91C4-EA0B53B8B665}" type="presOf" srcId="{B582522F-8F3B-45C8-8BC3-9C833A3349CD}" destId="{0ADF1A10-A03F-4281-8E58-99905C8ACE4A}" srcOrd="0" destOrd="0" presId="urn:microsoft.com/office/officeart/2005/8/layout/hierarchy1"/>
    <dgm:cxn modelId="{52A16446-99BF-4A43-8245-B4FEE3E8DA21}" type="presOf" srcId="{ECDE0FA1-61BE-4FB1-8685-DB92BF4726DE}" destId="{E1AFEE61-8395-49F8-A0BA-2C0BFBF88391}" srcOrd="0" destOrd="0" presId="urn:microsoft.com/office/officeart/2005/8/layout/hierarchy1"/>
    <dgm:cxn modelId="{E383A66F-1A7E-4717-8DFC-ECD10E3B782A}" srcId="{B582522F-8F3B-45C8-8BC3-9C833A3349CD}" destId="{85662022-C577-4738-BF45-B637A103CE1B}" srcOrd="0" destOrd="0" parTransId="{CDA21DFF-E872-44DA-955C-F9A86D95786A}" sibTransId="{7F51E9B5-3867-4ED0-AD4A-04D09D5ED0AD}"/>
    <dgm:cxn modelId="{2865839B-C43E-4E46-AE6D-C64FA90A6A43}" srcId="{B582522F-8F3B-45C8-8BC3-9C833A3349CD}" destId="{ECDE0FA1-61BE-4FB1-8685-DB92BF4726DE}" srcOrd="1" destOrd="0" parTransId="{1A7498E2-FDF0-4DD2-A834-31A9E8D0D34E}" sibTransId="{2F54F21C-145A-41E5-A3DE-54D348270949}"/>
    <dgm:cxn modelId="{B2269AA5-B1CC-42FD-A40C-FCED39BD0333}" srcId="{B582522F-8F3B-45C8-8BC3-9C833A3349CD}" destId="{A80DA93B-C0B2-4B77-BB8F-1583E53E35D8}" srcOrd="2" destOrd="0" parTransId="{B981307B-6313-46E1-9BFE-240F125C9727}" sibTransId="{305D5A5A-9CF8-4FC9-9218-ABA12E26D828}"/>
    <dgm:cxn modelId="{29AC91A6-8E8E-43CA-BC34-F436F9C16FDA}" type="presOf" srcId="{85662022-C577-4738-BF45-B637A103CE1B}" destId="{43C93472-BAA9-447E-BB83-700826E52CBC}" srcOrd="0" destOrd="0" presId="urn:microsoft.com/office/officeart/2005/8/layout/hierarchy1"/>
    <dgm:cxn modelId="{87FD5FE5-9A6F-449F-A2C9-870EAEE6F038}" type="presOf" srcId="{A80DA93B-C0B2-4B77-BB8F-1583E53E35D8}" destId="{7F00AD0B-F570-46DA-9B9F-7997FDE2E09E}" srcOrd="0" destOrd="0" presId="urn:microsoft.com/office/officeart/2005/8/layout/hierarchy1"/>
    <dgm:cxn modelId="{AE15973D-783E-451E-A145-189542165437}" type="presParOf" srcId="{0ADF1A10-A03F-4281-8E58-99905C8ACE4A}" destId="{C519C937-80BB-447D-A4CA-ACA8A62EF419}" srcOrd="0" destOrd="0" presId="urn:microsoft.com/office/officeart/2005/8/layout/hierarchy1"/>
    <dgm:cxn modelId="{E8BFBC45-661E-4C92-A8F4-383A35E3753A}" type="presParOf" srcId="{C519C937-80BB-447D-A4CA-ACA8A62EF419}" destId="{28ACC630-A369-4809-AD5A-457A3B5FBF98}" srcOrd="0" destOrd="0" presId="urn:microsoft.com/office/officeart/2005/8/layout/hierarchy1"/>
    <dgm:cxn modelId="{074A92D2-DD52-479C-B735-CD23EAD2AB60}" type="presParOf" srcId="{28ACC630-A369-4809-AD5A-457A3B5FBF98}" destId="{7ABCEF8A-2606-4B99-B60F-6783A719A617}" srcOrd="0" destOrd="0" presId="urn:microsoft.com/office/officeart/2005/8/layout/hierarchy1"/>
    <dgm:cxn modelId="{4ACFDFC3-4FCA-43C4-8F1B-DCD81F689FB6}" type="presParOf" srcId="{28ACC630-A369-4809-AD5A-457A3B5FBF98}" destId="{43C93472-BAA9-447E-BB83-700826E52CBC}" srcOrd="1" destOrd="0" presId="urn:microsoft.com/office/officeart/2005/8/layout/hierarchy1"/>
    <dgm:cxn modelId="{105A47DC-6DE6-4C74-89E0-E00F499EFE67}" type="presParOf" srcId="{C519C937-80BB-447D-A4CA-ACA8A62EF419}" destId="{BCE0366C-3AFC-42DA-B97D-9070701D95F8}" srcOrd="1" destOrd="0" presId="urn:microsoft.com/office/officeart/2005/8/layout/hierarchy1"/>
    <dgm:cxn modelId="{A8583C72-9B76-4130-830A-A5BC34BA5FB9}" type="presParOf" srcId="{0ADF1A10-A03F-4281-8E58-99905C8ACE4A}" destId="{758D01D7-3557-4B3E-9901-402AA06E2819}" srcOrd="1" destOrd="0" presId="urn:microsoft.com/office/officeart/2005/8/layout/hierarchy1"/>
    <dgm:cxn modelId="{E6D6EFBA-9CF4-400F-8778-E2AEC5DC1480}" type="presParOf" srcId="{758D01D7-3557-4B3E-9901-402AA06E2819}" destId="{1CC75414-49C3-4705-8C02-0FC98DB5D429}" srcOrd="0" destOrd="0" presId="urn:microsoft.com/office/officeart/2005/8/layout/hierarchy1"/>
    <dgm:cxn modelId="{3F19D3FE-8B67-46FE-97BE-A38A1DCCDC44}" type="presParOf" srcId="{1CC75414-49C3-4705-8C02-0FC98DB5D429}" destId="{E71DDCA7-0F30-4119-A856-2311E9F4E6F1}" srcOrd="0" destOrd="0" presId="urn:microsoft.com/office/officeart/2005/8/layout/hierarchy1"/>
    <dgm:cxn modelId="{C064ED91-F159-4DE5-BC86-51922E579BE7}" type="presParOf" srcId="{1CC75414-49C3-4705-8C02-0FC98DB5D429}" destId="{E1AFEE61-8395-49F8-A0BA-2C0BFBF88391}" srcOrd="1" destOrd="0" presId="urn:microsoft.com/office/officeart/2005/8/layout/hierarchy1"/>
    <dgm:cxn modelId="{935722D8-B171-49BE-86B2-59E3154748CB}" type="presParOf" srcId="{758D01D7-3557-4B3E-9901-402AA06E2819}" destId="{9EFC61E5-ED16-4A40-87D2-C54A926FF7CF}" srcOrd="1" destOrd="0" presId="urn:microsoft.com/office/officeart/2005/8/layout/hierarchy1"/>
    <dgm:cxn modelId="{CB82F7CD-2CFA-4715-8B22-B41D5E751D5A}" type="presParOf" srcId="{0ADF1A10-A03F-4281-8E58-99905C8ACE4A}" destId="{E9FC302D-47E6-499D-89E8-CA54BF4FC8EC}" srcOrd="2" destOrd="0" presId="urn:microsoft.com/office/officeart/2005/8/layout/hierarchy1"/>
    <dgm:cxn modelId="{7EAAC278-72A4-4A0F-A829-BD04180D2B8A}" type="presParOf" srcId="{E9FC302D-47E6-499D-89E8-CA54BF4FC8EC}" destId="{48454EA3-557B-4B58-A509-DBD16C721D57}" srcOrd="0" destOrd="0" presId="urn:microsoft.com/office/officeart/2005/8/layout/hierarchy1"/>
    <dgm:cxn modelId="{705B9209-EB6A-4B48-836D-54AF8F56AD8B}" type="presParOf" srcId="{48454EA3-557B-4B58-A509-DBD16C721D57}" destId="{6E52306B-A5B9-4F09-97EA-31FA16AA41CE}" srcOrd="0" destOrd="0" presId="urn:microsoft.com/office/officeart/2005/8/layout/hierarchy1"/>
    <dgm:cxn modelId="{7FDC8096-7377-415A-A1F7-6D12D764CDB3}" type="presParOf" srcId="{48454EA3-557B-4B58-A509-DBD16C721D57}" destId="{7F00AD0B-F570-46DA-9B9F-7997FDE2E09E}" srcOrd="1" destOrd="0" presId="urn:microsoft.com/office/officeart/2005/8/layout/hierarchy1"/>
    <dgm:cxn modelId="{7AB82D0E-DCF8-4F66-9628-8A4E3D7EF5B9}" type="presParOf" srcId="{E9FC302D-47E6-499D-89E8-CA54BF4FC8EC}" destId="{5E7E1B6D-A3D5-4E65-9880-3A96FD815E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1DF89F-CAE0-44A8-A5DC-5B5272519B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318FD6-AA68-4D6D-906B-E2B0F96F6E6E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cs-CZ" b="1" dirty="0"/>
            <a:t>instituce</a:t>
          </a:r>
        </a:p>
        <a:p>
          <a:r>
            <a:rPr lang="cs-CZ" dirty="0"/>
            <a:t>centralizace</a:t>
          </a:r>
        </a:p>
      </dgm:t>
    </dgm:pt>
    <dgm:pt modelId="{C816685F-4A90-4C88-BD50-FE196495AA3E}" type="parTrans" cxnId="{4A10991C-C8F5-4EDC-8F97-B835FAF51A54}">
      <dgm:prSet/>
      <dgm:spPr/>
      <dgm:t>
        <a:bodyPr/>
        <a:lstStyle/>
        <a:p>
          <a:endParaRPr lang="cs-CZ"/>
        </a:p>
      </dgm:t>
    </dgm:pt>
    <dgm:pt modelId="{5D2D330F-98D0-434E-B2CB-7203F1ECFDD3}" type="sibTrans" cxnId="{4A10991C-C8F5-4EDC-8F97-B835FAF51A54}">
      <dgm:prSet/>
      <dgm:spPr/>
      <dgm:t>
        <a:bodyPr/>
        <a:lstStyle/>
        <a:p>
          <a:endParaRPr lang="cs-CZ"/>
        </a:p>
      </dgm:t>
    </dgm:pt>
    <dgm:pt modelId="{FCA0525A-89EF-46E3-81F9-36EBD408206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cs-CZ" b="1" dirty="0"/>
            <a:t>zosobnění</a:t>
          </a:r>
        </a:p>
        <a:p>
          <a:r>
            <a:rPr lang="cs-CZ" dirty="0" err="1"/>
            <a:t>babišovci</a:t>
          </a:r>
          <a:r>
            <a:rPr lang="cs-CZ" dirty="0"/>
            <a:t>, okamurovci</a:t>
          </a:r>
        </a:p>
      </dgm:t>
    </dgm:pt>
    <dgm:pt modelId="{5DF59169-F47D-4A63-A6D4-11122E76197A}" type="parTrans" cxnId="{41CC47A4-AD8B-4C8E-AD75-BBB2F1355B0B}">
      <dgm:prSet/>
      <dgm:spPr/>
      <dgm:t>
        <a:bodyPr/>
        <a:lstStyle/>
        <a:p>
          <a:endParaRPr lang="cs-CZ"/>
        </a:p>
      </dgm:t>
    </dgm:pt>
    <dgm:pt modelId="{D06FA9B9-70FC-45AD-A5FE-C09F8A478663}" type="sibTrans" cxnId="{41CC47A4-AD8B-4C8E-AD75-BBB2F1355B0B}">
      <dgm:prSet/>
      <dgm:spPr/>
      <dgm:t>
        <a:bodyPr/>
        <a:lstStyle/>
        <a:p>
          <a:endParaRPr lang="cs-CZ"/>
        </a:p>
      </dgm:t>
    </dgm:pt>
    <dgm:pt modelId="{8851939C-623F-484E-B74E-A6A264C7503F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b="1" dirty="0"/>
            <a:t>nové typy stran (a politiků)</a:t>
          </a:r>
        </a:p>
      </dgm:t>
    </dgm:pt>
    <dgm:pt modelId="{94E32540-3451-427E-A402-5D85ECB3EEB4}" type="parTrans" cxnId="{06C50227-13CA-481C-B630-5BE297FE97A2}">
      <dgm:prSet/>
      <dgm:spPr/>
      <dgm:t>
        <a:bodyPr/>
        <a:lstStyle/>
        <a:p>
          <a:endParaRPr lang="cs-CZ"/>
        </a:p>
      </dgm:t>
    </dgm:pt>
    <dgm:pt modelId="{E8B9FEE8-0C68-4E66-9A0D-FA73E4AB908C}" type="sibTrans" cxnId="{06C50227-13CA-481C-B630-5BE297FE97A2}">
      <dgm:prSet/>
      <dgm:spPr/>
      <dgm:t>
        <a:bodyPr/>
        <a:lstStyle/>
        <a:p>
          <a:endParaRPr lang="cs-CZ"/>
        </a:p>
      </dgm:t>
    </dgm:pt>
    <dgm:pt modelId="{FAF55DD6-FC41-4B12-AC5B-618F9E6BE3D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b="1" dirty="0"/>
            <a:t>funkce</a:t>
          </a:r>
        </a:p>
        <a:p>
          <a:r>
            <a:rPr lang="cs-CZ" dirty="0"/>
            <a:t>kdo bude premiérem</a:t>
          </a:r>
        </a:p>
      </dgm:t>
    </dgm:pt>
    <dgm:pt modelId="{074B7638-00C7-4607-978E-2CEC62DD0149}" type="parTrans" cxnId="{DA3E9A50-9E4E-4F06-97BB-04D78A93FDDA}">
      <dgm:prSet/>
      <dgm:spPr/>
      <dgm:t>
        <a:bodyPr/>
        <a:lstStyle/>
        <a:p>
          <a:endParaRPr lang="cs-CZ"/>
        </a:p>
      </dgm:t>
    </dgm:pt>
    <dgm:pt modelId="{AE25B990-2F43-4BB8-9567-8519A2B9E006}" type="sibTrans" cxnId="{DA3E9A50-9E4E-4F06-97BB-04D78A93FDDA}">
      <dgm:prSet/>
      <dgm:spPr/>
      <dgm:t>
        <a:bodyPr/>
        <a:lstStyle/>
        <a:p>
          <a:endParaRPr lang="cs-CZ"/>
        </a:p>
      </dgm:t>
    </dgm:pt>
    <dgm:pt modelId="{56CC935D-292D-42C5-BF86-1836EC4F798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volební rozhodování</a:t>
          </a:r>
        </a:p>
        <a:p>
          <a:r>
            <a:rPr lang="cs-CZ" b="0" dirty="0"/>
            <a:t>sympatie</a:t>
          </a:r>
        </a:p>
      </dgm:t>
    </dgm:pt>
    <dgm:pt modelId="{F113CAD8-DD8A-4CC4-BB8B-B9E124A4C5ED}" type="parTrans" cxnId="{C9393046-7D7B-44EA-806B-F93699CFC15A}">
      <dgm:prSet/>
      <dgm:spPr/>
      <dgm:t>
        <a:bodyPr/>
        <a:lstStyle/>
        <a:p>
          <a:endParaRPr lang="cs-CZ"/>
        </a:p>
      </dgm:t>
    </dgm:pt>
    <dgm:pt modelId="{96D3EF8C-0B09-4CE6-A642-E1C7A8312FAA}" type="sibTrans" cxnId="{C9393046-7D7B-44EA-806B-F93699CFC15A}">
      <dgm:prSet/>
      <dgm:spPr/>
      <dgm:t>
        <a:bodyPr/>
        <a:lstStyle/>
        <a:p>
          <a:endParaRPr lang="cs-CZ"/>
        </a:p>
      </dgm:t>
    </dgm:pt>
    <dgm:pt modelId="{A13A9803-D319-48E5-B408-491BA220BC56}" type="pres">
      <dgm:prSet presAssocID="{B21DF89F-CAE0-44A8-A5DC-5B5272519B7B}" presName="Name0" presStyleCnt="0">
        <dgm:presLayoutVars>
          <dgm:dir/>
          <dgm:resizeHandles val="exact"/>
        </dgm:presLayoutVars>
      </dgm:prSet>
      <dgm:spPr/>
    </dgm:pt>
    <dgm:pt modelId="{86ED3C8C-7497-4FE3-BD2F-BEC8BE6BD364}" type="pres">
      <dgm:prSet presAssocID="{4F318FD6-AA68-4D6D-906B-E2B0F96F6E6E}" presName="node" presStyleLbl="node1" presStyleIdx="0" presStyleCnt="5">
        <dgm:presLayoutVars>
          <dgm:bulletEnabled val="1"/>
        </dgm:presLayoutVars>
      </dgm:prSet>
      <dgm:spPr/>
    </dgm:pt>
    <dgm:pt modelId="{7B120FEC-A7EC-4E5F-B749-5D75A8B4589E}" type="pres">
      <dgm:prSet presAssocID="{5D2D330F-98D0-434E-B2CB-7203F1ECFDD3}" presName="sibTrans" presStyleLbl="sibTrans2D1" presStyleIdx="0" presStyleCnt="4"/>
      <dgm:spPr/>
    </dgm:pt>
    <dgm:pt modelId="{9B29A5C2-59AE-492D-9496-014888D6B479}" type="pres">
      <dgm:prSet presAssocID="{5D2D330F-98D0-434E-B2CB-7203F1ECFDD3}" presName="connectorText" presStyleLbl="sibTrans2D1" presStyleIdx="0" presStyleCnt="4"/>
      <dgm:spPr/>
    </dgm:pt>
    <dgm:pt modelId="{50EC6A7D-A4E3-46BC-84F0-E17B8A3F5126}" type="pres">
      <dgm:prSet presAssocID="{FCA0525A-89EF-46E3-81F9-36EBD4082065}" presName="node" presStyleLbl="node1" presStyleIdx="1" presStyleCnt="5">
        <dgm:presLayoutVars>
          <dgm:bulletEnabled val="1"/>
        </dgm:presLayoutVars>
      </dgm:prSet>
      <dgm:spPr/>
    </dgm:pt>
    <dgm:pt modelId="{0641F340-1476-4248-9A9B-0EB0A1BEC104}" type="pres">
      <dgm:prSet presAssocID="{D06FA9B9-70FC-45AD-A5FE-C09F8A478663}" presName="sibTrans" presStyleLbl="sibTrans2D1" presStyleIdx="1" presStyleCnt="4"/>
      <dgm:spPr/>
    </dgm:pt>
    <dgm:pt modelId="{669BC578-045F-4457-93C2-4C4FCB8C43E0}" type="pres">
      <dgm:prSet presAssocID="{D06FA9B9-70FC-45AD-A5FE-C09F8A478663}" presName="connectorText" presStyleLbl="sibTrans2D1" presStyleIdx="1" presStyleCnt="4"/>
      <dgm:spPr/>
    </dgm:pt>
    <dgm:pt modelId="{25CBAF2F-EA40-470D-B154-D5590D2EC568}" type="pres">
      <dgm:prSet presAssocID="{FAF55DD6-FC41-4B12-AC5B-618F9E6BE3D7}" presName="node" presStyleLbl="node1" presStyleIdx="2" presStyleCnt="5">
        <dgm:presLayoutVars>
          <dgm:bulletEnabled val="1"/>
        </dgm:presLayoutVars>
      </dgm:prSet>
      <dgm:spPr/>
    </dgm:pt>
    <dgm:pt modelId="{198CB2BB-D7C5-4F78-92C3-1F9FD8484ABF}" type="pres">
      <dgm:prSet presAssocID="{AE25B990-2F43-4BB8-9567-8519A2B9E006}" presName="sibTrans" presStyleLbl="sibTrans2D1" presStyleIdx="2" presStyleCnt="4"/>
      <dgm:spPr/>
    </dgm:pt>
    <dgm:pt modelId="{45B8E000-B810-40F1-9665-3EFCFEFF694A}" type="pres">
      <dgm:prSet presAssocID="{AE25B990-2F43-4BB8-9567-8519A2B9E006}" presName="connectorText" presStyleLbl="sibTrans2D1" presStyleIdx="2" presStyleCnt="4"/>
      <dgm:spPr/>
    </dgm:pt>
    <dgm:pt modelId="{1155235D-2248-49FF-8B9B-A587C0FAE7B0}" type="pres">
      <dgm:prSet presAssocID="{56CC935D-292D-42C5-BF86-1836EC4F798A}" presName="node" presStyleLbl="node1" presStyleIdx="3" presStyleCnt="5">
        <dgm:presLayoutVars>
          <dgm:bulletEnabled val="1"/>
        </dgm:presLayoutVars>
      </dgm:prSet>
      <dgm:spPr/>
    </dgm:pt>
    <dgm:pt modelId="{1AF27DE4-428C-483A-B759-7F85A4D8A5EE}" type="pres">
      <dgm:prSet presAssocID="{96D3EF8C-0B09-4CE6-A642-E1C7A8312FAA}" presName="sibTrans" presStyleLbl="sibTrans2D1" presStyleIdx="3" presStyleCnt="4"/>
      <dgm:spPr/>
    </dgm:pt>
    <dgm:pt modelId="{334E5628-860E-48FA-A624-69E707776DE7}" type="pres">
      <dgm:prSet presAssocID="{96D3EF8C-0B09-4CE6-A642-E1C7A8312FAA}" presName="connectorText" presStyleLbl="sibTrans2D1" presStyleIdx="3" presStyleCnt="4"/>
      <dgm:spPr/>
    </dgm:pt>
    <dgm:pt modelId="{A175FCC8-E51B-49F5-A29C-211221E60691}" type="pres">
      <dgm:prSet presAssocID="{8851939C-623F-484E-B74E-A6A264C7503F}" presName="node" presStyleLbl="node1" presStyleIdx="4" presStyleCnt="5">
        <dgm:presLayoutVars>
          <dgm:bulletEnabled val="1"/>
        </dgm:presLayoutVars>
      </dgm:prSet>
      <dgm:spPr/>
    </dgm:pt>
  </dgm:ptLst>
  <dgm:cxnLst>
    <dgm:cxn modelId="{F9828C02-EE82-4738-8F2A-57A40E326849}" type="presOf" srcId="{FCA0525A-89EF-46E3-81F9-36EBD4082065}" destId="{50EC6A7D-A4E3-46BC-84F0-E17B8A3F5126}" srcOrd="0" destOrd="0" presId="urn:microsoft.com/office/officeart/2005/8/layout/process1"/>
    <dgm:cxn modelId="{2F75AF02-A76B-472E-B588-B4F5133F54F8}" type="presOf" srcId="{B21DF89F-CAE0-44A8-A5DC-5B5272519B7B}" destId="{A13A9803-D319-48E5-B408-491BA220BC56}" srcOrd="0" destOrd="0" presId="urn:microsoft.com/office/officeart/2005/8/layout/process1"/>
    <dgm:cxn modelId="{4A10991C-C8F5-4EDC-8F97-B835FAF51A54}" srcId="{B21DF89F-CAE0-44A8-A5DC-5B5272519B7B}" destId="{4F318FD6-AA68-4D6D-906B-E2B0F96F6E6E}" srcOrd="0" destOrd="0" parTransId="{C816685F-4A90-4C88-BD50-FE196495AA3E}" sibTransId="{5D2D330F-98D0-434E-B2CB-7203F1ECFDD3}"/>
    <dgm:cxn modelId="{06C50227-13CA-481C-B630-5BE297FE97A2}" srcId="{B21DF89F-CAE0-44A8-A5DC-5B5272519B7B}" destId="{8851939C-623F-484E-B74E-A6A264C7503F}" srcOrd="4" destOrd="0" parTransId="{94E32540-3451-427E-A402-5D85ECB3EEB4}" sibTransId="{E8B9FEE8-0C68-4E66-9A0D-FA73E4AB908C}"/>
    <dgm:cxn modelId="{8B7B335D-F873-4837-8C26-A4CA47968404}" type="presOf" srcId="{8851939C-623F-484E-B74E-A6A264C7503F}" destId="{A175FCC8-E51B-49F5-A29C-211221E60691}" srcOrd="0" destOrd="0" presId="urn:microsoft.com/office/officeart/2005/8/layout/process1"/>
    <dgm:cxn modelId="{C9393046-7D7B-44EA-806B-F93699CFC15A}" srcId="{B21DF89F-CAE0-44A8-A5DC-5B5272519B7B}" destId="{56CC935D-292D-42C5-BF86-1836EC4F798A}" srcOrd="3" destOrd="0" parTransId="{F113CAD8-DD8A-4CC4-BB8B-B9E124A4C5ED}" sibTransId="{96D3EF8C-0B09-4CE6-A642-E1C7A8312FAA}"/>
    <dgm:cxn modelId="{82EF6147-49D0-4A09-B1AD-22C6FE644545}" type="presOf" srcId="{56CC935D-292D-42C5-BF86-1836EC4F798A}" destId="{1155235D-2248-49FF-8B9B-A587C0FAE7B0}" srcOrd="0" destOrd="0" presId="urn:microsoft.com/office/officeart/2005/8/layout/process1"/>
    <dgm:cxn modelId="{7ED6486D-777F-487F-A095-48D09E77CFE0}" type="presOf" srcId="{D06FA9B9-70FC-45AD-A5FE-C09F8A478663}" destId="{669BC578-045F-4457-93C2-4C4FCB8C43E0}" srcOrd="1" destOrd="0" presId="urn:microsoft.com/office/officeart/2005/8/layout/process1"/>
    <dgm:cxn modelId="{F0ECDD4D-A821-4DD1-A6E6-0EB3438DE7BC}" type="presOf" srcId="{AE25B990-2F43-4BB8-9567-8519A2B9E006}" destId="{45B8E000-B810-40F1-9665-3EFCFEFF694A}" srcOrd="1" destOrd="0" presId="urn:microsoft.com/office/officeart/2005/8/layout/process1"/>
    <dgm:cxn modelId="{1D1F2150-B2DA-4862-99A6-B7656FC88F28}" type="presOf" srcId="{5D2D330F-98D0-434E-B2CB-7203F1ECFDD3}" destId="{7B120FEC-A7EC-4E5F-B749-5D75A8B4589E}" srcOrd="0" destOrd="0" presId="urn:microsoft.com/office/officeart/2005/8/layout/process1"/>
    <dgm:cxn modelId="{DA3E9A50-9E4E-4F06-97BB-04D78A93FDDA}" srcId="{B21DF89F-CAE0-44A8-A5DC-5B5272519B7B}" destId="{FAF55DD6-FC41-4B12-AC5B-618F9E6BE3D7}" srcOrd="2" destOrd="0" parTransId="{074B7638-00C7-4607-978E-2CEC62DD0149}" sibTransId="{AE25B990-2F43-4BB8-9567-8519A2B9E006}"/>
    <dgm:cxn modelId="{A748A553-E9CC-49A5-9C5A-74A76DFEDBF9}" type="presOf" srcId="{AE25B990-2F43-4BB8-9567-8519A2B9E006}" destId="{198CB2BB-D7C5-4F78-92C3-1F9FD8484ABF}" srcOrd="0" destOrd="0" presId="urn:microsoft.com/office/officeart/2005/8/layout/process1"/>
    <dgm:cxn modelId="{66371E99-5598-4A7B-93B7-ACDD11AF1699}" type="presOf" srcId="{96D3EF8C-0B09-4CE6-A642-E1C7A8312FAA}" destId="{334E5628-860E-48FA-A624-69E707776DE7}" srcOrd="1" destOrd="0" presId="urn:microsoft.com/office/officeart/2005/8/layout/process1"/>
    <dgm:cxn modelId="{8A104D9D-0DA8-44C1-9E66-7F0DAB06437C}" type="presOf" srcId="{D06FA9B9-70FC-45AD-A5FE-C09F8A478663}" destId="{0641F340-1476-4248-9A9B-0EB0A1BEC104}" srcOrd="0" destOrd="0" presId="urn:microsoft.com/office/officeart/2005/8/layout/process1"/>
    <dgm:cxn modelId="{411A37A0-D674-40EC-8A52-511BC12B8E29}" type="presOf" srcId="{5D2D330F-98D0-434E-B2CB-7203F1ECFDD3}" destId="{9B29A5C2-59AE-492D-9496-014888D6B479}" srcOrd="1" destOrd="0" presId="urn:microsoft.com/office/officeart/2005/8/layout/process1"/>
    <dgm:cxn modelId="{41CC47A4-AD8B-4C8E-AD75-BBB2F1355B0B}" srcId="{B21DF89F-CAE0-44A8-A5DC-5B5272519B7B}" destId="{FCA0525A-89EF-46E3-81F9-36EBD4082065}" srcOrd="1" destOrd="0" parTransId="{5DF59169-F47D-4A63-A6D4-11122E76197A}" sibTransId="{D06FA9B9-70FC-45AD-A5FE-C09F8A478663}"/>
    <dgm:cxn modelId="{DD30AAA8-C9D8-4826-A666-B592DB25DFD7}" type="presOf" srcId="{4F318FD6-AA68-4D6D-906B-E2B0F96F6E6E}" destId="{86ED3C8C-7497-4FE3-BD2F-BEC8BE6BD364}" srcOrd="0" destOrd="0" presId="urn:microsoft.com/office/officeart/2005/8/layout/process1"/>
    <dgm:cxn modelId="{344E66B9-A0EF-4A1A-9719-39131F72DE0E}" type="presOf" srcId="{96D3EF8C-0B09-4CE6-A642-E1C7A8312FAA}" destId="{1AF27DE4-428C-483A-B759-7F85A4D8A5EE}" srcOrd="0" destOrd="0" presId="urn:microsoft.com/office/officeart/2005/8/layout/process1"/>
    <dgm:cxn modelId="{A4385EE8-F6CF-438F-9DDD-C13B8C93FEFA}" type="presOf" srcId="{FAF55DD6-FC41-4B12-AC5B-618F9E6BE3D7}" destId="{25CBAF2F-EA40-470D-B154-D5590D2EC568}" srcOrd="0" destOrd="0" presId="urn:microsoft.com/office/officeart/2005/8/layout/process1"/>
    <dgm:cxn modelId="{2E988847-D3FD-42AE-893C-CFF4F221BE59}" type="presParOf" srcId="{A13A9803-D319-48E5-B408-491BA220BC56}" destId="{86ED3C8C-7497-4FE3-BD2F-BEC8BE6BD364}" srcOrd="0" destOrd="0" presId="urn:microsoft.com/office/officeart/2005/8/layout/process1"/>
    <dgm:cxn modelId="{95BE4BD7-E3DD-4C9C-9152-EC933ECF6185}" type="presParOf" srcId="{A13A9803-D319-48E5-B408-491BA220BC56}" destId="{7B120FEC-A7EC-4E5F-B749-5D75A8B4589E}" srcOrd="1" destOrd="0" presId="urn:microsoft.com/office/officeart/2005/8/layout/process1"/>
    <dgm:cxn modelId="{606F6663-A850-4ADE-8EC6-A4F4A7E08E75}" type="presParOf" srcId="{7B120FEC-A7EC-4E5F-B749-5D75A8B4589E}" destId="{9B29A5C2-59AE-492D-9496-014888D6B479}" srcOrd="0" destOrd="0" presId="urn:microsoft.com/office/officeart/2005/8/layout/process1"/>
    <dgm:cxn modelId="{83879D90-329A-40ED-AE83-18CD83B3ECE6}" type="presParOf" srcId="{A13A9803-D319-48E5-B408-491BA220BC56}" destId="{50EC6A7D-A4E3-46BC-84F0-E17B8A3F5126}" srcOrd="2" destOrd="0" presId="urn:microsoft.com/office/officeart/2005/8/layout/process1"/>
    <dgm:cxn modelId="{A5BC106C-3800-45DE-9B5F-F48B697B3F7B}" type="presParOf" srcId="{A13A9803-D319-48E5-B408-491BA220BC56}" destId="{0641F340-1476-4248-9A9B-0EB0A1BEC104}" srcOrd="3" destOrd="0" presId="urn:microsoft.com/office/officeart/2005/8/layout/process1"/>
    <dgm:cxn modelId="{92AE7767-47D0-4BCA-923C-AA237E7F4251}" type="presParOf" srcId="{0641F340-1476-4248-9A9B-0EB0A1BEC104}" destId="{669BC578-045F-4457-93C2-4C4FCB8C43E0}" srcOrd="0" destOrd="0" presId="urn:microsoft.com/office/officeart/2005/8/layout/process1"/>
    <dgm:cxn modelId="{85911A65-B6EF-45B4-8141-63DAB5CF5A33}" type="presParOf" srcId="{A13A9803-D319-48E5-B408-491BA220BC56}" destId="{25CBAF2F-EA40-470D-B154-D5590D2EC568}" srcOrd="4" destOrd="0" presId="urn:microsoft.com/office/officeart/2005/8/layout/process1"/>
    <dgm:cxn modelId="{ECD352FE-4EEC-489F-AAEF-212B25DE12E7}" type="presParOf" srcId="{A13A9803-D319-48E5-B408-491BA220BC56}" destId="{198CB2BB-D7C5-4F78-92C3-1F9FD8484ABF}" srcOrd="5" destOrd="0" presId="urn:microsoft.com/office/officeart/2005/8/layout/process1"/>
    <dgm:cxn modelId="{6E2EEED4-1B6D-4C0A-B380-B0B8FB680DF3}" type="presParOf" srcId="{198CB2BB-D7C5-4F78-92C3-1F9FD8484ABF}" destId="{45B8E000-B810-40F1-9665-3EFCFEFF694A}" srcOrd="0" destOrd="0" presId="urn:microsoft.com/office/officeart/2005/8/layout/process1"/>
    <dgm:cxn modelId="{E0322F68-3FF9-411E-A123-2D994CC25397}" type="presParOf" srcId="{A13A9803-D319-48E5-B408-491BA220BC56}" destId="{1155235D-2248-49FF-8B9B-A587C0FAE7B0}" srcOrd="6" destOrd="0" presId="urn:microsoft.com/office/officeart/2005/8/layout/process1"/>
    <dgm:cxn modelId="{7A14B468-9F27-4ED0-A37F-957F197C334D}" type="presParOf" srcId="{A13A9803-D319-48E5-B408-491BA220BC56}" destId="{1AF27DE4-428C-483A-B759-7F85A4D8A5EE}" srcOrd="7" destOrd="0" presId="urn:microsoft.com/office/officeart/2005/8/layout/process1"/>
    <dgm:cxn modelId="{50CF595B-17A1-4AB0-BF9F-FC53BF223610}" type="presParOf" srcId="{1AF27DE4-428C-483A-B759-7F85A4D8A5EE}" destId="{334E5628-860E-48FA-A624-69E707776DE7}" srcOrd="0" destOrd="0" presId="urn:microsoft.com/office/officeart/2005/8/layout/process1"/>
    <dgm:cxn modelId="{CDC9306C-0E34-4361-A279-76C847E00571}" type="presParOf" srcId="{A13A9803-D319-48E5-B408-491BA220BC56}" destId="{A175FCC8-E51B-49F5-A29C-211221E6069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DFE76B-B45B-47A0-8429-BDC05593625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49D946-C05E-4F3C-B27C-0FDDEF275807}">
      <dgm:prSet custT="1"/>
      <dgm:spPr/>
      <dgm:t>
        <a:bodyPr/>
        <a:lstStyle/>
        <a:p>
          <a:r>
            <a:rPr lang="cs-CZ" sz="4400" dirty="0">
              <a:latin typeface="+mj-lt"/>
            </a:rPr>
            <a:t>reakce na přirozený vývoj</a:t>
          </a:r>
          <a:endParaRPr lang="en-US" sz="4400" dirty="0">
            <a:latin typeface="+mj-lt"/>
          </a:endParaRPr>
        </a:p>
      </dgm:t>
    </dgm:pt>
    <dgm:pt modelId="{9005EAA0-8151-4B4E-BB70-D732D120E3AB}" type="parTrans" cxnId="{FFCB74A6-756F-4EDB-BC95-0A385E06C2B5}">
      <dgm:prSet/>
      <dgm:spPr/>
      <dgm:t>
        <a:bodyPr/>
        <a:lstStyle/>
        <a:p>
          <a:endParaRPr lang="en-US"/>
        </a:p>
      </dgm:t>
    </dgm:pt>
    <dgm:pt modelId="{ABA954EF-1A44-475E-9FCC-8AABAF2A0389}" type="sibTrans" cxnId="{FFCB74A6-756F-4EDB-BC95-0A385E06C2B5}">
      <dgm:prSet/>
      <dgm:spPr/>
      <dgm:t>
        <a:bodyPr/>
        <a:lstStyle/>
        <a:p>
          <a:endParaRPr lang="en-US"/>
        </a:p>
      </dgm:t>
    </dgm:pt>
    <dgm:pt modelId="{ECDF7A3F-DAF6-4BF0-9DDD-8A1BBAC5C7B8}">
      <dgm:prSet custT="1"/>
      <dgm:spPr/>
      <dgm:t>
        <a:bodyPr/>
        <a:lstStyle/>
        <a:p>
          <a:r>
            <a:rPr lang="cs-CZ" sz="4400" dirty="0">
              <a:latin typeface="+mj-lt"/>
            </a:rPr>
            <a:t>lídr je bůh</a:t>
          </a:r>
          <a:endParaRPr lang="en-US" sz="4400" dirty="0">
            <a:latin typeface="+mj-lt"/>
          </a:endParaRPr>
        </a:p>
      </dgm:t>
    </dgm:pt>
    <dgm:pt modelId="{F2E661C1-7919-4EEA-B77C-5F08084C03C0}" type="parTrans" cxnId="{AED8C2AE-308F-405B-8A88-54F1BF5212D0}">
      <dgm:prSet/>
      <dgm:spPr/>
      <dgm:t>
        <a:bodyPr/>
        <a:lstStyle/>
        <a:p>
          <a:endParaRPr lang="en-US"/>
        </a:p>
      </dgm:t>
    </dgm:pt>
    <dgm:pt modelId="{D14CB851-6AC8-4805-922C-D8D940B85060}" type="sibTrans" cxnId="{AED8C2AE-308F-405B-8A88-54F1BF5212D0}">
      <dgm:prSet/>
      <dgm:spPr/>
      <dgm:t>
        <a:bodyPr/>
        <a:lstStyle/>
        <a:p>
          <a:endParaRPr lang="en-US"/>
        </a:p>
      </dgm:t>
    </dgm:pt>
    <dgm:pt modelId="{26DBD5F7-2C2B-49CB-A807-16A5B0D8C0C8}" type="pres">
      <dgm:prSet presAssocID="{86DFE76B-B45B-47A0-8429-BDC0559362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3311CA-2237-417C-9CE1-7413C87B733C}" type="pres">
      <dgm:prSet presAssocID="{5B49D946-C05E-4F3C-B27C-0FDDEF275807}" presName="hierRoot1" presStyleCnt="0"/>
      <dgm:spPr/>
    </dgm:pt>
    <dgm:pt modelId="{34A0C045-261F-4C45-A816-8309627D29E1}" type="pres">
      <dgm:prSet presAssocID="{5B49D946-C05E-4F3C-B27C-0FDDEF275807}" presName="composite" presStyleCnt="0"/>
      <dgm:spPr/>
    </dgm:pt>
    <dgm:pt modelId="{EA9A8B38-BF89-4FED-957D-EF8D4EDB42BD}" type="pres">
      <dgm:prSet presAssocID="{5B49D946-C05E-4F3C-B27C-0FDDEF275807}" presName="background" presStyleLbl="node0" presStyleIdx="0" presStyleCnt="2"/>
      <dgm:spPr>
        <a:solidFill>
          <a:schemeClr val="accent1">
            <a:lumMod val="20000"/>
            <a:lumOff val="80000"/>
          </a:schemeClr>
        </a:solidFill>
      </dgm:spPr>
    </dgm:pt>
    <dgm:pt modelId="{5CC47C23-A432-4DE4-A672-E69D1A3CE295}" type="pres">
      <dgm:prSet presAssocID="{5B49D946-C05E-4F3C-B27C-0FDDEF275807}" presName="text" presStyleLbl="fgAcc0" presStyleIdx="0" presStyleCnt="2">
        <dgm:presLayoutVars>
          <dgm:chPref val="3"/>
        </dgm:presLayoutVars>
      </dgm:prSet>
      <dgm:spPr/>
    </dgm:pt>
    <dgm:pt modelId="{6A8DE239-7CD6-491C-81F1-1B0922F95318}" type="pres">
      <dgm:prSet presAssocID="{5B49D946-C05E-4F3C-B27C-0FDDEF275807}" presName="hierChild2" presStyleCnt="0"/>
      <dgm:spPr/>
    </dgm:pt>
    <dgm:pt modelId="{94ED1538-593D-40F9-98F9-DA4D581E7A5F}" type="pres">
      <dgm:prSet presAssocID="{ECDF7A3F-DAF6-4BF0-9DDD-8A1BBAC5C7B8}" presName="hierRoot1" presStyleCnt="0"/>
      <dgm:spPr/>
    </dgm:pt>
    <dgm:pt modelId="{0D63C612-10AE-49B3-AC5F-20B1FCF642BB}" type="pres">
      <dgm:prSet presAssocID="{ECDF7A3F-DAF6-4BF0-9DDD-8A1BBAC5C7B8}" presName="composite" presStyleCnt="0"/>
      <dgm:spPr/>
    </dgm:pt>
    <dgm:pt modelId="{3381D428-2DAD-4A20-BFE6-ECB45448B97D}" type="pres">
      <dgm:prSet presAssocID="{ECDF7A3F-DAF6-4BF0-9DDD-8A1BBAC5C7B8}" presName="background" presStyleLbl="node0" presStyleIdx="1" presStyleCnt="2"/>
      <dgm:spPr>
        <a:solidFill>
          <a:schemeClr val="accent1">
            <a:lumMod val="20000"/>
            <a:lumOff val="80000"/>
          </a:schemeClr>
        </a:solidFill>
      </dgm:spPr>
    </dgm:pt>
    <dgm:pt modelId="{E743B465-6BF9-455C-BF76-9B9D51414D50}" type="pres">
      <dgm:prSet presAssocID="{ECDF7A3F-DAF6-4BF0-9DDD-8A1BBAC5C7B8}" presName="text" presStyleLbl="fgAcc0" presStyleIdx="1" presStyleCnt="2">
        <dgm:presLayoutVars>
          <dgm:chPref val="3"/>
        </dgm:presLayoutVars>
      </dgm:prSet>
      <dgm:spPr/>
    </dgm:pt>
    <dgm:pt modelId="{5FCBD9F3-B6A7-42D0-8807-B3B9EBB679AA}" type="pres">
      <dgm:prSet presAssocID="{ECDF7A3F-DAF6-4BF0-9DDD-8A1BBAC5C7B8}" presName="hierChild2" presStyleCnt="0"/>
      <dgm:spPr/>
    </dgm:pt>
  </dgm:ptLst>
  <dgm:cxnLst>
    <dgm:cxn modelId="{23A9E866-793B-4738-AE9A-75E3CB51609F}" type="presOf" srcId="{86DFE76B-B45B-47A0-8429-BDC055936257}" destId="{26DBD5F7-2C2B-49CB-A807-16A5B0D8C0C8}" srcOrd="0" destOrd="0" presId="urn:microsoft.com/office/officeart/2005/8/layout/hierarchy1"/>
    <dgm:cxn modelId="{E85BEFA1-5D78-4CDD-B893-2B1AD2DBEE21}" type="presOf" srcId="{5B49D946-C05E-4F3C-B27C-0FDDEF275807}" destId="{5CC47C23-A432-4DE4-A672-E69D1A3CE295}" srcOrd="0" destOrd="0" presId="urn:microsoft.com/office/officeart/2005/8/layout/hierarchy1"/>
    <dgm:cxn modelId="{FFCB74A6-756F-4EDB-BC95-0A385E06C2B5}" srcId="{86DFE76B-B45B-47A0-8429-BDC055936257}" destId="{5B49D946-C05E-4F3C-B27C-0FDDEF275807}" srcOrd="0" destOrd="0" parTransId="{9005EAA0-8151-4B4E-BB70-D732D120E3AB}" sibTransId="{ABA954EF-1A44-475E-9FCC-8AABAF2A0389}"/>
    <dgm:cxn modelId="{AED8C2AE-308F-405B-8A88-54F1BF5212D0}" srcId="{86DFE76B-B45B-47A0-8429-BDC055936257}" destId="{ECDF7A3F-DAF6-4BF0-9DDD-8A1BBAC5C7B8}" srcOrd="1" destOrd="0" parTransId="{F2E661C1-7919-4EEA-B77C-5F08084C03C0}" sibTransId="{D14CB851-6AC8-4805-922C-D8D940B85060}"/>
    <dgm:cxn modelId="{9A8B70E1-0572-466D-84A1-94BE1CEB55F4}" type="presOf" srcId="{ECDF7A3F-DAF6-4BF0-9DDD-8A1BBAC5C7B8}" destId="{E743B465-6BF9-455C-BF76-9B9D51414D50}" srcOrd="0" destOrd="0" presId="urn:microsoft.com/office/officeart/2005/8/layout/hierarchy1"/>
    <dgm:cxn modelId="{DB7B5CB8-AF85-4910-BEF2-03D5BA1C858F}" type="presParOf" srcId="{26DBD5F7-2C2B-49CB-A807-16A5B0D8C0C8}" destId="{513311CA-2237-417C-9CE1-7413C87B733C}" srcOrd="0" destOrd="0" presId="urn:microsoft.com/office/officeart/2005/8/layout/hierarchy1"/>
    <dgm:cxn modelId="{57C12072-5487-44F5-AA45-F4881F5CEC81}" type="presParOf" srcId="{513311CA-2237-417C-9CE1-7413C87B733C}" destId="{34A0C045-261F-4C45-A816-8309627D29E1}" srcOrd="0" destOrd="0" presId="urn:microsoft.com/office/officeart/2005/8/layout/hierarchy1"/>
    <dgm:cxn modelId="{FDDF1194-2F3E-4F38-B2F0-3A84D7D9E475}" type="presParOf" srcId="{34A0C045-261F-4C45-A816-8309627D29E1}" destId="{EA9A8B38-BF89-4FED-957D-EF8D4EDB42BD}" srcOrd="0" destOrd="0" presId="urn:microsoft.com/office/officeart/2005/8/layout/hierarchy1"/>
    <dgm:cxn modelId="{DB6654E3-2E28-4EF4-A468-7307DDECE981}" type="presParOf" srcId="{34A0C045-261F-4C45-A816-8309627D29E1}" destId="{5CC47C23-A432-4DE4-A672-E69D1A3CE295}" srcOrd="1" destOrd="0" presId="urn:microsoft.com/office/officeart/2005/8/layout/hierarchy1"/>
    <dgm:cxn modelId="{3EEA7814-2C7B-4454-9021-BA449132EC65}" type="presParOf" srcId="{513311CA-2237-417C-9CE1-7413C87B733C}" destId="{6A8DE239-7CD6-491C-81F1-1B0922F95318}" srcOrd="1" destOrd="0" presId="urn:microsoft.com/office/officeart/2005/8/layout/hierarchy1"/>
    <dgm:cxn modelId="{675A4BE8-9450-47DF-B57B-0F2F8D480BE0}" type="presParOf" srcId="{26DBD5F7-2C2B-49CB-A807-16A5B0D8C0C8}" destId="{94ED1538-593D-40F9-98F9-DA4D581E7A5F}" srcOrd="1" destOrd="0" presId="urn:microsoft.com/office/officeart/2005/8/layout/hierarchy1"/>
    <dgm:cxn modelId="{C503FBCB-EF27-474B-9402-F31499787E1E}" type="presParOf" srcId="{94ED1538-593D-40F9-98F9-DA4D581E7A5F}" destId="{0D63C612-10AE-49B3-AC5F-20B1FCF642BB}" srcOrd="0" destOrd="0" presId="urn:microsoft.com/office/officeart/2005/8/layout/hierarchy1"/>
    <dgm:cxn modelId="{4B62BF97-F425-4D91-9ADA-ECAEE764E310}" type="presParOf" srcId="{0D63C612-10AE-49B3-AC5F-20B1FCF642BB}" destId="{3381D428-2DAD-4A20-BFE6-ECB45448B97D}" srcOrd="0" destOrd="0" presId="urn:microsoft.com/office/officeart/2005/8/layout/hierarchy1"/>
    <dgm:cxn modelId="{35C66805-87EE-459E-977F-FB65E55C6765}" type="presParOf" srcId="{0D63C612-10AE-49B3-AC5F-20B1FCF642BB}" destId="{E743B465-6BF9-455C-BF76-9B9D51414D50}" srcOrd="1" destOrd="0" presId="urn:microsoft.com/office/officeart/2005/8/layout/hierarchy1"/>
    <dgm:cxn modelId="{ACE12FBB-5FB8-4D14-918F-819BDB9F7441}" type="presParOf" srcId="{94ED1538-593D-40F9-98F9-DA4D581E7A5F}" destId="{5FCBD9F3-B6A7-42D0-8807-B3B9EBB679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13C12E-F677-45AC-9FA3-9E0AF40E1B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82C38-A209-4888-BEBB-61EC5CFD8C71}">
      <dgm:prSet/>
      <dgm:spPr/>
      <dgm:t>
        <a:bodyPr/>
        <a:lstStyle/>
        <a:p>
          <a:r>
            <a:rPr lang="cs-CZ" dirty="0">
              <a:latin typeface="+mj-lt"/>
            </a:rPr>
            <a:t>myslí to vážně?</a:t>
          </a:r>
          <a:endParaRPr lang="en-US" dirty="0">
            <a:latin typeface="+mj-lt"/>
          </a:endParaRPr>
        </a:p>
      </dgm:t>
    </dgm:pt>
    <dgm:pt modelId="{C369FF37-A5A7-4DA4-A1C2-493C7D9A3B44}" type="parTrans" cxnId="{31E7FCBB-6161-4C43-BA11-F46667554540}">
      <dgm:prSet/>
      <dgm:spPr/>
      <dgm:t>
        <a:bodyPr/>
        <a:lstStyle/>
        <a:p>
          <a:endParaRPr lang="en-US"/>
        </a:p>
      </dgm:t>
    </dgm:pt>
    <dgm:pt modelId="{916ECC16-1E67-4DE7-BBB9-FA1D76A8C57C}" type="sibTrans" cxnId="{31E7FCBB-6161-4C43-BA11-F46667554540}">
      <dgm:prSet/>
      <dgm:spPr/>
      <dgm:t>
        <a:bodyPr/>
        <a:lstStyle/>
        <a:p>
          <a:endParaRPr lang="en-US"/>
        </a:p>
      </dgm:t>
    </dgm:pt>
    <dgm:pt modelId="{D37F8201-62B8-4C53-8389-194C242F18B7}">
      <dgm:prSet/>
      <dgm:spPr/>
      <dgm:t>
        <a:bodyPr/>
        <a:lstStyle/>
        <a:p>
          <a:r>
            <a:rPr lang="cs-CZ" dirty="0">
              <a:latin typeface="+mj-lt"/>
            </a:rPr>
            <a:t>stanovení role</a:t>
          </a:r>
          <a:endParaRPr lang="en-US" dirty="0">
            <a:latin typeface="+mj-lt"/>
          </a:endParaRPr>
        </a:p>
      </dgm:t>
    </dgm:pt>
    <dgm:pt modelId="{B14AF42E-A2AE-482D-98FF-040BB690CF6B}" type="parTrans" cxnId="{CCCE2C99-6E3C-4B23-856E-217E7CAF738D}">
      <dgm:prSet/>
      <dgm:spPr/>
      <dgm:t>
        <a:bodyPr/>
        <a:lstStyle/>
        <a:p>
          <a:endParaRPr lang="en-US"/>
        </a:p>
      </dgm:t>
    </dgm:pt>
    <dgm:pt modelId="{651D0EDA-92FF-4EEF-882F-C9EF9DF9CFB1}" type="sibTrans" cxnId="{CCCE2C99-6E3C-4B23-856E-217E7CAF738D}">
      <dgm:prSet/>
      <dgm:spPr/>
      <dgm:t>
        <a:bodyPr/>
        <a:lstStyle/>
        <a:p>
          <a:endParaRPr lang="en-US"/>
        </a:p>
      </dgm:t>
    </dgm:pt>
    <dgm:pt modelId="{7C401292-75A5-4D53-8AC8-F6754E83A4F3}">
      <dgm:prSet/>
      <dgm:spPr/>
      <dgm:t>
        <a:bodyPr/>
        <a:lstStyle/>
        <a:p>
          <a:r>
            <a:rPr lang="cs-CZ" dirty="0">
              <a:latin typeface="+mj-lt"/>
            </a:rPr>
            <a:t>úprava vzhledu</a:t>
          </a:r>
          <a:endParaRPr lang="en-US" dirty="0">
            <a:latin typeface="+mj-lt"/>
          </a:endParaRPr>
        </a:p>
      </dgm:t>
    </dgm:pt>
    <dgm:pt modelId="{F9048179-4E93-4317-9066-07D3A09B8744}" type="parTrans" cxnId="{CEB2A2FA-A1D9-43E2-B0F9-B244D85E24C6}">
      <dgm:prSet/>
      <dgm:spPr/>
      <dgm:t>
        <a:bodyPr/>
        <a:lstStyle/>
        <a:p>
          <a:endParaRPr lang="en-US"/>
        </a:p>
      </dgm:t>
    </dgm:pt>
    <dgm:pt modelId="{F5B7CA7A-7160-461A-87D1-0607AAA15800}" type="sibTrans" cxnId="{CEB2A2FA-A1D9-43E2-B0F9-B244D85E24C6}">
      <dgm:prSet/>
      <dgm:spPr/>
      <dgm:t>
        <a:bodyPr/>
        <a:lstStyle/>
        <a:p>
          <a:endParaRPr lang="en-US"/>
        </a:p>
      </dgm:t>
    </dgm:pt>
    <dgm:pt modelId="{1CFEE19A-892F-49D8-B4E9-31EF47D90CDC}">
      <dgm:prSet/>
      <dgm:spPr/>
      <dgm:t>
        <a:bodyPr/>
        <a:lstStyle/>
        <a:p>
          <a:r>
            <a:rPr lang="cs-CZ" dirty="0">
              <a:latin typeface="+mj-lt"/>
            </a:rPr>
            <a:t>znalost trhu</a:t>
          </a:r>
          <a:endParaRPr lang="en-US" dirty="0">
            <a:latin typeface="+mj-lt"/>
          </a:endParaRPr>
        </a:p>
      </dgm:t>
    </dgm:pt>
    <dgm:pt modelId="{FA148FB8-05DB-4543-B6D2-DB1CAA6BB1F5}" type="parTrans" cxnId="{BE63CA8C-0FDB-4BA8-B705-FA03B80A71DB}">
      <dgm:prSet/>
      <dgm:spPr/>
      <dgm:t>
        <a:bodyPr/>
        <a:lstStyle/>
        <a:p>
          <a:endParaRPr lang="en-US"/>
        </a:p>
      </dgm:t>
    </dgm:pt>
    <dgm:pt modelId="{4AE0BFEB-D2B3-412B-8385-A809785C44D3}" type="sibTrans" cxnId="{BE63CA8C-0FDB-4BA8-B705-FA03B80A71DB}">
      <dgm:prSet/>
      <dgm:spPr/>
      <dgm:t>
        <a:bodyPr/>
        <a:lstStyle/>
        <a:p>
          <a:endParaRPr lang="en-US"/>
        </a:p>
      </dgm:t>
    </dgm:pt>
    <dgm:pt modelId="{67A186AF-C1A8-4C15-892B-B73ECDBD3D53}">
      <dgm:prSet/>
      <dgm:spPr/>
      <dgm:t>
        <a:bodyPr/>
        <a:lstStyle/>
        <a:p>
          <a:r>
            <a:rPr lang="cs-CZ" dirty="0">
              <a:latin typeface="+mj-lt"/>
            </a:rPr>
            <a:t>mediální trénink</a:t>
          </a:r>
          <a:endParaRPr lang="en-US" dirty="0">
            <a:latin typeface="+mj-lt"/>
          </a:endParaRPr>
        </a:p>
      </dgm:t>
    </dgm:pt>
    <dgm:pt modelId="{004C4C25-8FC3-4B40-A0B3-C0F5800B3169}" type="parTrans" cxnId="{D4EF34F6-EDC7-44CF-8EE3-FA607289DA97}">
      <dgm:prSet/>
      <dgm:spPr/>
      <dgm:t>
        <a:bodyPr/>
        <a:lstStyle/>
        <a:p>
          <a:endParaRPr lang="en-US"/>
        </a:p>
      </dgm:t>
    </dgm:pt>
    <dgm:pt modelId="{5ED064BC-6474-49C0-BE9A-EA2968092492}" type="sibTrans" cxnId="{D4EF34F6-EDC7-44CF-8EE3-FA607289DA97}">
      <dgm:prSet/>
      <dgm:spPr/>
      <dgm:t>
        <a:bodyPr/>
        <a:lstStyle/>
        <a:p>
          <a:endParaRPr lang="en-US"/>
        </a:p>
      </dgm:t>
    </dgm:pt>
    <dgm:pt modelId="{554BE772-2933-4BAB-8F8C-0D1D793B5478}" type="pres">
      <dgm:prSet presAssocID="{1613C12E-F677-45AC-9FA3-9E0AF40E1B7A}" presName="vert0" presStyleCnt="0">
        <dgm:presLayoutVars>
          <dgm:dir/>
          <dgm:animOne val="branch"/>
          <dgm:animLvl val="lvl"/>
        </dgm:presLayoutVars>
      </dgm:prSet>
      <dgm:spPr/>
    </dgm:pt>
    <dgm:pt modelId="{97A0F27C-B6EB-46CB-9AD4-571500C28420}" type="pres">
      <dgm:prSet presAssocID="{51E82C38-A209-4888-BEBB-61EC5CFD8C71}" presName="thickLine" presStyleLbl="alignNode1" presStyleIdx="0" presStyleCnt="5"/>
      <dgm:spPr/>
    </dgm:pt>
    <dgm:pt modelId="{846FA992-C0AE-468B-9424-B76BA412B67A}" type="pres">
      <dgm:prSet presAssocID="{51E82C38-A209-4888-BEBB-61EC5CFD8C71}" presName="horz1" presStyleCnt="0"/>
      <dgm:spPr/>
    </dgm:pt>
    <dgm:pt modelId="{57E090B4-C77B-49AD-A7FF-1ADD49247D00}" type="pres">
      <dgm:prSet presAssocID="{51E82C38-A209-4888-BEBB-61EC5CFD8C71}" presName="tx1" presStyleLbl="revTx" presStyleIdx="0" presStyleCnt="5"/>
      <dgm:spPr/>
    </dgm:pt>
    <dgm:pt modelId="{E6F77B52-2563-4897-8070-01B5C54B99BC}" type="pres">
      <dgm:prSet presAssocID="{51E82C38-A209-4888-BEBB-61EC5CFD8C71}" presName="vert1" presStyleCnt="0"/>
      <dgm:spPr/>
    </dgm:pt>
    <dgm:pt modelId="{6678C604-EFA5-4E5A-9D6E-828C189D236B}" type="pres">
      <dgm:prSet presAssocID="{D37F8201-62B8-4C53-8389-194C242F18B7}" presName="thickLine" presStyleLbl="alignNode1" presStyleIdx="1" presStyleCnt="5"/>
      <dgm:spPr/>
    </dgm:pt>
    <dgm:pt modelId="{D2FCC1B5-B9D5-4ECA-BE23-1EDFFF73F403}" type="pres">
      <dgm:prSet presAssocID="{D37F8201-62B8-4C53-8389-194C242F18B7}" presName="horz1" presStyleCnt="0"/>
      <dgm:spPr/>
    </dgm:pt>
    <dgm:pt modelId="{E73D9D7C-D03D-4F0D-BD0B-D0226A9D14EB}" type="pres">
      <dgm:prSet presAssocID="{D37F8201-62B8-4C53-8389-194C242F18B7}" presName="tx1" presStyleLbl="revTx" presStyleIdx="1" presStyleCnt="5"/>
      <dgm:spPr/>
    </dgm:pt>
    <dgm:pt modelId="{FD528C45-3C96-4FE7-8AE3-1DD47363F450}" type="pres">
      <dgm:prSet presAssocID="{D37F8201-62B8-4C53-8389-194C242F18B7}" presName="vert1" presStyleCnt="0"/>
      <dgm:spPr/>
    </dgm:pt>
    <dgm:pt modelId="{36AE7A3B-F140-4C98-8946-BB0E7068852A}" type="pres">
      <dgm:prSet presAssocID="{7C401292-75A5-4D53-8AC8-F6754E83A4F3}" presName="thickLine" presStyleLbl="alignNode1" presStyleIdx="2" presStyleCnt="5"/>
      <dgm:spPr/>
    </dgm:pt>
    <dgm:pt modelId="{0066AEA8-815F-40D0-B024-D1ABAC07F542}" type="pres">
      <dgm:prSet presAssocID="{7C401292-75A5-4D53-8AC8-F6754E83A4F3}" presName="horz1" presStyleCnt="0"/>
      <dgm:spPr/>
    </dgm:pt>
    <dgm:pt modelId="{013C48A4-4E42-48B8-AD69-2EFA66CF9C87}" type="pres">
      <dgm:prSet presAssocID="{7C401292-75A5-4D53-8AC8-F6754E83A4F3}" presName="tx1" presStyleLbl="revTx" presStyleIdx="2" presStyleCnt="5"/>
      <dgm:spPr/>
    </dgm:pt>
    <dgm:pt modelId="{2A53B57C-2C8F-4B04-8B5B-B7D85273493C}" type="pres">
      <dgm:prSet presAssocID="{7C401292-75A5-4D53-8AC8-F6754E83A4F3}" presName="vert1" presStyleCnt="0"/>
      <dgm:spPr/>
    </dgm:pt>
    <dgm:pt modelId="{7965AB77-EACC-484B-912C-7CB044893BF6}" type="pres">
      <dgm:prSet presAssocID="{1CFEE19A-892F-49D8-B4E9-31EF47D90CDC}" presName="thickLine" presStyleLbl="alignNode1" presStyleIdx="3" presStyleCnt="5"/>
      <dgm:spPr/>
    </dgm:pt>
    <dgm:pt modelId="{79D73789-E692-4250-AFC1-870FD7CAE127}" type="pres">
      <dgm:prSet presAssocID="{1CFEE19A-892F-49D8-B4E9-31EF47D90CDC}" presName="horz1" presStyleCnt="0"/>
      <dgm:spPr/>
    </dgm:pt>
    <dgm:pt modelId="{20958DD2-25E4-4868-882F-0953C9062336}" type="pres">
      <dgm:prSet presAssocID="{1CFEE19A-892F-49D8-B4E9-31EF47D90CDC}" presName="tx1" presStyleLbl="revTx" presStyleIdx="3" presStyleCnt="5"/>
      <dgm:spPr/>
    </dgm:pt>
    <dgm:pt modelId="{3F5884EA-B73E-48C5-A527-874822C2A68D}" type="pres">
      <dgm:prSet presAssocID="{1CFEE19A-892F-49D8-B4E9-31EF47D90CDC}" presName="vert1" presStyleCnt="0"/>
      <dgm:spPr/>
    </dgm:pt>
    <dgm:pt modelId="{B717EA7A-76F8-425E-85D2-F0AA5C4991F6}" type="pres">
      <dgm:prSet presAssocID="{67A186AF-C1A8-4C15-892B-B73ECDBD3D53}" presName="thickLine" presStyleLbl="alignNode1" presStyleIdx="4" presStyleCnt="5"/>
      <dgm:spPr/>
    </dgm:pt>
    <dgm:pt modelId="{73109AC0-3DAA-4C5C-9CE0-BBE87EA3DEE4}" type="pres">
      <dgm:prSet presAssocID="{67A186AF-C1A8-4C15-892B-B73ECDBD3D53}" presName="horz1" presStyleCnt="0"/>
      <dgm:spPr/>
    </dgm:pt>
    <dgm:pt modelId="{F7589B59-60BD-414B-8540-E55DBD8A248A}" type="pres">
      <dgm:prSet presAssocID="{67A186AF-C1A8-4C15-892B-B73ECDBD3D53}" presName="tx1" presStyleLbl="revTx" presStyleIdx="4" presStyleCnt="5"/>
      <dgm:spPr/>
    </dgm:pt>
    <dgm:pt modelId="{32BA75D4-4FAC-4476-9595-0D2B3FAEE24F}" type="pres">
      <dgm:prSet presAssocID="{67A186AF-C1A8-4C15-892B-B73ECDBD3D53}" presName="vert1" presStyleCnt="0"/>
      <dgm:spPr/>
    </dgm:pt>
  </dgm:ptLst>
  <dgm:cxnLst>
    <dgm:cxn modelId="{2ADB9D03-7502-4866-98EF-AF09A113C8DF}" type="presOf" srcId="{D37F8201-62B8-4C53-8389-194C242F18B7}" destId="{E73D9D7C-D03D-4F0D-BD0B-D0226A9D14EB}" srcOrd="0" destOrd="0" presId="urn:microsoft.com/office/officeart/2008/layout/LinedList"/>
    <dgm:cxn modelId="{28A68E16-CD18-45BA-B359-7FFA42DE4871}" type="presOf" srcId="{1613C12E-F677-45AC-9FA3-9E0AF40E1B7A}" destId="{554BE772-2933-4BAB-8F8C-0D1D793B5478}" srcOrd="0" destOrd="0" presId="urn:microsoft.com/office/officeart/2008/layout/LinedList"/>
    <dgm:cxn modelId="{FFE2881F-81FC-4550-9C15-FF4357B8620E}" type="presOf" srcId="{7C401292-75A5-4D53-8AC8-F6754E83A4F3}" destId="{013C48A4-4E42-48B8-AD69-2EFA66CF9C87}" srcOrd="0" destOrd="0" presId="urn:microsoft.com/office/officeart/2008/layout/LinedList"/>
    <dgm:cxn modelId="{BE63CA8C-0FDB-4BA8-B705-FA03B80A71DB}" srcId="{1613C12E-F677-45AC-9FA3-9E0AF40E1B7A}" destId="{1CFEE19A-892F-49D8-B4E9-31EF47D90CDC}" srcOrd="3" destOrd="0" parTransId="{FA148FB8-05DB-4543-B6D2-DB1CAA6BB1F5}" sibTransId="{4AE0BFEB-D2B3-412B-8385-A809785C44D3}"/>
    <dgm:cxn modelId="{CCCE2C99-6E3C-4B23-856E-217E7CAF738D}" srcId="{1613C12E-F677-45AC-9FA3-9E0AF40E1B7A}" destId="{D37F8201-62B8-4C53-8389-194C242F18B7}" srcOrd="1" destOrd="0" parTransId="{B14AF42E-A2AE-482D-98FF-040BB690CF6B}" sibTransId="{651D0EDA-92FF-4EEF-882F-C9EF9DF9CFB1}"/>
    <dgm:cxn modelId="{31E7FCBB-6161-4C43-BA11-F46667554540}" srcId="{1613C12E-F677-45AC-9FA3-9E0AF40E1B7A}" destId="{51E82C38-A209-4888-BEBB-61EC5CFD8C71}" srcOrd="0" destOrd="0" parTransId="{C369FF37-A5A7-4DA4-A1C2-493C7D9A3B44}" sibTransId="{916ECC16-1E67-4DE7-BBB9-FA1D76A8C57C}"/>
    <dgm:cxn modelId="{974E1BC2-9432-4CD2-B554-B12EAD4B5E68}" type="presOf" srcId="{67A186AF-C1A8-4C15-892B-B73ECDBD3D53}" destId="{F7589B59-60BD-414B-8540-E55DBD8A248A}" srcOrd="0" destOrd="0" presId="urn:microsoft.com/office/officeart/2008/layout/LinedList"/>
    <dgm:cxn modelId="{8BD8F7E9-9276-4BFF-A1D1-0B479152983C}" type="presOf" srcId="{51E82C38-A209-4888-BEBB-61EC5CFD8C71}" destId="{57E090B4-C77B-49AD-A7FF-1ADD49247D00}" srcOrd="0" destOrd="0" presId="urn:microsoft.com/office/officeart/2008/layout/LinedList"/>
    <dgm:cxn modelId="{DB566DF4-1E24-40C6-8B9F-A919D14075AA}" type="presOf" srcId="{1CFEE19A-892F-49D8-B4E9-31EF47D90CDC}" destId="{20958DD2-25E4-4868-882F-0953C9062336}" srcOrd="0" destOrd="0" presId="urn:microsoft.com/office/officeart/2008/layout/LinedList"/>
    <dgm:cxn modelId="{D4EF34F6-EDC7-44CF-8EE3-FA607289DA97}" srcId="{1613C12E-F677-45AC-9FA3-9E0AF40E1B7A}" destId="{67A186AF-C1A8-4C15-892B-B73ECDBD3D53}" srcOrd="4" destOrd="0" parTransId="{004C4C25-8FC3-4B40-A0B3-C0F5800B3169}" sibTransId="{5ED064BC-6474-49C0-BE9A-EA2968092492}"/>
    <dgm:cxn modelId="{CEB2A2FA-A1D9-43E2-B0F9-B244D85E24C6}" srcId="{1613C12E-F677-45AC-9FA3-9E0AF40E1B7A}" destId="{7C401292-75A5-4D53-8AC8-F6754E83A4F3}" srcOrd="2" destOrd="0" parTransId="{F9048179-4E93-4317-9066-07D3A09B8744}" sibTransId="{F5B7CA7A-7160-461A-87D1-0607AAA15800}"/>
    <dgm:cxn modelId="{584E35D8-A670-4A96-AE08-6151BAF65759}" type="presParOf" srcId="{554BE772-2933-4BAB-8F8C-0D1D793B5478}" destId="{97A0F27C-B6EB-46CB-9AD4-571500C28420}" srcOrd="0" destOrd="0" presId="urn:microsoft.com/office/officeart/2008/layout/LinedList"/>
    <dgm:cxn modelId="{3440A98F-064A-4DB8-B6EF-3F3C581F2D0F}" type="presParOf" srcId="{554BE772-2933-4BAB-8F8C-0D1D793B5478}" destId="{846FA992-C0AE-468B-9424-B76BA412B67A}" srcOrd="1" destOrd="0" presId="urn:microsoft.com/office/officeart/2008/layout/LinedList"/>
    <dgm:cxn modelId="{4339158B-6A0F-4D79-A5FF-425011958BAC}" type="presParOf" srcId="{846FA992-C0AE-468B-9424-B76BA412B67A}" destId="{57E090B4-C77B-49AD-A7FF-1ADD49247D00}" srcOrd="0" destOrd="0" presId="urn:microsoft.com/office/officeart/2008/layout/LinedList"/>
    <dgm:cxn modelId="{78C16430-DE73-43D0-B962-9EDBBAA8F993}" type="presParOf" srcId="{846FA992-C0AE-468B-9424-B76BA412B67A}" destId="{E6F77B52-2563-4897-8070-01B5C54B99BC}" srcOrd="1" destOrd="0" presId="urn:microsoft.com/office/officeart/2008/layout/LinedList"/>
    <dgm:cxn modelId="{2B7F4E83-2832-4799-A912-082EEF61C5CD}" type="presParOf" srcId="{554BE772-2933-4BAB-8F8C-0D1D793B5478}" destId="{6678C604-EFA5-4E5A-9D6E-828C189D236B}" srcOrd="2" destOrd="0" presId="urn:microsoft.com/office/officeart/2008/layout/LinedList"/>
    <dgm:cxn modelId="{D592F6E1-774E-4CA3-BD8E-193579E0097B}" type="presParOf" srcId="{554BE772-2933-4BAB-8F8C-0D1D793B5478}" destId="{D2FCC1B5-B9D5-4ECA-BE23-1EDFFF73F403}" srcOrd="3" destOrd="0" presId="urn:microsoft.com/office/officeart/2008/layout/LinedList"/>
    <dgm:cxn modelId="{24EE768F-A640-4A30-891E-5E6E345B945D}" type="presParOf" srcId="{D2FCC1B5-B9D5-4ECA-BE23-1EDFFF73F403}" destId="{E73D9D7C-D03D-4F0D-BD0B-D0226A9D14EB}" srcOrd="0" destOrd="0" presId="urn:microsoft.com/office/officeart/2008/layout/LinedList"/>
    <dgm:cxn modelId="{B42F2B22-84C0-45A3-B9B1-16A466FB4519}" type="presParOf" srcId="{D2FCC1B5-B9D5-4ECA-BE23-1EDFFF73F403}" destId="{FD528C45-3C96-4FE7-8AE3-1DD47363F450}" srcOrd="1" destOrd="0" presId="urn:microsoft.com/office/officeart/2008/layout/LinedList"/>
    <dgm:cxn modelId="{05FDDB4D-F88E-44D8-94B3-76E694F67470}" type="presParOf" srcId="{554BE772-2933-4BAB-8F8C-0D1D793B5478}" destId="{36AE7A3B-F140-4C98-8946-BB0E7068852A}" srcOrd="4" destOrd="0" presId="urn:microsoft.com/office/officeart/2008/layout/LinedList"/>
    <dgm:cxn modelId="{C5B0F30E-D923-4901-BC6A-4C56D10D8488}" type="presParOf" srcId="{554BE772-2933-4BAB-8F8C-0D1D793B5478}" destId="{0066AEA8-815F-40D0-B024-D1ABAC07F542}" srcOrd="5" destOrd="0" presId="urn:microsoft.com/office/officeart/2008/layout/LinedList"/>
    <dgm:cxn modelId="{98896B9F-5EF4-4079-AB2F-39EC6C5D18D5}" type="presParOf" srcId="{0066AEA8-815F-40D0-B024-D1ABAC07F542}" destId="{013C48A4-4E42-48B8-AD69-2EFA66CF9C87}" srcOrd="0" destOrd="0" presId="urn:microsoft.com/office/officeart/2008/layout/LinedList"/>
    <dgm:cxn modelId="{9296202A-E65D-46C8-80A8-937DB34B4912}" type="presParOf" srcId="{0066AEA8-815F-40D0-B024-D1ABAC07F542}" destId="{2A53B57C-2C8F-4B04-8B5B-B7D85273493C}" srcOrd="1" destOrd="0" presId="urn:microsoft.com/office/officeart/2008/layout/LinedList"/>
    <dgm:cxn modelId="{60338C2B-8277-4A21-8AEC-E52DB3076B26}" type="presParOf" srcId="{554BE772-2933-4BAB-8F8C-0D1D793B5478}" destId="{7965AB77-EACC-484B-912C-7CB044893BF6}" srcOrd="6" destOrd="0" presId="urn:microsoft.com/office/officeart/2008/layout/LinedList"/>
    <dgm:cxn modelId="{378B04A4-E1BB-47F1-AAC3-1AAE57A494E0}" type="presParOf" srcId="{554BE772-2933-4BAB-8F8C-0D1D793B5478}" destId="{79D73789-E692-4250-AFC1-870FD7CAE127}" srcOrd="7" destOrd="0" presId="urn:microsoft.com/office/officeart/2008/layout/LinedList"/>
    <dgm:cxn modelId="{446F2844-83D4-437F-81AC-9F0ED28CF395}" type="presParOf" srcId="{79D73789-E692-4250-AFC1-870FD7CAE127}" destId="{20958DD2-25E4-4868-882F-0953C9062336}" srcOrd="0" destOrd="0" presId="urn:microsoft.com/office/officeart/2008/layout/LinedList"/>
    <dgm:cxn modelId="{863C44A5-40A2-4938-B453-38E09CC84250}" type="presParOf" srcId="{79D73789-E692-4250-AFC1-870FD7CAE127}" destId="{3F5884EA-B73E-48C5-A527-874822C2A68D}" srcOrd="1" destOrd="0" presId="urn:microsoft.com/office/officeart/2008/layout/LinedList"/>
    <dgm:cxn modelId="{B799168F-1E45-48BC-9EDD-49C06FEC34D9}" type="presParOf" srcId="{554BE772-2933-4BAB-8F8C-0D1D793B5478}" destId="{B717EA7A-76F8-425E-85D2-F0AA5C4991F6}" srcOrd="8" destOrd="0" presId="urn:microsoft.com/office/officeart/2008/layout/LinedList"/>
    <dgm:cxn modelId="{0322E76C-4BF4-4E11-A434-F110729C2F1C}" type="presParOf" srcId="{554BE772-2933-4BAB-8F8C-0D1D793B5478}" destId="{73109AC0-3DAA-4C5C-9CE0-BBE87EA3DEE4}" srcOrd="9" destOrd="0" presId="urn:microsoft.com/office/officeart/2008/layout/LinedList"/>
    <dgm:cxn modelId="{01D2E3A4-1135-4DDF-95BA-7B9811144CEF}" type="presParOf" srcId="{73109AC0-3DAA-4C5C-9CE0-BBE87EA3DEE4}" destId="{F7589B59-60BD-414B-8540-E55DBD8A248A}" srcOrd="0" destOrd="0" presId="urn:microsoft.com/office/officeart/2008/layout/LinedList"/>
    <dgm:cxn modelId="{111C82C5-705A-4FBD-A5FE-D56670AF46AC}" type="presParOf" srcId="{73109AC0-3DAA-4C5C-9CE0-BBE87EA3DEE4}" destId="{32BA75D4-4FAC-4476-9595-0D2B3FAEE2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55834-38E7-4147-9E7B-BFB7D2036134}">
      <dsp:nvSpPr>
        <dsp:cNvPr id="0" name=""/>
        <dsp:cNvSpPr/>
      </dsp:nvSpPr>
      <dsp:spPr>
        <a:xfrm>
          <a:off x="4245430" y="2035"/>
          <a:ext cx="3777339" cy="2734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prezidencializace</a:t>
          </a:r>
          <a:r>
            <a:rPr lang="cs-CZ" sz="1800" b="1" kern="1200" dirty="0"/>
            <a:t> politiky</a:t>
          </a:r>
          <a:endParaRPr lang="en-US" sz="1800" b="1" kern="1200" dirty="0"/>
        </a:p>
      </dsp:txBody>
      <dsp:txXfrm>
        <a:off x="5189765" y="2035"/>
        <a:ext cx="1888669" cy="2256033"/>
      </dsp:txXfrm>
    </dsp:sp>
    <dsp:sp modelId="{2C2CD507-6744-40B0-B9A8-7454B9D18AA9}">
      <dsp:nvSpPr>
        <dsp:cNvPr id="0" name=""/>
        <dsp:cNvSpPr/>
      </dsp:nvSpPr>
      <dsp:spPr>
        <a:xfrm rot="5400000">
          <a:off x="6826477" y="2061706"/>
          <a:ext cx="2734586" cy="2734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institucionální </a:t>
          </a:r>
          <a:r>
            <a:rPr lang="cs-CZ" sz="1800" b="1" kern="1200" dirty="0" err="1"/>
            <a:t>prezidencionalizace</a:t>
          </a:r>
          <a:endParaRPr lang="en-US" sz="1800" b="1" kern="1200" dirty="0"/>
        </a:p>
      </dsp:txBody>
      <dsp:txXfrm rot="-5400000">
        <a:off x="7305030" y="2745353"/>
        <a:ext cx="2256033" cy="1367293"/>
      </dsp:txXfrm>
    </dsp:sp>
    <dsp:sp modelId="{F2348DE1-6569-4847-A004-A4119C2BC2AB}">
      <dsp:nvSpPr>
        <dsp:cNvPr id="0" name=""/>
        <dsp:cNvSpPr/>
      </dsp:nvSpPr>
      <dsp:spPr>
        <a:xfrm rot="10800000">
          <a:off x="4136566" y="4121377"/>
          <a:ext cx="3995066" cy="2734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prezidentní</a:t>
          </a:r>
          <a:r>
            <a:rPr lang="cs-CZ" sz="1800" b="1" kern="1200" dirty="0"/>
            <a:t> parlamentarismus</a:t>
          </a:r>
          <a:endParaRPr lang="en-US" sz="1800" b="1" kern="1200" dirty="0"/>
        </a:p>
      </dsp:txBody>
      <dsp:txXfrm rot="10800000">
        <a:off x="5135332" y="4599930"/>
        <a:ext cx="1997533" cy="2256033"/>
      </dsp:txXfrm>
    </dsp:sp>
    <dsp:sp modelId="{688911E9-5853-4E10-8243-83B3FF1329AC}">
      <dsp:nvSpPr>
        <dsp:cNvPr id="0" name=""/>
        <dsp:cNvSpPr/>
      </dsp:nvSpPr>
      <dsp:spPr>
        <a:xfrm rot="16200000">
          <a:off x="2707135" y="2061706"/>
          <a:ext cx="2734586" cy="2734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líderizace</a:t>
          </a:r>
          <a:endParaRPr lang="en-US" sz="1800" b="1" kern="1200" dirty="0"/>
        </a:p>
      </dsp:txBody>
      <dsp:txXfrm rot="5400000">
        <a:off x="2707135" y="2745352"/>
        <a:ext cx="2256033" cy="1367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8B28-88C6-4CB1-94F2-4F1008900184}">
      <dsp:nvSpPr>
        <dsp:cNvPr id="0" name=""/>
        <dsp:cNvSpPr/>
      </dsp:nvSpPr>
      <dsp:spPr>
        <a:xfrm>
          <a:off x="3399" y="576848"/>
          <a:ext cx="3314156" cy="9216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latin typeface="+mj-lt"/>
            </a:rPr>
            <a:t>individualizace</a:t>
          </a:r>
          <a:endParaRPr lang="en-US" sz="3200" kern="1200" dirty="0">
            <a:latin typeface="+mj-lt"/>
          </a:endParaRPr>
        </a:p>
      </dsp:txBody>
      <dsp:txXfrm>
        <a:off x="3399" y="576848"/>
        <a:ext cx="3314156" cy="921600"/>
      </dsp:txXfrm>
    </dsp:sp>
    <dsp:sp modelId="{C042E5B5-345F-4984-A346-4490E244E546}">
      <dsp:nvSpPr>
        <dsp:cNvPr id="0" name=""/>
        <dsp:cNvSpPr/>
      </dsp:nvSpPr>
      <dsp:spPr>
        <a:xfrm>
          <a:off x="3399" y="1498448"/>
          <a:ext cx="3314156" cy="2920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>
              <a:latin typeface="+mj-lt"/>
            </a:rPr>
            <a:t>v</a:t>
          </a:r>
          <a:r>
            <a:rPr lang="en-US" sz="3200" kern="1200">
              <a:latin typeface="+mj-lt"/>
            </a:rPr>
            <a:t>zdělání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>
              <a:latin typeface="+mj-lt"/>
            </a:rPr>
            <a:t>m</a:t>
          </a:r>
          <a:r>
            <a:rPr lang="en-US" sz="3200" kern="1200">
              <a:latin typeface="+mj-lt"/>
            </a:rPr>
            <a:t>obilita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>
              <a:latin typeface="+mj-lt"/>
            </a:rPr>
            <a:t>c</a:t>
          </a:r>
          <a:r>
            <a:rPr lang="en-US" sz="3200" kern="1200">
              <a:latin typeface="+mj-lt"/>
            </a:rPr>
            <a:t>leavages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+mj-lt"/>
            </a:rPr>
            <a:t>catch-all </a:t>
          </a:r>
          <a:r>
            <a:rPr lang="en-US" sz="3200" kern="1200" dirty="0" err="1">
              <a:latin typeface="+mj-lt"/>
            </a:rPr>
            <a:t>strany</a:t>
          </a:r>
          <a:endParaRPr lang="en-US" sz="3200" kern="1200" dirty="0">
            <a:latin typeface="+mj-lt"/>
          </a:endParaRPr>
        </a:p>
      </dsp:txBody>
      <dsp:txXfrm>
        <a:off x="3399" y="1498448"/>
        <a:ext cx="3314156" cy="2920680"/>
      </dsp:txXfrm>
    </dsp:sp>
    <dsp:sp modelId="{88185205-C7FA-4A28-9E17-8F5B799D5DD6}">
      <dsp:nvSpPr>
        <dsp:cNvPr id="0" name=""/>
        <dsp:cNvSpPr/>
      </dsp:nvSpPr>
      <dsp:spPr>
        <a:xfrm>
          <a:off x="3781537" y="576848"/>
          <a:ext cx="3314156" cy="92160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latin typeface="+mj-lt"/>
            </a:rPr>
            <a:t>média</a:t>
          </a:r>
          <a:endParaRPr lang="en-US" sz="3200" kern="1200" dirty="0">
            <a:latin typeface="+mj-lt"/>
          </a:endParaRPr>
        </a:p>
      </dsp:txBody>
      <dsp:txXfrm>
        <a:off x="3781537" y="576848"/>
        <a:ext cx="3314156" cy="921600"/>
      </dsp:txXfrm>
    </dsp:sp>
    <dsp:sp modelId="{8AD6EAF3-BAD0-4130-96BC-C3B0A0E68BCF}">
      <dsp:nvSpPr>
        <dsp:cNvPr id="0" name=""/>
        <dsp:cNvSpPr/>
      </dsp:nvSpPr>
      <dsp:spPr>
        <a:xfrm>
          <a:off x="3781537" y="1498448"/>
          <a:ext cx="3314156" cy="2920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>
              <a:latin typeface="+mj-lt"/>
            </a:rPr>
            <a:t>TV, internet</a:t>
          </a:r>
          <a:endParaRPr lang="en-US" sz="3200" kern="1200" dirty="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 err="1">
              <a:latin typeface="+mj-lt"/>
            </a:rPr>
            <a:t>brand</a:t>
          </a:r>
          <a:r>
            <a:rPr lang="cs-CZ" sz="3200" kern="1200" dirty="0">
              <a:latin typeface="+mj-lt"/>
            </a:rPr>
            <a:t>, image</a:t>
          </a:r>
          <a:endParaRPr lang="en-US" sz="3200" kern="1200" dirty="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>
              <a:latin typeface="+mj-lt"/>
            </a:rPr>
            <a:t>profesionalizace</a:t>
          </a:r>
          <a:endParaRPr lang="en-US" sz="3200" kern="1200" dirty="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>
              <a:latin typeface="+mj-lt"/>
            </a:rPr>
            <a:t>permanentní kampaň</a:t>
          </a:r>
          <a:endParaRPr lang="en-US" sz="3200" kern="1200" dirty="0">
            <a:latin typeface="+mj-lt"/>
          </a:endParaRPr>
        </a:p>
      </dsp:txBody>
      <dsp:txXfrm>
        <a:off x="3781537" y="1498448"/>
        <a:ext cx="3314156" cy="2920680"/>
      </dsp:txXfrm>
    </dsp:sp>
    <dsp:sp modelId="{FE9D59F6-4C87-454D-B3BF-2E9737805475}">
      <dsp:nvSpPr>
        <dsp:cNvPr id="0" name=""/>
        <dsp:cNvSpPr/>
      </dsp:nvSpPr>
      <dsp:spPr>
        <a:xfrm>
          <a:off x="7559675" y="576848"/>
          <a:ext cx="3314156" cy="9216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latin typeface="+mj-lt"/>
            </a:rPr>
            <a:t>nespokojenost</a:t>
          </a:r>
          <a:endParaRPr lang="en-US" sz="3200" kern="1200" dirty="0">
            <a:latin typeface="+mj-lt"/>
          </a:endParaRPr>
        </a:p>
      </dsp:txBody>
      <dsp:txXfrm>
        <a:off x="7559675" y="576848"/>
        <a:ext cx="3314156" cy="921600"/>
      </dsp:txXfrm>
    </dsp:sp>
    <dsp:sp modelId="{49D6801F-77A9-4CFF-9F07-4B6849E7A0FB}">
      <dsp:nvSpPr>
        <dsp:cNvPr id="0" name=""/>
        <dsp:cNvSpPr/>
      </dsp:nvSpPr>
      <dsp:spPr>
        <a:xfrm>
          <a:off x="7559675" y="1498448"/>
          <a:ext cx="3314156" cy="2920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>
              <a:latin typeface="+mj-lt"/>
            </a:rPr>
            <a:t>V vs. Z</a:t>
          </a:r>
          <a:endParaRPr lang="en-US" sz="3200" kern="120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>
              <a:latin typeface="+mj-lt"/>
            </a:rPr>
            <a:t>legitimita</a:t>
          </a:r>
          <a:endParaRPr lang="en-US" sz="3200" kern="120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>
              <a:latin typeface="+mj-lt"/>
            </a:rPr>
            <a:t>populismus a tradice silného lídra</a:t>
          </a:r>
          <a:endParaRPr lang="en-US" sz="3200" kern="1200" dirty="0">
            <a:latin typeface="+mj-lt"/>
          </a:endParaRPr>
        </a:p>
      </dsp:txBody>
      <dsp:txXfrm>
        <a:off x="7559675" y="1498448"/>
        <a:ext cx="3314156" cy="2920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C1A82-4ADD-44E8-ACCC-894AF226909C}">
      <dsp:nvSpPr>
        <dsp:cNvPr id="0" name=""/>
        <dsp:cNvSpPr/>
      </dsp:nvSpPr>
      <dsp:spPr>
        <a:xfrm>
          <a:off x="1020487" y="824693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6F94C-32E3-42F7-87AF-1EC964710876}">
      <dsp:nvSpPr>
        <dsp:cNvPr id="0" name=""/>
        <dsp:cNvSpPr/>
      </dsp:nvSpPr>
      <dsp:spPr>
        <a:xfrm>
          <a:off x="393" y="203943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 dirty="0">
              <a:latin typeface="+mj-lt"/>
            </a:rPr>
            <a:t>institucionální</a:t>
          </a:r>
          <a:endParaRPr lang="en-US" sz="3300" kern="1200" dirty="0">
            <a:latin typeface="+mj-lt"/>
          </a:endParaRPr>
        </a:p>
      </dsp:txBody>
      <dsp:txXfrm>
        <a:off x="393" y="2039439"/>
        <a:ext cx="3138750" cy="470812"/>
      </dsp:txXfrm>
    </dsp:sp>
    <dsp:sp modelId="{A2AC4F53-9B73-45DE-8279-C8E5ABE04116}">
      <dsp:nvSpPr>
        <dsp:cNvPr id="0" name=""/>
        <dsp:cNvSpPr/>
      </dsp:nvSpPr>
      <dsp:spPr>
        <a:xfrm>
          <a:off x="393" y="2564291"/>
          <a:ext cx="3138750" cy="962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přijetí pravidel, mechanismů a institucí, které kladou větší důraz na individuální politiky a méně na politické strany a skupiny</a:t>
          </a:r>
          <a:endParaRPr lang="en-US" sz="1700" kern="1200" dirty="0"/>
        </a:p>
      </dsp:txBody>
      <dsp:txXfrm>
        <a:off x="393" y="2564291"/>
        <a:ext cx="3138750" cy="962353"/>
      </dsp:txXfrm>
    </dsp:sp>
    <dsp:sp modelId="{49FBE445-4F53-4CB6-9046-64AFF1BC5D32}">
      <dsp:nvSpPr>
        <dsp:cNvPr id="0" name=""/>
        <dsp:cNvSpPr/>
      </dsp:nvSpPr>
      <dsp:spPr>
        <a:xfrm>
          <a:off x="4708518" y="824693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17D00-90F4-4FE6-9995-C285C1127C27}">
      <dsp:nvSpPr>
        <dsp:cNvPr id="0" name=""/>
        <dsp:cNvSpPr/>
      </dsp:nvSpPr>
      <dsp:spPr>
        <a:xfrm>
          <a:off x="3688425" y="203943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 dirty="0">
              <a:latin typeface="+mj-lt"/>
            </a:rPr>
            <a:t>mediální</a:t>
          </a:r>
          <a:endParaRPr lang="en-US" sz="3300" kern="1200" dirty="0">
            <a:latin typeface="+mj-lt"/>
          </a:endParaRPr>
        </a:p>
      </dsp:txBody>
      <dsp:txXfrm>
        <a:off x="3688425" y="2039439"/>
        <a:ext cx="3138750" cy="470812"/>
      </dsp:txXfrm>
    </dsp:sp>
    <dsp:sp modelId="{EBB2E8D6-317D-4F25-9189-F0F6A4F40957}">
      <dsp:nvSpPr>
        <dsp:cNvPr id="0" name=""/>
        <dsp:cNvSpPr/>
      </dsp:nvSpPr>
      <dsp:spPr>
        <a:xfrm>
          <a:off x="3688425" y="2564291"/>
          <a:ext cx="3138750" cy="962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zvýšení zájmu o individuální politiky a zmenšení zájmu o strany, organizace a instituce</a:t>
          </a:r>
          <a:endParaRPr lang="en-US" sz="1700" kern="1200" dirty="0"/>
        </a:p>
      </dsp:txBody>
      <dsp:txXfrm>
        <a:off x="3688425" y="2564291"/>
        <a:ext cx="3138750" cy="962353"/>
      </dsp:txXfrm>
    </dsp:sp>
    <dsp:sp modelId="{78FF19C3-D708-464E-B3D2-412E793A4063}">
      <dsp:nvSpPr>
        <dsp:cNvPr id="0" name=""/>
        <dsp:cNvSpPr/>
      </dsp:nvSpPr>
      <dsp:spPr>
        <a:xfrm>
          <a:off x="8396550" y="824693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7EC10-5AD4-42C9-8BEB-2202BE78BDCF}">
      <dsp:nvSpPr>
        <dsp:cNvPr id="0" name=""/>
        <dsp:cNvSpPr/>
      </dsp:nvSpPr>
      <dsp:spPr>
        <a:xfrm>
          <a:off x="7376456" y="203943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 dirty="0">
              <a:latin typeface="+mj-lt"/>
            </a:rPr>
            <a:t>behaviorální</a:t>
          </a:r>
          <a:endParaRPr lang="en-US" sz="3300" kern="1200" dirty="0">
            <a:latin typeface="+mj-lt"/>
          </a:endParaRPr>
        </a:p>
      </dsp:txBody>
      <dsp:txXfrm>
        <a:off x="7376456" y="2039439"/>
        <a:ext cx="3138750" cy="470812"/>
      </dsp:txXfrm>
    </dsp:sp>
    <dsp:sp modelId="{4BD551E1-FF32-417C-B50F-873B672B7D3C}">
      <dsp:nvSpPr>
        <dsp:cNvPr id="0" name=""/>
        <dsp:cNvSpPr/>
      </dsp:nvSpPr>
      <dsp:spPr>
        <a:xfrm>
          <a:off x="7376456" y="2564291"/>
          <a:ext cx="3138750" cy="962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růst individualizovaných politických aktivit a </a:t>
          </a:r>
          <a:r>
            <a:rPr lang="cs-CZ" sz="1700" kern="1200" dirty="0">
              <a:latin typeface="+mj-lt"/>
            </a:rPr>
            <a:t>úpadek</a:t>
          </a:r>
          <a:r>
            <a:rPr lang="cs-CZ" sz="1700" kern="1200" dirty="0"/>
            <a:t> kolektivní stranické aktivity</a:t>
          </a:r>
          <a:endParaRPr lang="en-US" sz="1700" kern="1200" dirty="0"/>
        </a:p>
      </dsp:txBody>
      <dsp:txXfrm>
        <a:off x="7376456" y="2564291"/>
        <a:ext cx="3138750" cy="962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CEF8A-2606-4B99-B60F-6783A719A617}">
      <dsp:nvSpPr>
        <dsp:cNvPr id="0" name=""/>
        <dsp:cNvSpPr/>
      </dsp:nvSpPr>
      <dsp:spPr>
        <a:xfrm>
          <a:off x="2210097" y="794"/>
          <a:ext cx="1787811" cy="11352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93472-BAA9-447E-BB83-700826E52CBC}">
      <dsp:nvSpPr>
        <dsp:cNvPr id="0" name=""/>
        <dsp:cNvSpPr/>
      </dsp:nvSpPr>
      <dsp:spPr>
        <a:xfrm>
          <a:off x="2408743" y="189508"/>
          <a:ext cx="1787811" cy="113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nominující subjekt</a:t>
          </a:r>
          <a:endParaRPr lang="en-US" sz="2700" kern="1200"/>
        </a:p>
      </dsp:txBody>
      <dsp:txXfrm>
        <a:off x="2441994" y="222759"/>
        <a:ext cx="1721309" cy="1068758"/>
      </dsp:txXfrm>
    </dsp:sp>
    <dsp:sp modelId="{E71DDCA7-0F30-4119-A856-2311E9F4E6F1}">
      <dsp:nvSpPr>
        <dsp:cNvPr id="0" name=""/>
        <dsp:cNvSpPr/>
      </dsp:nvSpPr>
      <dsp:spPr>
        <a:xfrm>
          <a:off x="4395200" y="794"/>
          <a:ext cx="1787811" cy="11352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FEE61-8395-49F8-A0BA-2C0BFBF88391}">
      <dsp:nvSpPr>
        <dsp:cNvPr id="0" name=""/>
        <dsp:cNvSpPr/>
      </dsp:nvSpPr>
      <dsp:spPr>
        <a:xfrm>
          <a:off x="4593845" y="189508"/>
          <a:ext cx="1787811" cy="113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kandidát</a:t>
          </a:r>
          <a:endParaRPr lang="en-US" sz="2700" kern="1200"/>
        </a:p>
      </dsp:txBody>
      <dsp:txXfrm>
        <a:off x="4627096" y="222759"/>
        <a:ext cx="1721309" cy="1068758"/>
      </dsp:txXfrm>
    </dsp:sp>
    <dsp:sp modelId="{6E52306B-A5B9-4F09-97EA-31FA16AA41CE}">
      <dsp:nvSpPr>
        <dsp:cNvPr id="0" name=""/>
        <dsp:cNvSpPr/>
      </dsp:nvSpPr>
      <dsp:spPr>
        <a:xfrm>
          <a:off x="6580302" y="794"/>
          <a:ext cx="1787811" cy="11352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AD0B-F570-46DA-9B9F-7997FDE2E09E}">
      <dsp:nvSpPr>
        <dsp:cNvPr id="0" name=""/>
        <dsp:cNvSpPr/>
      </dsp:nvSpPr>
      <dsp:spPr>
        <a:xfrm>
          <a:off x="6778948" y="189508"/>
          <a:ext cx="1787811" cy="113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volič</a:t>
          </a:r>
          <a:endParaRPr lang="en-US" sz="2700" kern="1200"/>
        </a:p>
      </dsp:txBody>
      <dsp:txXfrm>
        <a:off x="6812199" y="222759"/>
        <a:ext cx="1721309" cy="1068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D3C8C-7497-4FE3-BD2F-BEC8BE6BD364}">
      <dsp:nvSpPr>
        <dsp:cNvPr id="0" name=""/>
        <dsp:cNvSpPr/>
      </dsp:nvSpPr>
      <dsp:spPr>
        <a:xfrm>
          <a:off x="5559" y="805582"/>
          <a:ext cx="1723535" cy="1082596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instituce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centralizace</a:t>
          </a:r>
        </a:p>
      </dsp:txBody>
      <dsp:txXfrm>
        <a:off x="37267" y="837290"/>
        <a:ext cx="1660119" cy="1019180"/>
      </dsp:txXfrm>
    </dsp:sp>
    <dsp:sp modelId="{7B120FEC-A7EC-4E5F-B749-5D75A8B4589E}">
      <dsp:nvSpPr>
        <dsp:cNvPr id="0" name=""/>
        <dsp:cNvSpPr/>
      </dsp:nvSpPr>
      <dsp:spPr>
        <a:xfrm>
          <a:off x="1901449" y="1133162"/>
          <a:ext cx="365389" cy="427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1901449" y="1218649"/>
        <a:ext cx="255772" cy="256462"/>
      </dsp:txXfrm>
    </dsp:sp>
    <dsp:sp modelId="{50EC6A7D-A4E3-46BC-84F0-E17B8A3F5126}">
      <dsp:nvSpPr>
        <dsp:cNvPr id="0" name=""/>
        <dsp:cNvSpPr/>
      </dsp:nvSpPr>
      <dsp:spPr>
        <a:xfrm>
          <a:off x="2418510" y="805582"/>
          <a:ext cx="1723535" cy="10825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zosobnění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babišovci</a:t>
          </a:r>
          <a:r>
            <a:rPr lang="cs-CZ" sz="1800" kern="1200" dirty="0"/>
            <a:t>, okamurovci</a:t>
          </a:r>
        </a:p>
      </dsp:txBody>
      <dsp:txXfrm>
        <a:off x="2450218" y="837290"/>
        <a:ext cx="1660119" cy="1019180"/>
      </dsp:txXfrm>
    </dsp:sp>
    <dsp:sp modelId="{0641F340-1476-4248-9A9B-0EB0A1BEC104}">
      <dsp:nvSpPr>
        <dsp:cNvPr id="0" name=""/>
        <dsp:cNvSpPr/>
      </dsp:nvSpPr>
      <dsp:spPr>
        <a:xfrm>
          <a:off x="4314399" y="1133162"/>
          <a:ext cx="365389" cy="427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4314399" y="1218649"/>
        <a:ext cx="255772" cy="256462"/>
      </dsp:txXfrm>
    </dsp:sp>
    <dsp:sp modelId="{25CBAF2F-EA40-470D-B154-D5590D2EC568}">
      <dsp:nvSpPr>
        <dsp:cNvPr id="0" name=""/>
        <dsp:cNvSpPr/>
      </dsp:nvSpPr>
      <dsp:spPr>
        <a:xfrm>
          <a:off x="4831460" y="805582"/>
          <a:ext cx="1723535" cy="108259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funkce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kdo bude premiérem</a:t>
          </a:r>
        </a:p>
      </dsp:txBody>
      <dsp:txXfrm>
        <a:off x="4863168" y="837290"/>
        <a:ext cx="1660119" cy="1019180"/>
      </dsp:txXfrm>
    </dsp:sp>
    <dsp:sp modelId="{198CB2BB-D7C5-4F78-92C3-1F9FD8484ABF}">
      <dsp:nvSpPr>
        <dsp:cNvPr id="0" name=""/>
        <dsp:cNvSpPr/>
      </dsp:nvSpPr>
      <dsp:spPr>
        <a:xfrm>
          <a:off x="6727350" y="1133162"/>
          <a:ext cx="365389" cy="427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6727350" y="1218649"/>
        <a:ext cx="255772" cy="256462"/>
      </dsp:txXfrm>
    </dsp:sp>
    <dsp:sp modelId="{1155235D-2248-49FF-8B9B-A587C0FAE7B0}">
      <dsp:nvSpPr>
        <dsp:cNvPr id="0" name=""/>
        <dsp:cNvSpPr/>
      </dsp:nvSpPr>
      <dsp:spPr>
        <a:xfrm>
          <a:off x="7244410" y="805582"/>
          <a:ext cx="1723535" cy="10825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volební rozhodování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sympatie</a:t>
          </a:r>
        </a:p>
      </dsp:txBody>
      <dsp:txXfrm>
        <a:off x="7276118" y="837290"/>
        <a:ext cx="1660119" cy="1019180"/>
      </dsp:txXfrm>
    </dsp:sp>
    <dsp:sp modelId="{1AF27DE4-428C-483A-B759-7F85A4D8A5EE}">
      <dsp:nvSpPr>
        <dsp:cNvPr id="0" name=""/>
        <dsp:cNvSpPr/>
      </dsp:nvSpPr>
      <dsp:spPr>
        <a:xfrm>
          <a:off x="9140300" y="1133162"/>
          <a:ext cx="365389" cy="427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9140300" y="1218649"/>
        <a:ext cx="255772" cy="256462"/>
      </dsp:txXfrm>
    </dsp:sp>
    <dsp:sp modelId="{A175FCC8-E51B-49F5-A29C-211221E60691}">
      <dsp:nvSpPr>
        <dsp:cNvPr id="0" name=""/>
        <dsp:cNvSpPr/>
      </dsp:nvSpPr>
      <dsp:spPr>
        <a:xfrm>
          <a:off x="9657361" y="805582"/>
          <a:ext cx="1723535" cy="108259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nové typy stran (a politiků)</a:t>
          </a:r>
        </a:p>
      </dsp:txBody>
      <dsp:txXfrm>
        <a:off x="9689069" y="837290"/>
        <a:ext cx="1660119" cy="1019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A8B38-BF89-4FED-957D-EF8D4EDB42BD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47C23-A432-4DE4-A672-E69D1A3CE295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>
              <a:latin typeface="+mj-lt"/>
            </a:rPr>
            <a:t>reakce na přirozený vývoj</a:t>
          </a:r>
          <a:endParaRPr lang="en-US" sz="4400" kern="1200" dirty="0">
            <a:latin typeface="+mj-lt"/>
          </a:endParaRPr>
        </a:p>
      </dsp:txBody>
      <dsp:txXfrm>
        <a:off x="585701" y="1066737"/>
        <a:ext cx="4337991" cy="2693452"/>
      </dsp:txXfrm>
    </dsp:sp>
    <dsp:sp modelId="{3381D428-2DAD-4A20-BFE6-ECB45448B97D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B465-6BF9-455C-BF76-9B9D51414D50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>
              <a:latin typeface="+mj-lt"/>
            </a:rPr>
            <a:t>lídr je bůh</a:t>
          </a:r>
          <a:endParaRPr lang="en-US" sz="4400" kern="1200" dirty="0">
            <a:latin typeface="+mj-lt"/>
          </a:endParaRPr>
        </a:p>
      </dsp:txBody>
      <dsp:txXfrm>
        <a:off x="6092527" y="1066737"/>
        <a:ext cx="4337991" cy="26934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0F27C-B6EB-46CB-9AD4-571500C28420}">
      <dsp:nvSpPr>
        <dsp:cNvPr id="0" name=""/>
        <dsp:cNvSpPr/>
      </dsp:nvSpPr>
      <dsp:spPr>
        <a:xfrm>
          <a:off x="0" y="531"/>
          <a:ext cx="5061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090B4-C77B-49AD-A7FF-1ADD49247D00}">
      <dsp:nvSpPr>
        <dsp:cNvPr id="0" name=""/>
        <dsp:cNvSpPr/>
      </dsp:nvSpPr>
      <dsp:spPr>
        <a:xfrm>
          <a:off x="0" y="531"/>
          <a:ext cx="506185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+mj-lt"/>
            </a:rPr>
            <a:t>myslí to vážně?</a:t>
          </a:r>
          <a:endParaRPr lang="en-US" sz="4000" kern="1200" dirty="0">
            <a:latin typeface="+mj-lt"/>
          </a:endParaRPr>
        </a:p>
      </dsp:txBody>
      <dsp:txXfrm>
        <a:off x="0" y="531"/>
        <a:ext cx="5061857" cy="870055"/>
      </dsp:txXfrm>
    </dsp:sp>
    <dsp:sp modelId="{6678C604-EFA5-4E5A-9D6E-828C189D236B}">
      <dsp:nvSpPr>
        <dsp:cNvPr id="0" name=""/>
        <dsp:cNvSpPr/>
      </dsp:nvSpPr>
      <dsp:spPr>
        <a:xfrm>
          <a:off x="0" y="870586"/>
          <a:ext cx="5061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D9D7C-D03D-4F0D-BD0B-D0226A9D14EB}">
      <dsp:nvSpPr>
        <dsp:cNvPr id="0" name=""/>
        <dsp:cNvSpPr/>
      </dsp:nvSpPr>
      <dsp:spPr>
        <a:xfrm>
          <a:off x="0" y="870586"/>
          <a:ext cx="506185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+mj-lt"/>
            </a:rPr>
            <a:t>stanovení role</a:t>
          </a:r>
          <a:endParaRPr lang="en-US" sz="4000" kern="1200" dirty="0">
            <a:latin typeface="+mj-lt"/>
          </a:endParaRPr>
        </a:p>
      </dsp:txBody>
      <dsp:txXfrm>
        <a:off x="0" y="870586"/>
        <a:ext cx="5061857" cy="870055"/>
      </dsp:txXfrm>
    </dsp:sp>
    <dsp:sp modelId="{36AE7A3B-F140-4C98-8946-BB0E7068852A}">
      <dsp:nvSpPr>
        <dsp:cNvPr id="0" name=""/>
        <dsp:cNvSpPr/>
      </dsp:nvSpPr>
      <dsp:spPr>
        <a:xfrm>
          <a:off x="0" y="1740641"/>
          <a:ext cx="5061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C48A4-4E42-48B8-AD69-2EFA66CF9C87}">
      <dsp:nvSpPr>
        <dsp:cNvPr id="0" name=""/>
        <dsp:cNvSpPr/>
      </dsp:nvSpPr>
      <dsp:spPr>
        <a:xfrm>
          <a:off x="0" y="1740641"/>
          <a:ext cx="506185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+mj-lt"/>
            </a:rPr>
            <a:t>úprava vzhledu</a:t>
          </a:r>
          <a:endParaRPr lang="en-US" sz="4000" kern="1200" dirty="0">
            <a:latin typeface="+mj-lt"/>
          </a:endParaRPr>
        </a:p>
      </dsp:txBody>
      <dsp:txXfrm>
        <a:off x="0" y="1740641"/>
        <a:ext cx="5061857" cy="870055"/>
      </dsp:txXfrm>
    </dsp:sp>
    <dsp:sp modelId="{7965AB77-EACC-484B-912C-7CB044893BF6}">
      <dsp:nvSpPr>
        <dsp:cNvPr id="0" name=""/>
        <dsp:cNvSpPr/>
      </dsp:nvSpPr>
      <dsp:spPr>
        <a:xfrm>
          <a:off x="0" y="2610696"/>
          <a:ext cx="5061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58DD2-25E4-4868-882F-0953C9062336}">
      <dsp:nvSpPr>
        <dsp:cNvPr id="0" name=""/>
        <dsp:cNvSpPr/>
      </dsp:nvSpPr>
      <dsp:spPr>
        <a:xfrm>
          <a:off x="0" y="2610696"/>
          <a:ext cx="506185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+mj-lt"/>
            </a:rPr>
            <a:t>znalost trhu</a:t>
          </a:r>
          <a:endParaRPr lang="en-US" sz="4000" kern="1200" dirty="0">
            <a:latin typeface="+mj-lt"/>
          </a:endParaRPr>
        </a:p>
      </dsp:txBody>
      <dsp:txXfrm>
        <a:off x="0" y="2610696"/>
        <a:ext cx="5061857" cy="870055"/>
      </dsp:txXfrm>
    </dsp:sp>
    <dsp:sp modelId="{B717EA7A-76F8-425E-85D2-F0AA5C4991F6}">
      <dsp:nvSpPr>
        <dsp:cNvPr id="0" name=""/>
        <dsp:cNvSpPr/>
      </dsp:nvSpPr>
      <dsp:spPr>
        <a:xfrm>
          <a:off x="0" y="3480751"/>
          <a:ext cx="5061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89B59-60BD-414B-8540-E55DBD8A248A}">
      <dsp:nvSpPr>
        <dsp:cNvPr id="0" name=""/>
        <dsp:cNvSpPr/>
      </dsp:nvSpPr>
      <dsp:spPr>
        <a:xfrm>
          <a:off x="0" y="3480751"/>
          <a:ext cx="506185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+mj-lt"/>
            </a:rPr>
            <a:t>mediální trénink</a:t>
          </a:r>
          <a:endParaRPr lang="en-US" sz="4000" kern="1200" dirty="0">
            <a:latin typeface="+mj-lt"/>
          </a:endParaRPr>
        </a:p>
      </dsp:txBody>
      <dsp:txXfrm>
        <a:off x="0" y="3480751"/>
        <a:ext cx="5061857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6B263-46A2-D092-24F8-BDBFF863C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51CCF5-6AC3-D105-818E-5C6214372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546ABE-64EB-DF71-C5D3-43D131E6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359A3E-E54D-D0DA-DB01-370B89B6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DA3E11-CA12-A46B-7191-CCBA8CEF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6948F-5FDB-2E84-3091-48BD1986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34A2BB-97E4-535B-DFEE-6E87FEBF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ACC737-3E01-B2D0-AEF1-316FB7D3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91B331-48B9-61CD-93FE-A91F7346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6EEC5F-AFB9-BD2B-738C-1A77C34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79D3C69-717F-7C29-45D5-B4FB54F87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2AC3DC-EECE-1451-568D-C6F953B7F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9A40C8-F640-F09F-15A4-0942F3B5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83F073-0F26-2C9F-99B7-93D01DF8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390D98-3A34-CB0F-7E0B-DE204FFE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9588C-321F-1547-65AB-229750A2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8B71C-C86A-A663-B88C-2284914B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FAAC21-017D-A168-430B-BD3A0DD2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916FE4-CF31-D45B-28C1-64450ECF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699CF1-EC7E-FFB1-AA3C-493AD365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613E6-3AF5-D75B-115C-99DAF3A5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86B33C-8CE8-B23E-2B6D-42ACD1D54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037F8-14C4-D871-B122-A44AD8C3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705203-3374-ABC9-3F46-480959EE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518769-6763-4DCB-C734-ED83C290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137D6-CA4C-6DB8-8A8F-B3D5E2C7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4F36D-84BE-E0AD-4031-C073F07B8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35CA4B-6D34-C4CD-DB18-C70E96F1A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972E43-64E0-D06E-D3F2-986462FB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6B5BED-2FB5-BFD2-2154-A5F423D5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9C4A51-CA16-5A9D-0792-EF7224BE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D3900-2202-B9FE-7767-F0B02830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A271EF-A492-3B36-CE92-8A6E68CB1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E69224-5DB9-B38B-AA07-46665A17B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AD39000-08CA-7FB5-112A-41C4C947D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EE79BAA-54B9-BEDD-6156-686B39473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73D1EE6-A663-1741-45AA-5801A67C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4/2/2025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7B0729-4158-BDBF-A3A4-EF759969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27C376-8681-9DD9-5C45-A7081610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15E1D-922B-DCF2-ECAA-8B54AB98B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D1A8BC-79C3-0D5D-B2E6-EA1A7A90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C9F9D1-7462-8687-DC9F-579F8560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C290AE-FAB4-8975-8FD0-2327B1B1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B47F76-2046-7126-200B-06F0A0D8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4/2/2025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CD1438-23BC-9F65-E534-9E9E1BF8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1976DE-FAA8-EED1-BFB5-C8476AC0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3B575-5BEB-C366-D351-DB636B44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B8F0B6-9144-5C2E-B590-30B331846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AF991D-D566-DD8F-2FF1-3EAB2150F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61351A-315A-49F4-8B5F-D6B3CA41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F8332C-9E81-8886-F662-11D792CD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077706-BEDD-EC38-F797-D5B7F8E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E1119-C98A-E93C-C8EE-15459F98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6448BC4-9D5A-1B67-63B6-771F9A0A6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8EB6BD-14AB-8278-F704-4AA990144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60E46B-EF53-AC88-9642-6CD98F1C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5B32A5-D4A1-22FC-2D6A-4B87B308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145370-69FC-6485-5FD4-C64BEA59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A9BA40-4734-F8ED-3644-CD09125F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81E05B-1F06-76D2-03E0-C4F96AC8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2EDA37-FC94-9C60-0C9C-46F195A6C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961913-A4B0-914E-F9E7-09CD0EE51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F44FF3-C13D-FD6F-BE59-233701596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pcuYt198gI&amp;ab_channel=Zelen%C3%AD-Stranazelen%C3%BDch" TargetMode="External"/><Relationship Id="rId7" Type="http://schemas.openxmlformats.org/officeDocument/2006/relationships/hyperlink" Target="https://www.blesk.cz/clanek/volby-komunalni-volby-komunalni-volby-2018/566018/song-jako-brno-primator-ve-volebnim-klipu-po-vokral-zpiva-trsa-a-cuka-ramenem.html" TargetMode="External"/><Relationship Id="rId2" Type="http://schemas.openxmlformats.org/officeDocument/2006/relationships/hyperlink" Target="https://www.youtube.com/watch?v=5f0-nQLHHM4&amp;t=2s&amp;ab_channel=Pir%C3%A1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duIETLI6UY&amp;ab_channel=Jarom%C3%ADrDu%C5%A1om%C3%ADr" TargetMode="External"/><Relationship Id="rId5" Type="http://schemas.openxmlformats.org/officeDocument/2006/relationships/hyperlink" Target="https://tv.pirati.cz/w/2M7PuN45ZUQMzounqK2ebA" TargetMode="External"/><Relationship Id="rId4" Type="http://schemas.openxmlformats.org/officeDocument/2006/relationships/hyperlink" Target="https://www.youtube.com/watch?v=ZDHt1gLp_vE&amp;ab_channel=Zelen%C3%AD-Stranazelen%C3%BDc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4yqQQWIIYI" TargetMode="External"/><Relationship Id="rId3" Type="http://schemas.openxmlformats.org/officeDocument/2006/relationships/diagramLayout" Target="../diagrams/layout7.xml"/><Relationship Id="rId7" Type="http://schemas.openxmlformats.org/officeDocument/2006/relationships/hyperlink" Target="https://www.idnes.cz/zpravy/revue/spolecnost/daniel-hulka-kandiduje-za-spoz-protoze-ho-fascinuje-zeman.A130927_123417_lidicky_nh?idvideo=V130927_133320_tv-zpravy_sha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10" Type="http://schemas.openxmlformats.org/officeDocument/2006/relationships/image" Target="../media/image23.jpe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4.jpeg"/><Relationship Id="rId7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Barevné pastely v horním zobrazení">
            <a:extLst>
              <a:ext uri="{FF2B5EF4-FFF2-40B4-BE49-F238E27FC236}">
                <a16:creationId xmlns:a16="http://schemas.microsoft.com/office/drawing/2014/main" id="{74640BCF-DACA-9631-3CAB-E3BC910BD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2344" b="338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ECD488-EA7C-A833-8F6E-C71E87D9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5233602" cy="1630906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volební aktéři II</a:t>
            </a:r>
            <a:br>
              <a:rPr lang="cs-CZ" sz="4400" dirty="0">
                <a:solidFill>
                  <a:schemeClr val="bg1"/>
                </a:solidFill>
              </a:rPr>
            </a:br>
            <a:endParaRPr lang="cs-CZ" sz="44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F9861F-31B6-0159-98E0-B2F605369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Politický marketing, </a:t>
            </a:r>
            <a:r>
              <a:rPr lang="cs-CZ" sz="2000">
                <a:solidFill>
                  <a:schemeClr val="bg1"/>
                </a:solidFill>
              </a:rPr>
              <a:t>LS 2025</a:t>
            </a:r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Marcela Konrádová</a:t>
            </a:r>
          </a:p>
        </p:txBody>
      </p:sp>
    </p:spTree>
    <p:extLst>
      <p:ext uri="{BB962C8B-B14F-4D97-AF65-F5344CB8AC3E}">
        <p14:creationId xmlns:p14="http://schemas.microsoft.com/office/powerpoint/2010/main" val="14881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F68C979-E107-85A7-E06B-7EDF9936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645" y="1491136"/>
            <a:ext cx="6105194" cy="6968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centralizace vs. decentralizace</a:t>
            </a:r>
            <a:endParaRPr lang="en-US" sz="36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9F3D4F-C16E-750C-BDB9-C12159DF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47" y="290462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Pusťte nás na ně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vs.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Barva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tvýho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hlasu</a:t>
            </a:r>
          </a:p>
          <a:p>
            <a:pPr marL="0" indent="0" algn="ctr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  <a:latin typeface="+mj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cs-CZ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Eurosong</a:t>
            </a:r>
            <a:endParaRPr lang="cs-CZ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Mikuláš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Ferjenčík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Jaromír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Dušomír</a:t>
            </a:r>
            <a:endParaRPr lang="cs-CZ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 Vokřál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cs-CZ" dirty="0">
              <a:solidFill>
                <a:srgbClr val="3B3B3B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03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7BB8D-2408-89BE-C210-88D2713E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typy personalizace II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70CC50-1D40-E534-85B8-D94FF99F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30" y="1690688"/>
            <a:ext cx="8199539" cy="3019425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39CF72D-78B0-D75E-2FE4-C3ED94FFE319}"/>
              </a:ext>
            </a:extLst>
          </p:cNvPr>
          <p:cNvSpPr txBox="1">
            <a:spLocks/>
          </p:cNvSpPr>
          <p:nvPr/>
        </p:nvSpPr>
        <p:spPr>
          <a:xfrm>
            <a:off x="7032171" y="5900057"/>
            <a:ext cx="3446447" cy="798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Rosa van </a:t>
            </a:r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Santen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Rosa van Santen - Afdelingsmanager Verhalen - Nederlands Instituut voor  Beeld en Geluid | LinkedIn">
            <a:extLst>
              <a:ext uri="{FF2B5EF4-FFF2-40B4-BE49-F238E27FC236}">
                <a16:creationId xmlns:a16="http://schemas.microsoft.com/office/drawing/2014/main" id="{15A519A8-9569-67FF-1A34-DCB0CBCBF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205" y="5270105"/>
            <a:ext cx="1428070" cy="142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40DDD-3834-5D16-CC6D-F6BED071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69" y="354239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projevy a důsledky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78C53D1-7D62-8B5B-C6D9-CA135EF75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875616"/>
              </p:ext>
            </p:extLst>
          </p:nvPr>
        </p:nvGraphicFramePr>
        <p:xfrm>
          <a:off x="402769" y="1309006"/>
          <a:ext cx="11386457" cy="269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27509367-AE91-ACC4-19D2-D61F871E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7" y="4002767"/>
            <a:ext cx="11016343" cy="435133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3B3B3B"/>
                </a:solidFill>
                <a:effectLst/>
                <a:latin typeface="+mj-lt"/>
              </a:rPr>
              <a:t>voliči mohou stále častěji činit volební rozhodnutí na základě lídrů nebo kandidátů</a:t>
            </a:r>
            <a:endParaRPr lang="cs-CZ" sz="24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3B3B3B"/>
                </a:solidFill>
                <a:effectLst/>
                <a:latin typeface="+mj-lt"/>
              </a:rPr>
              <a:t>politici se mohou chovat více jako individuální aktéři a méně jako členové strany</a:t>
            </a:r>
            <a:endParaRPr lang="cs-CZ" sz="24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3B3B3B"/>
                </a:solidFill>
                <a:effectLst/>
                <a:latin typeface="+mj-lt"/>
              </a:rPr>
              <a:t>strany mohou stavět do středu své komunikace lídra a média mohou prezentovat politiku jako konfrontaci mezi více jednotlivci než mezi kolektivními subjekty</a:t>
            </a:r>
            <a:endParaRPr lang="cs-CZ" sz="2400" dirty="0">
              <a:latin typeface="+mj-lt"/>
            </a:endParaRPr>
          </a:p>
          <a:p>
            <a:pPr algn="just"/>
            <a:endParaRPr lang="cs-CZ" sz="2400" dirty="0">
              <a:latin typeface="+mj-lt"/>
            </a:endParaRPr>
          </a:p>
          <a:p>
            <a:pPr algn="just"/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0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6965D18C-6F74-A99B-999C-AE6A67E8A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7028" cy="6825726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D2829757-2084-FB34-039B-203999EC63A8}"/>
              </a:ext>
            </a:extLst>
          </p:cNvPr>
          <p:cNvSpPr txBox="1">
            <a:spLocks/>
          </p:cNvSpPr>
          <p:nvPr/>
        </p:nvSpPr>
        <p:spPr>
          <a:xfrm>
            <a:off x="8392886" y="3918857"/>
            <a:ext cx="3446447" cy="798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Mauro</a:t>
            </a: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Barisione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mauro barisione">
            <a:extLst>
              <a:ext uri="{FF2B5EF4-FFF2-40B4-BE49-F238E27FC236}">
                <a16:creationId xmlns:a16="http://schemas.microsoft.com/office/drawing/2014/main" id="{7BB9490E-2845-BBB8-7B69-26E349D5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022" y="1885609"/>
            <a:ext cx="1584261" cy="21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C3B2F-5DF2-BAE5-6C2A-E745CBBC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nové typy stran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F3C85B9-ADEC-071D-5A77-6901DD69D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4119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0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F6678ED9-9298-F0E6-FEC1-E4B5AFE75A0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35"/>
            <a:ext cx="9495292" cy="5372465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D3EE9CDA-0D29-4BC9-EBF4-06B61399A98A}"/>
              </a:ext>
            </a:extLst>
          </p:cNvPr>
          <p:cNvSpPr txBox="1">
            <a:spLocks/>
          </p:cNvSpPr>
          <p:nvPr/>
        </p:nvSpPr>
        <p:spPr>
          <a:xfrm>
            <a:off x="7513306" y="5527603"/>
            <a:ext cx="4415274" cy="798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Antonella</a:t>
            </a: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Seddone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Giuliano Bobba | Collegio Carlo Alberto">
            <a:extLst>
              <a:ext uri="{FF2B5EF4-FFF2-40B4-BE49-F238E27FC236}">
                <a16:creationId xmlns:a16="http://schemas.microsoft.com/office/drawing/2014/main" id="{4FC18D7E-5DBA-D84E-C94F-EA487CD5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43" y="352515"/>
            <a:ext cx="2001368" cy="20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91C608C-C79D-15F2-D7D4-DD81FC5055FE}"/>
              </a:ext>
            </a:extLst>
          </p:cNvPr>
          <p:cNvSpPr txBox="1">
            <a:spLocks/>
          </p:cNvSpPr>
          <p:nvPr/>
        </p:nvSpPr>
        <p:spPr>
          <a:xfrm>
            <a:off x="9536824" y="2154449"/>
            <a:ext cx="2369606" cy="798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Giuliano </a:t>
            </a:r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Bobba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8" name="Picture 4" descr="Antonella SEDDONE - ESPOL">
            <a:extLst>
              <a:ext uri="{FF2B5EF4-FFF2-40B4-BE49-F238E27FC236}">
                <a16:creationId xmlns:a16="http://schemas.microsoft.com/office/drawing/2014/main" id="{C917E797-3265-19D0-360E-6FD35AF0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158" y="3281485"/>
            <a:ext cx="1692937" cy="23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EF53B07-2CE8-D37E-7FBB-7466BDF7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986" y="2744122"/>
            <a:ext cx="5760846" cy="23103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9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ideální</a:t>
            </a:r>
            <a:br>
              <a:rPr lang="cs-CZ" sz="4900" dirty="0">
                <a:solidFill>
                  <a:schemeClr val="tx2"/>
                </a:solidFill>
              </a:rPr>
            </a:br>
            <a:br>
              <a:rPr lang="cs-CZ" sz="5200" dirty="0">
                <a:solidFill>
                  <a:schemeClr val="tx2"/>
                </a:solidFill>
              </a:rPr>
            </a:br>
            <a:r>
              <a:rPr lang="cs-CZ" sz="33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lídr</a:t>
            </a:r>
            <a:br>
              <a:rPr lang="cs-CZ" sz="33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cs-CZ" sz="33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300" i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kandidát</a:t>
            </a:r>
            <a:br>
              <a:rPr lang="cs-CZ" sz="33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cs-CZ" sz="33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sz="33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politik</a:t>
            </a:r>
            <a:endParaRPr lang="en-US" sz="3300" i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61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1F773-AF7D-9F19-2C94-9617F6E1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lídr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8D08B17-E223-5430-F8F5-5743DE2C6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734542"/>
              </p:ext>
            </p:extLst>
          </p:nvPr>
        </p:nvGraphicFramePr>
        <p:xfrm>
          <a:off x="838200" y="1825625"/>
          <a:ext cx="506185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3B077B7-36C0-B24F-B69D-A43FB0CDAF08}"/>
              </a:ext>
            </a:extLst>
          </p:cNvPr>
          <p:cNvSpPr txBox="1">
            <a:spLocks/>
          </p:cNvSpPr>
          <p:nvPr/>
        </p:nvSpPr>
        <p:spPr>
          <a:xfrm>
            <a:off x="6716485" y="2470263"/>
            <a:ext cx="5268686" cy="306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>
                <a:latin typeface="+mj-lt"/>
              </a:rPr>
              <a:t>koncept </a:t>
            </a:r>
            <a:r>
              <a:rPr lang="cs-CZ" sz="2400" i="1" dirty="0">
                <a:latin typeface="+mj-lt"/>
              </a:rPr>
              <a:t>leader </a:t>
            </a:r>
            <a:r>
              <a:rPr lang="cs-CZ" sz="2400" i="1" dirty="0" err="1">
                <a:latin typeface="+mj-lt"/>
              </a:rPr>
              <a:t>democracy</a:t>
            </a:r>
            <a:endParaRPr lang="cs-CZ" sz="2400" i="1" dirty="0">
              <a:latin typeface="+mj-lt"/>
            </a:endParaRPr>
          </a:p>
          <a:p>
            <a:pPr algn="just"/>
            <a:r>
              <a:rPr lang="cs-CZ" sz="2400" dirty="0">
                <a:latin typeface="+mj-lt"/>
              </a:rPr>
              <a:t>lídr jako </a:t>
            </a:r>
            <a:r>
              <a:rPr lang="cs-CZ" sz="2400" dirty="0" err="1">
                <a:latin typeface="+mj-lt"/>
              </a:rPr>
              <a:t>brand</a:t>
            </a:r>
            <a:endParaRPr lang="cs-CZ" sz="2400" dirty="0">
              <a:latin typeface="+mj-lt"/>
            </a:endParaRPr>
          </a:p>
          <a:p>
            <a:pPr algn="just"/>
            <a:r>
              <a:rPr lang="cs-CZ" sz="2400" dirty="0">
                <a:latin typeface="+mj-lt"/>
              </a:rPr>
              <a:t>profesionalizace/amerikanizace vedení kampaně</a:t>
            </a:r>
          </a:p>
          <a:p>
            <a:pPr algn="just"/>
            <a:endParaRPr lang="cs-CZ" sz="2400" i="1" dirty="0">
              <a:latin typeface="+mj-lt"/>
            </a:endParaRPr>
          </a:p>
          <a:p>
            <a:pPr algn="just"/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 Hůlka</a:t>
            </a:r>
            <a:endParaRPr lang="cs-CZ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Miloslav</a:t>
            </a:r>
            <a:r>
              <a:rPr lang="cs-CZ" sz="2400" dirty="0">
                <a:solidFill>
                  <a:srgbClr val="6B9F25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Rozner</a:t>
            </a:r>
            <a:endParaRPr lang="cs-CZ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B5B9192-DDC2-C681-79DA-6D35C536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55098"/>
            <a:ext cx="5760719" cy="474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Tak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příště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EF3A62-6032-7B67-1CC2-C9C3916E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2357" y="1638300"/>
            <a:ext cx="3330531" cy="3581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cs-CZ" sz="2400" dirty="0">
                <a:solidFill>
                  <a:schemeClr val="tx2"/>
                </a:solidFill>
              </a:rPr>
              <a:t>v</a:t>
            </a:r>
            <a:r>
              <a:rPr lang="cs-CZ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ýzkum volebního trhu</a:t>
            </a:r>
          </a:p>
          <a:p>
            <a:pPr marL="0" indent="0" algn="ctr">
              <a:buNone/>
            </a:pPr>
            <a:endParaRPr lang="cs-CZ" sz="2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cs-CZ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SWOT!!!</a:t>
            </a:r>
            <a:endParaRPr lang="en-US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8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2B871FB-0B6E-54E7-C06F-C9E1FC35A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874280"/>
              </p:ext>
            </p:extLst>
          </p:nvPr>
        </p:nvGraphicFramePr>
        <p:xfrm>
          <a:off x="-76199" y="21771"/>
          <a:ext cx="122682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4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14E4F-1E99-9B66-D7FA-85444245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definice personalizace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C2217-A057-2C2A-8279-77476959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425"/>
            <a:ext cx="10735713" cy="4351338"/>
          </a:xfrm>
        </p:spPr>
        <p:txBody>
          <a:bodyPr/>
          <a:lstStyle/>
          <a:p>
            <a:pPr algn="just"/>
            <a:r>
              <a:rPr lang="cs-CZ" dirty="0">
                <a:latin typeface="+mj-lt"/>
              </a:rPr>
              <a:t>dynamický proces, který je vyjádřen zvýšeným významem individuálních politických aktérů a poklesem významu a zájmu o skupiny (především politické strany)</a:t>
            </a:r>
          </a:p>
          <a:p>
            <a:pPr algn="just"/>
            <a:endParaRPr lang="cs-CZ" dirty="0">
              <a:latin typeface="+mj-lt"/>
            </a:endParaRPr>
          </a:p>
          <a:p>
            <a:pPr algn="just"/>
            <a:r>
              <a:rPr lang="cs-CZ" dirty="0">
                <a:latin typeface="+mj-lt"/>
              </a:rPr>
              <a:t>rozvolnění vazby politická strana–volič a její nahrazení vztahem kandidát–volič</a:t>
            </a:r>
          </a:p>
          <a:p>
            <a:pPr algn="just"/>
            <a:endParaRPr lang="cs-CZ" dirty="0">
              <a:latin typeface="+mj-lt"/>
            </a:endParaRPr>
          </a:p>
          <a:p>
            <a:pPr algn="just"/>
            <a:endParaRPr lang="cs-CZ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5BDC47B-0E39-C39A-A15D-FEB2474466DD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>
              <a:latin typeface="+mj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A1FEE2C-7A23-B65D-79AF-260D89292543}"/>
              </a:ext>
            </a:extLst>
          </p:cNvPr>
          <p:cNvSpPr txBox="1">
            <a:spLocks/>
          </p:cNvSpPr>
          <p:nvPr/>
        </p:nvSpPr>
        <p:spPr>
          <a:xfrm>
            <a:off x="7296947" y="6109292"/>
            <a:ext cx="2439727" cy="56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b="1" dirty="0" err="1">
                <a:solidFill>
                  <a:schemeClr val="accent1">
                    <a:lumMod val="50000"/>
                  </a:schemeClr>
                </a:solidFill>
              </a:rPr>
              <a:t>Lauri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1">
                    <a:lumMod val="50000"/>
                  </a:schemeClr>
                </a:solidFill>
              </a:rPr>
              <a:t>Karvonen</a:t>
            </a: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Lauri KARVONEN | Åbo Akademi University, Turku | Research profile">
            <a:extLst>
              <a:ext uri="{FF2B5EF4-FFF2-40B4-BE49-F238E27FC236}">
                <a16:creationId xmlns:a16="http://schemas.microsoft.com/office/drawing/2014/main" id="{CEBE8436-8108-7BC7-8D30-216B7B9C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74" y="4572000"/>
            <a:ext cx="2006630" cy="200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7C6323F-4CE2-50B1-0D95-40A4FBE3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kořeny personalizace politiky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A0F199F1-2719-06D7-2A3A-DB8D41CDC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352173"/>
              </p:ext>
            </p:extLst>
          </p:nvPr>
        </p:nvGraphicFramePr>
        <p:xfrm>
          <a:off x="890226" y="1644308"/>
          <a:ext cx="10877231" cy="499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0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849BE-34EA-FC80-1249-1FB99BC3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typy personalizace I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81C23601-49EC-30C7-370E-EF5CB6996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57998"/>
              </p:ext>
            </p:extLst>
          </p:nvPr>
        </p:nvGraphicFramePr>
        <p:xfrm>
          <a:off x="838200" y="94607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9A952064-6EF7-DF6C-36AD-5B16CEDA976F}"/>
              </a:ext>
            </a:extLst>
          </p:cNvPr>
          <p:cNvSpPr txBox="1">
            <a:spLocks/>
          </p:cNvSpPr>
          <p:nvPr/>
        </p:nvSpPr>
        <p:spPr>
          <a:xfrm>
            <a:off x="8730343" y="4743320"/>
            <a:ext cx="1716130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Gideon</a:t>
            </a: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Rahat</a:t>
            </a:r>
            <a:endParaRPr lang="cs-CZ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</a:p>
          <a:p>
            <a:pPr algn="r"/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Tamir</a:t>
            </a: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Sheafer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Gideon Rahat, at The Blogs">
            <a:extLst>
              <a:ext uri="{FF2B5EF4-FFF2-40B4-BE49-F238E27FC236}">
                <a16:creationId xmlns:a16="http://schemas.microsoft.com/office/drawing/2014/main" id="{20732447-93C1-BB67-8C75-58ACE89D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26" y="5335508"/>
            <a:ext cx="1400767" cy="14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brew University Appoints New Rector—Professor Tamir Sheafer | Campaign">
            <a:extLst>
              <a:ext uri="{FF2B5EF4-FFF2-40B4-BE49-F238E27FC236}">
                <a16:creationId xmlns:a16="http://schemas.microsoft.com/office/drawing/2014/main" id="{7DEE8978-393A-5AC2-05C4-1071FC67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473" y="5412673"/>
            <a:ext cx="1516417" cy="128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BFB6C-13E1-898F-0F80-4341CC8F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3 aktéři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F5099FA-B091-34ED-F2C9-990FBF00B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258967"/>
              </p:ext>
            </p:extLst>
          </p:nvPr>
        </p:nvGraphicFramePr>
        <p:xfrm>
          <a:off x="833311" y="1674018"/>
          <a:ext cx="107768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60618F2C-9B27-9EEB-A84B-3CECF5621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4" y="3429000"/>
            <a:ext cx="2732314" cy="11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tr Fiala | Vláda ČR">
            <a:extLst>
              <a:ext uri="{FF2B5EF4-FFF2-40B4-BE49-F238E27FC236}">
                <a16:creationId xmlns:a16="http://schemas.microsoft.com/office/drawing/2014/main" id="{D1DA8F93-C13E-0203-4A33-DFC6B8831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772930"/>
            <a:ext cx="1047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O 2011 - politické hnutí - Aktuálně.cz">
            <a:extLst>
              <a:ext uri="{FF2B5EF4-FFF2-40B4-BE49-F238E27FC236}">
                <a16:creationId xmlns:a16="http://schemas.microsoft.com/office/drawing/2014/main" id="{10AC968F-2F4F-7A80-3327-76DB4BCB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76" y="3263219"/>
            <a:ext cx="2751365" cy="183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olební speciál: Vaše peníze. Jak s nimi chtějí hospodařit Andrej Babiš a  ANO | Peníze.cz">
            <a:extLst>
              <a:ext uri="{FF2B5EF4-FFF2-40B4-BE49-F238E27FC236}">
                <a16:creationId xmlns:a16="http://schemas.microsoft.com/office/drawing/2014/main" id="{76BB9FBC-3ED1-1CD2-A739-1F26F0DA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38" y="5003660"/>
            <a:ext cx="2520043" cy="13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voboda a přímá demokracie - SPD - Home | Facebook">
            <a:extLst>
              <a:ext uri="{FF2B5EF4-FFF2-40B4-BE49-F238E27FC236}">
                <a16:creationId xmlns:a16="http://schemas.microsoft.com/office/drawing/2014/main" id="{798B1B17-CAC2-9171-B26B-BFCDD8B2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86" y="3429000"/>
            <a:ext cx="1177243" cy="11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mio Okamura - officiální webové stránky předsedy politické strany SPD">
            <a:extLst>
              <a:ext uri="{FF2B5EF4-FFF2-40B4-BE49-F238E27FC236}">
                <a16:creationId xmlns:a16="http://schemas.microsoft.com/office/drawing/2014/main" id="{070814AF-320B-0548-D6D8-316E840D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06" y="4834842"/>
            <a:ext cx="1454273" cy="16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P 09 - Home | Facebook">
            <a:extLst>
              <a:ext uri="{FF2B5EF4-FFF2-40B4-BE49-F238E27FC236}">
                <a16:creationId xmlns:a16="http://schemas.microsoft.com/office/drawing/2014/main" id="{17011D52-F0F4-C9EF-E83B-704664D7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218" y="3330233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g. Markéta Pekarová Adamová | TOP 09">
            <a:extLst>
              <a:ext uri="{FF2B5EF4-FFF2-40B4-BE49-F238E27FC236}">
                <a16:creationId xmlns:a16="http://schemas.microsoft.com/office/drawing/2014/main" id="{B0E7E3C0-F226-400B-02DF-24A044D8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59" y="4917159"/>
            <a:ext cx="2353709" cy="142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618F2C-9B27-9EEB-A84B-3CECF5621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293914"/>
            <a:ext cx="2732314" cy="11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O 2011 - politické hnutí - Aktuálně.cz">
            <a:extLst>
              <a:ext uri="{FF2B5EF4-FFF2-40B4-BE49-F238E27FC236}">
                <a16:creationId xmlns:a16="http://schemas.microsoft.com/office/drawing/2014/main" id="{10AC968F-2F4F-7A80-3327-76DB4BCB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34" y="2511878"/>
            <a:ext cx="2751365" cy="183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voboda a přímá demokracie - SPD - Home | Facebook">
            <a:extLst>
              <a:ext uri="{FF2B5EF4-FFF2-40B4-BE49-F238E27FC236}">
                <a16:creationId xmlns:a16="http://schemas.microsoft.com/office/drawing/2014/main" id="{798B1B17-CAC2-9171-B26B-BFCDD8B2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552" y="2729350"/>
            <a:ext cx="1177243" cy="11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P 09 - Home | Facebook">
            <a:extLst>
              <a:ext uri="{FF2B5EF4-FFF2-40B4-BE49-F238E27FC236}">
                <a16:creationId xmlns:a16="http://schemas.microsoft.com/office/drawing/2014/main" id="{17011D52-F0F4-C9EF-E83B-704664D7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02" y="356281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SČM - Aktuálně.cz">
            <a:extLst>
              <a:ext uri="{FF2B5EF4-FFF2-40B4-BE49-F238E27FC236}">
                <a16:creationId xmlns:a16="http://schemas.microsoft.com/office/drawing/2014/main" id="{7473537D-1748-02E8-9177-2B485EEA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11" y="4713515"/>
            <a:ext cx="2680606" cy="21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DU-ČSL - Home | Facebook">
            <a:extLst>
              <a:ext uri="{FF2B5EF4-FFF2-40B4-BE49-F238E27FC236}">
                <a16:creationId xmlns:a16="http://schemas.microsoft.com/office/drawing/2014/main" id="{6C6D75AB-4D27-3B64-5F7F-ED2D2E01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74" y="408252"/>
            <a:ext cx="1635578" cy="16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e stažení - Starostové a nezávislí">
            <a:extLst>
              <a:ext uri="{FF2B5EF4-FFF2-40B4-BE49-F238E27FC236}">
                <a16:creationId xmlns:a16="http://schemas.microsoft.com/office/drawing/2014/main" id="{2D874161-FD1D-CD6D-C443-6E1C7E3A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057" y="61269"/>
            <a:ext cx="2329543" cy="23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Česká pirátská strana - Home | Facebook">
            <a:extLst>
              <a:ext uri="{FF2B5EF4-FFF2-40B4-BE49-F238E27FC236}">
                <a16:creationId xmlns:a16="http://schemas.microsoft.com/office/drawing/2014/main" id="{D78BA031-718A-3AB2-4700-293759054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34" y="2429912"/>
            <a:ext cx="1998173" cy="19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ociální demokracie">
            <a:extLst>
              <a:ext uri="{FF2B5EF4-FFF2-40B4-BE49-F238E27FC236}">
                <a16:creationId xmlns:a16="http://schemas.microsoft.com/office/drawing/2014/main" id="{63E7426B-8C4D-9196-9E98-549C9CB2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4725512"/>
            <a:ext cx="1837495" cy="18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etr Fiala | Vláda ČR">
            <a:extLst>
              <a:ext uri="{FF2B5EF4-FFF2-40B4-BE49-F238E27FC236}">
                <a16:creationId xmlns:a16="http://schemas.microsoft.com/office/drawing/2014/main" id="{D1DA8F93-C13E-0203-4A33-DFC6B8831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3" y="342445"/>
            <a:ext cx="1341664" cy="20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olební speciál: Vaše peníze. Jak s nimi chtějí hospodařit Andrej Babiš a  ANO | Peníze.cz">
            <a:extLst>
              <a:ext uri="{FF2B5EF4-FFF2-40B4-BE49-F238E27FC236}">
                <a16:creationId xmlns:a16="http://schemas.microsoft.com/office/drawing/2014/main" id="{76BB9FBC-3ED1-1CD2-A739-1F26F0DA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14" y="2928349"/>
            <a:ext cx="2520043" cy="13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mio Okamura - officiální webové stránky předsedy politické strany SPD">
            <a:extLst>
              <a:ext uri="{FF2B5EF4-FFF2-40B4-BE49-F238E27FC236}">
                <a16:creationId xmlns:a16="http://schemas.microsoft.com/office/drawing/2014/main" id="{070814AF-320B-0548-D6D8-316E840D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014" y="2662932"/>
            <a:ext cx="1454273" cy="16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g. Markéta Pekarová Adamová | TOP 09">
            <a:extLst>
              <a:ext uri="{FF2B5EF4-FFF2-40B4-BE49-F238E27FC236}">
                <a16:creationId xmlns:a16="http://schemas.microsoft.com/office/drawing/2014/main" id="{B0E7E3C0-F226-400B-02DF-24A044D8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95" y="486674"/>
            <a:ext cx="2353709" cy="142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C3553FD-F53B-E817-1A7A-38C2052A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64" y="4463629"/>
            <a:ext cx="1511076" cy="22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vice příliš dbá na to, co ji rozděluje, říká předseda ČSSD Michal Šmarda  - Česká strana sociálně demokratická">
            <a:extLst>
              <a:ext uri="{FF2B5EF4-FFF2-40B4-BE49-F238E27FC236}">
                <a16:creationId xmlns:a16="http://schemas.microsoft.com/office/drawing/2014/main" id="{6BB076BE-70B1-E78F-4A7E-7296C7C2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59295"/>
            <a:ext cx="1856469" cy="18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zvánka na Den s Vítem Rakušanem: Miroslav, Božice, Břeclav. - Starostové  a nezávislí">
            <a:extLst>
              <a:ext uri="{FF2B5EF4-FFF2-40B4-BE49-F238E27FC236}">
                <a16:creationId xmlns:a16="http://schemas.microsoft.com/office/drawing/2014/main" id="{D6578551-0088-5FD3-6033-16983518F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49" y="342445"/>
            <a:ext cx="1502538" cy="18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deněk Hřib — Warsaw European Forum">
            <a:extLst>
              <a:ext uri="{FF2B5EF4-FFF2-40B4-BE49-F238E27FC236}">
                <a16:creationId xmlns:a16="http://schemas.microsoft.com/office/drawing/2014/main" id="{74E53B2B-A2E5-A4EB-D163-5E347C98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70" y="2491008"/>
            <a:ext cx="1856470" cy="16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Marek Výborný | Vláda České republiky">
            <a:extLst>
              <a:ext uri="{FF2B5EF4-FFF2-40B4-BE49-F238E27FC236}">
                <a16:creationId xmlns:a16="http://schemas.microsoft.com/office/drawing/2014/main" id="{9CB0BE35-7020-2354-478C-987101D9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12" y="486674"/>
            <a:ext cx="2070030" cy="20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République En Marche ! Le mouvement fondé par Emmanuel Macron">
            <a:extLst>
              <a:ext uri="{FF2B5EF4-FFF2-40B4-BE49-F238E27FC236}">
                <a16:creationId xmlns:a16="http://schemas.microsoft.com/office/drawing/2014/main" id="{8F21501A-84EF-90DF-2237-F6F978F0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533400"/>
            <a:ext cx="4046264" cy="131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805E839-0108-24E5-E7D5-06E69D4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56" y="523051"/>
            <a:ext cx="41433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E67D337-F926-391D-918E-6CAED04B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76" y="2756992"/>
            <a:ext cx="4916502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publikáni Slon Politická Strana - Vektorová grafika zdarma na Pixabay">
            <a:extLst>
              <a:ext uri="{FF2B5EF4-FFF2-40B4-BE49-F238E27FC236}">
                <a16:creationId xmlns:a16="http://schemas.microsoft.com/office/drawing/2014/main" id="{81E5C2E1-74DD-3CA3-7553-4E5DEFEF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334" y="2125022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72C2CEEA-A410-5D15-05A9-C2D30F250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1" y="4489820"/>
            <a:ext cx="2932590" cy="19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nutí pěti hvězd – Wikipedie">
            <a:extLst>
              <a:ext uri="{FF2B5EF4-FFF2-40B4-BE49-F238E27FC236}">
                <a16:creationId xmlns:a16="http://schemas.microsoft.com/office/drawing/2014/main" id="{6C02B319-E309-D497-68B7-F256DF4F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78" y="457962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inská sociálně demokratická strana – Wikipedie">
            <a:extLst>
              <a:ext uri="{FF2B5EF4-FFF2-40B4-BE49-F238E27FC236}">
                <a16:creationId xmlns:a16="http://schemas.microsoft.com/office/drawing/2014/main" id="{88FA6196-64D8-8D7A-1CC4-4E7F5879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321" y="463186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310</TotalTime>
  <Words>310</Words>
  <Application>Microsoft Office PowerPoint</Application>
  <PresentationFormat>Širokoúhlá obrazovka</PresentationFormat>
  <Paragraphs>87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volební aktéři II </vt:lpstr>
      <vt:lpstr>Prezentace aplikace PowerPoint</vt:lpstr>
      <vt:lpstr>definice personalizace</vt:lpstr>
      <vt:lpstr>kořeny personalizace politiky</vt:lpstr>
      <vt:lpstr>typy personalizace I</vt:lpstr>
      <vt:lpstr>3 aktéři</vt:lpstr>
      <vt:lpstr>Prezentace aplikace PowerPoint</vt:lpstr>
      <vt:lpstr>Prezentace aplikace PowerPoint</vt:lpstr>
      <vt:lpstr>Prezentace aplikace PowerPoint</vt:lpstr>
      <vt:lpstr>centralizace vs. decentralizace</vt:lpstr>
      <vt:lpstr>typy personalizace II</vt:lpstr>
      <vt:lpstr>projevy a důsledky</vt:lpstr>
      <vt:lpstr>Prezentace aplikace PowerPoint</vt:lpstr>
      <vt:lpstr>nové typy stran</vt:lpstr>
      <vt:lpstr>Prezentace aplikace PowerPoint</vt:lpstr>
      <vt:lpstr>ideální  lídr  kandidát  politik</vt:lpstr>
      <vt:lpstr>lídr</vt:lpstr>
      <vt:lpstr>Tak příště!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aktéři</dc:title>
  <dc:creator>mmkonradova@gmail.com</dc:creator>
  <cp:lastModifiedBy>Marcela Konrádová</cp:lastModifiedBy>
  <cp:revision>66</cp:revision>
  <dcterms:created xsi:type="dcterms:W3CDTF">2023-01-31T18:21:38Z</dcterms:created>
  <dcterms:modified xsi:type="dcterms:W3CDTF">2025-04-02T09:01:03Z</dcterms:modified>
</cp:coreProperties>
</file>