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E3B16-9EF5-441E-9FA1-8BDAA493B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C33DBD-CD7E-49CB-9AFF-E0A761B32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5866F-37FE-46F8-A971-18937CAE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EC684-B8C8-44D8-A69A-0A9EEA3E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E19B12-72FF-4D0D-AFF6-D9459680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5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B4EF1-BCD0-4166-AF56-8A66BABF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D68A42-5826-4E4C-8512-2CC1217CA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49AA6C-C1EC-4B19-B802-DB2065EB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D3D458-66C8-46C0-A7E4-7CDE4A41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C8F72-A286-4725-9CD3-56231D1B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1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9B4A02-A568-4BB4-9FC9-26B91D9016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FD59AF-1E4A-4936-A6B6-1CBFAB3F3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8568E-B0B5-45FF-B1B3-DB0B69AA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198E42-77CE-4FDA-AF15-0B9755C1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5AE57-31D0-4C0E-B287-C808615E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5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1C90C-829E-44D8-87CA-E643A8CD4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46A66-6A4A-4CC7-B7FF-C379C114B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329993-2F0B-4661-8FBF-C526C74E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C3CCD3-C444-45A7-A0DF-0C979193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FB16FD-8FFC-4359-8A7F-5E6C0C61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3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0DA15-DA6C-4878-88BD-DD55EE34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2A73D4-AD60-4762-BD6F-6E75060B3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E1374-F86A-4336-BC0B-73971206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2FA80-C57A-4219-8242-1A8D044F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BA303D-F73E-46A2-AA85-F4C7B3F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5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C0ED9-0174-4C53-8FB1-8A5EF09B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50C22-34BF-4240-AD77-D3F8C2B7E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335F24-7E13-45D7-9AF6-6FC41E0CF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673241-B9B1-433D-829A-D16F05DF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6820CC-6DB7-4F5A-9A00-70BE4C0D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862C53-0767-47AB-897E-583C62FC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20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231E4-1CE6-4929-9462-5EB1E05B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4B60DF-06D6-43EA-A955-FF152AAC1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A74CA1-59F0-4D6E-A3C4-9C317C278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9CE5B2-4940-4671-8EC6-363BB9F58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604E7D-FD97-406F-BC25-F4C557017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7314A3E-4710-4E2C-B543-85FE627C5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4C1AA4-DBA8-47B3-A969-5B9DEC90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75F772-4680-4F3A-9114-07DB4271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3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11BE5-40E4-433B-8220-7A4626D9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357566-4B83-4508-A031-05E1C5ED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F3DFDD-76C1-4D54-938C-E6239B91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91EF4-5E6F-411B-A393-E0AC5F8BD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2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60BDEA-EDAB-4B2C-8F49-7B7423DA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C7B8EB-290D-44D9-B25C-99F34CDE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84105E-046C-434C-AD09-262A0151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3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64CD5-D5B8-4539-8F35-F332F9F2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D70D03-4F29-419F-B8A0-3335395EF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6CEFB8-297E-44E2-A58F-E1420F7DB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358E68-A24A-4773-9575-D9C28533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170E1E-F525-456F-8F77-917DC8A0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7ED69C-3D19-48A3-8525-4A1A2F69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3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E8E8B-70F0-44D0-A447-F5B8A1CA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48C62E0-3318-40B6-B421-D98FE0D21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267E00-9948-4B5F-A80F-FDDD1A26D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5BCC3C-3D0F-4F34-8186-4E936C673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F89FF0-502E-45B3-93EC-4547F6D6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758777-237D-4C8E-80AA-D9BE32C6B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0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5CD13E-616D-495D-B082-97EB7F2C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8421A3-EA2E-4A6C-B194-F63A36D5C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97DBD-A6C7-4B1C-B2C5-1501C7CBC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BE6B-8F55-48F6-A476-ECCAF33A320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8AECD-4673-4230-81DC-A2C37E0E2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DC3BA-C6FF-4390-A7DF-4C01AA219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DE85-2505-4643-AE57-488CDA3BF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3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B9FD3-68B0-4A75-9591-F08F09A64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„Půjdeme dnes hrát KARATON?“ </a:t>
            </a: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aneb čím děti hra motivuje, v čem pomáhá rozvoji čtenářských dovednosti 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4D8D24-D460-4A7B-90F5-94AE6C831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4565"/>
            <a:ext cx="9144000" cy="1655762"/>
          </a:xfrm>
        </p:spPr>
        <p:txBody>
          <a:bodyPr/>
          <a:lstStyle/>
          <a:p>
            <a:r>
              <a:rPr lang="cs-CZ" sz="4000" dirty="0"/>
              <a:t>Lenka Krejčová</a:t>
            </a:r>
          </a:p>
          <a:p>
            <a:r>
              <a:rPr lang="cs-CZ" dirty="0"/>
              <a:t>lenka.krejcova@dyscentrum.org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2828201-9A23-4E06-80E1-ABFC2107B6C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6910" y="5960327"/>
            <a:ext cx="847090" cy="57023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95102C6-7ED4-4603-A723-367BC3D981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 flipH="1">
            <a:off x="2471131" y="5971757"/>
            <a:ext cx="765810" cy="558800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4E0EBB80-6839-49AF-876E-3A3C82A8B20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833" y="5825707"/>
            <a:ext cx="83185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1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D7EF7-5CBA-45FA-9B75-B97F2E6E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planetě </a:t>
            </a:r>
            <a:r>
              <a:rPr lang="cs-CZ" dirty="0" err="1"/>
              <a:t>Karaton</a:t>
            </a:r>
            <a:r>
              <a:rPr lang="cs-CZ" dirty="0"/>
              <a:t>, na ostrově </a:t>
            </a:r>
            <a:r>
              <a:rPr lang="cs-CZ" dirty="0" err="1"/>
              <a:t>Noark</a:t>
            </a:r>
            <a:r>
              <a:rPr lang="cs-CZ" dirty="0"/>
              <a:t> se nachází strom moudrosti, do něhož mudrcové ukryli paměť, moudrost i zkušenosti všech ras a národů. Jednoho dne však přišla ničivá bouře a celou planetu smetla do moře. Tvým úkolem je znovu planetu oživit a ztracenou moudrost opět najít. </a:t>
            </a:r>
          </a:p>
        </p:txBody>
      </p:sp>
    </p:spTree>
    <p:extLst>
      <p:ext uri="{BB962C8B-B14F-4D97-AF65-F5344CB8AC3E}">
        <p14:creationId xmlns:p14="http://schemas.microsoft.com/office/powerpoint/2010/main" val="3145819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78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„Půjdeme dnes hrát KARATON?“ aneb čím děti hra motivuje, v čem pomáhá rozvoji čtenářských dovednosti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„Půjdeme dnes hrát KARATON?“ aneb čím děti hra motivuje, v čem pomáhá rozvoji čtenářských dovednosti</dc:title>
  <dc:creator>Lenka Krejcova</dc:creator>
  <cp:lastModifiedBy>Lenka Krejcova</cp:lastModifiedBy>
  <cp:revision>2</cp:revision>
  <dcterms:created xsi:type="dcterms:W3CDTF">2021-06-17T03:35:29Z</dcterms:created>
  <dcterms:modified xsi:type="dcterms:W3CDTF">2021-06-17T03:53:32Z</dcterms:modified>
</cp:coreProperties>
</file>