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95" r:id="rId7"/>
    <p:sldId id="264" r:id="rId8"/>
    <p:sldId id="261" r:id="rId9"/>
    <p:sldId id="263" r:id="rId10"/>
    <p:sldId id="291" r:id="rId11"/>
    <p:sldId id="265" r:id="rId12"/>
    <p:sldId id="275" r:id="rId13"/>
    <p:sldId id="293" r:id="rId14"/>
    <p:sldId id="276" r:id="rId15"/>
    <p:sldId id="292" r:id="rId16"/>
    <p:sldId id="278" r:id="rId17"/>
    <p:sldId id="279" r:id="rId18"/>
    <p:sldId id="289" r:id="rId19"/>
    <p:sldId id="296" r:id="rId20"/>
    <p:sldId id="297" r:id="rId21"/>
    <p:sldId id="290" r:id="rId22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AE3C5-5F64-4032-9E2A-00B0714F22F7}" v="25" dt="2022-04-05T08:01:26.902"/>
    <p1510:client id="{56C57198-D7F4-4AEB-A2B2-CDA5D05600A9}" v="109" dt="2022-04-07T09:08:38.226"/>
    <p1510:client id="{9375789B-C1D6-44F3-B0E7-A3D24725B42E}" v="22" dt="2022-04-09T15:08:40.489"/>
    <p1510:client id="{9ED36751-A031-4082-8A53-7D0DA4092401}" v="14" dt="2022-04-05T12:44:10.571"/>
    <p1510:client id="{B1244D92-8C32-4D76-8AC7-6E5E04904591}" v="18" dt="2022-04-05T07:46:18.816"/>
    <p1510:client id="{BAA2AD14-0D5A-4359-B1E7-03537EA33F78}" v="200" dt="2022-04-05T09:40:22.741"/>
    <p1510:client id="{EB722B85-C8A2-CD5F-9CD9-0971E966B3D1}" v="14" dt="2022-04-05T07:31:20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za Němečková" userId="S::tereza.nemeckova@paraple.cz::da7af5c1-216f-429c-8e62-a74ec64d4905" providerId="AD" clId="Web-{074AE3C5-5F64-4032-9E2A-00B0714F22F7}"/>
    <pc:docChg chg="delSld modSld">
      <pc:chgData name="Tereza Němečková" userId="S::tereza.nemeckova@paraple.cz::da7af5c1-216f-429c-8e62-a74ec64d4905" providerId="AD" clId="Web-{074AE3C5-5F64-4032-9E2A-00B0714F22F7}" dt="2022-04-05T08:00:22.073" v="21" actId="20577"/>
      <pc:docMkLst>
        <pc:docMk/>
      </pc:docMkLst>
      <pc:sldChg chg="del">
        <pc:chgData name="Tereza Němečková" userId="S::tereza.nemeckova@paraple.cz::da7af5c1-216f-429c-8e62-a74ec64d4905" providerId="AD" clId="Web-{074AE3C5-5F64-4032-9E2A-00B0714F22F7}" dt="2022-04-05T07:54:26.909" v="18"/>
        <pc:sldMkLst>
          <pc:docMk/>
          <pc:sldMk cId="604837729" sldId="260"/>
        </pc:sldMkLst>
      </pc:sldChg>
      <pc:sldChg chg="addSp modSp">
        <pc:chgData name="Tereza Němečková" userId="S::tereza.nemeckova@paraple.cz::da7af5c1-216f-429c-8e62-a74ec64d4905" providerId="AD" clId="Web-{074AE3C5-5F64-4032-9E2A-00B0714F22F7}" dt="2022-04-05T07:54:15.973" v="17" actId="20577"/>
        <pc:sldMkLst>
          <pc:docMk/>
          <pc:sldMk cId="159182303" sldId="261"/>
        </pc:sldMkLst>
        <pc:spChg chg="mod">
          <ac:chgData name="Tereza Němečková" userId="S::tereza.nemeckova@paraple.cz::da7af5c1-216f-429c-8e62-a74ec64d4905" providerId="AD" clId="Web-{074AE3C5-5F64-4032-9E2A-00B0714F22F7}" dt="2022-04-05T07:52:38.891" v="1" actId="14100"/>
          <ac:spMkLst>
            <pc:docMk/>
            <pc:sldMk cId="159182303" sldId="261"/>
            <ac:spMk id="2" creationId="{00000000-0000-0000-0000-000000000000}"/>
          </ac:spMkLst>
        </pc:spChg>
        <pc:spChg chg="add mod">
          <ac:chgData name="Tereza Němečková" userId="S::tereza.nemeckova@paraple.cz::da7af5c1-216f-429c-8e62-a74ec64d4905" providerId="AD" clId="Web-{074AE3C5-5F64-4032-9E2A-00B0714F22F7}" dt="2022-04-05T07:54:15.973" v="17" actId="20577"/>
          <ac:spMkLst>
            <pc:docMk/>
            <pc:sldMk cId="159182303" sldId="261"/>
            <ac:spMk id="6" creationId="{2B083DEE-604B-23E3-45F7-0A339FCF91D2}"/>
          </ac:spMkLst>
        </pc:spChg>
        <pc:graphicFrameChg chg="add mod">
          <ac:chgData name="Tereza Němečková" userId="S::tereza.nemeckova@paraple.cz::da7af5c1-216f-429c-8e62-a74ec64d4905" providerId="AD" clId="Web-{074AE3C5-5F64-4032-9E2A-00B0714F22F7}" dt="2022-04-05T07:53:54.721" v="12" actId="14100"/>
          <ac:graphicFrameMkLst>
            <pc:docMk/>
            <pc:sldMk cId="159182303" sldId="261"/>
            <ac:graphicFrameMk id="3" creationId="{D181076D-CF28-9330-A6FA-DDE49CE355E9}"/>
          </ac:graphicFrameMkLst>
        </pc:graphicFrameChg>
        <pc:graphicFrameChg chg="mod">
          <ac:chgData name="Tereza Němečková" userId="S::tereza.nemeckova@paraple.cz::da7af5c1-216f-429c-8e62-a74ec64d4905" providerId="AD" clId="Web-{074AE3C5-5F64-4032-9E2A-00B0714F22F7}" dt="2022-04-05T07:52:30.766" v="0" actId="14100"/>
          <ac:graphicFrameMkLst>
            <pc:docMk/>
            <pc:sldMk cId="159182303" sldId="261"/>
            <ac:graphicFrameMk id="4" creationId="{00000000-0000-0000-0000-000000000000}"/>
          </ac:graphicFrameMkLst>
        </pc:graphicFrameChg>
      </pc:sldChg>
      <pc:sldChg chg="modSp">
        <pc:chgData name="Tereza Němečková" userId="S::tereza.nemeckova@paraple.cz::da7af5c1-216f-429c-8e62-a74ec64d4905" providerId="AD" clId="Web-{074AE3C5-5F64-4032-9E2A-00B0714F22F7}" dt="2022-04-05T08:00:22.073" v="21" actId="20577"/>
        <pc:sldMkLst>
          <pc:docMk/>
          <pc:sldMk cId="3566476949" sldId="275"/>
        </pc:sldMkLst>
        <pc:spChg chg="mod">
          <ac:chgData name="Tereza Němečková" userId="S::tereza.nemeckova@paraple.cz::da7af5c1-216f-429c-8e62-a74ec64d4905" providerId="AD" clId="Web-{074AE3C5-5F64-4032-9E2A-00B0714F22F7}" dt="2022-04-05T08:00:22.073" v="21" actId="20577"/>
          <ac:spMkLst>
            <pc:docMk/>
            <pc:sldMk cId="3566476949" sldId="275"/>
            <ac:spMk id="10" creationId="{00000000-0000-0000-0000-000000000000}"/>
          </ac:spMkLst>
        </pc:spChg>
        <pc:spChg chg="mod">
          <ac:chgData name="Tereza Němečková" userId="S::tereza.nemeckova@paraple.cz::da7af5c1-216f-429c-8e62-a74ec64d4905" providerId="AD" clId="Web-{074AE3C5-5F64-4032-9E2A-00B0714F22F7}" dt="2022-04-05T08:00:18.026" v="20" actId="20577"/>
          <ac:spMkLst>
            <pc:docMk/>
            <pc:sldMk cId="3566476949" sldId="275"/>
            <ac:spMk id="11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074AE3C5-5F64-4032-9E2A-00B0714F22F7}" dt="2022-04-05T08:00:07.948" v="19" actId="20577"/>
        <pc:sldMkLst>
          <pc:docMk/>
          <pc:sldMk cId="2620852336" sldId="293"/>
        </pc:sldMkLst>
        <pc:spChg chg="mod">
          <ac:chgData name="Tereza Němečková" userId="S::tereza.nemeckova@paraple.cz::da7af5c1-216f-429c-8e62-a74ec64d4905" providerId="AD" clId="Web-{074AE3C5-5F64-4032-9E2A-00B0714F22F7}" dt="2022-04-05T08:00:07.948" v="19" actId="20577"/>
          <ac:spMkLst>
            <pc:docMk/>
            <pc:sldMk cId="2620852336" sldId="293"/>
            <ac:spMk id="8" creationId="{00000000-0000-0000-0000-000000000000}"/>
          </ac:spMkLst>
        </pc:spChg>
      </pc:sldChg>
    </pc:docChg>
  </pc:docChgLst>
  <pc:docChgLst>
    <pc:chgData name="Tereza Němečková" userId="S::tereza.nemeckova@paraple.cz::da7af5c1-216f-429c-8e62-a74ec64d4905" providerId="AD" clId="Web-{07B91021-D61C-4178-8153-A1DBC538DB31}"/>
    <pc:docChg chg="modSld">
      <pc:chgData name="Tereza Němečková" userId="S::tereza.nemeckova@paraple.cz::da7af5c1-216f-429c-8e62-a74ec64d4905" providerId="AD" clId="Web-{07B91021-D61C-4178-8153-A1DBC538DB31}" dt="2022-04-09T14:54:38.488" v="0" actId="14100"/>
      <pc:docMkLst>
        <pc:docMk/>
      </pc:docMkLst>
      <pc:sldChg chg="modSp">
        <pc:chgData name="Tereza Němečková" userId="S::tereza.nemeckova@paraple.cz::da7af5c1-216f-429c-8e62-a74ec64d4905" providerId="AD" clId="Web-{07B91021-D61C-4178-8153-A1DBC538DB31}" dt="2022-04-09T14:54:38.488" v="0" actId="14100"/>
        <pc:sldMkLst>
          <pc:docMk/>
          <pc:sldMk cId="4214859616" sldId="263"/>
        </pc:sldMkLst>
        <pc:graphicFrameChg chg="mod">
          <ac:chgData name="Tereza Němečková" userId="S::tereza.nemeckova@paraple.cz::da7af5c1-216f-429c-8e62-a74ec64d4905" providerId="AD" clId="Web-{07B91021-D61C-4178-8153-A1DBC538DB31}" dt="2022-04-09T14:54:38.488" v="0" actId="14100"/>
          <ac:graphicFrameMkLst>
            <pc:docMk/>
            <pc:sldMk cId="4214859616" sldId="263"/>
            <ac:graphicFrameMk id="4" creationId="{00000000-0000-0000-0000-000000000000}"/>
          </ac:graphicFrameMkLst>
        </pc:graphicFrameChg>
      </pc:sldChg>
    </pc:docChg>
  </pc:docChgLst>
  <pc:docChgLst>
    <pc:chgData name="Tereza Němečková" userId="S::tereza.nemeckova@paraple.cz::da7af5c1-216f-429c-8e62-a74ec64d4905" providerId="AD" clId="Web-{B1244D92-8C32-4D76-8AC7-6E5E04904591}"/>
    <pc:docChg chg="modSld">
      <pc:chgData name="Tereza Němečková" userId="S::tereza.nemeckova@paraple.cz::da7af5c1-216f-429c-8e62-a74ec64d4905" providerId="AD" clId="Web-{B1244D92-8C32-4D76-8AC7-6E5E04904591}" dt="2022-04-05T07:46:18.816" v="20" actId="14100"/>
      <pc:docMkLst>
        <pc:docMk/>
      </pc:docMkLst>
      <pc:sldChg chg="addSp delSp modSp">
        <pc:chgData name="Tereza Němečková" userId="S::tereza.nemeckova@paraple.cz::da7af5c1-216f-429c-8e62-a74ec64d4905" providerId="AD" clId="Web-{B1244D92-8C32-4D76-8AC7-6E5E04904591}" dt="2022-04-05T07:46:18.816" v="20" actId="14100"/>
        <pc:sldMkLst>
          <pc:docMk/>
          <pc:sldMk cId="1748675536" sldId="290"/>
        </pc:sldMkLst>
        <pc:spChg chg="mod">
          <ac:chgData name="Tereza Němečková" userId="S::tereza.nemeckova@paraple.cz::da7af5c1-216f-429c-8e62-a74ec64d4905" providerId="AD" clId="Web-{B1244D92-8C32-4D76-8AC7-6E5E04904591}" dt="2022-04-05T07:46:18.816" v="20" actId="14100"/>
          <ac:spMkLst>
            <pc:docMk/>
            <pc:sldMk cId="1748675536" sldId="290"/>
            <ac:spMk id="2" creationId="{00000000-0000-0000-0000-000000000000}"/>
          </ac:spMkLst>
        </pc:spChg>
        <pc:spChg chg="mod">
          <ac:chgData name="Tereza Němečková" userId="S::tereza.nemeckova@paraple.cz::da7af5c1-216f-429c-8e62-a74ec64d4905" providerId="AD" clId="Web-{B1244D92-8C32-4D76-8AC7-6E5E04904591}" dt="2022-04-05T07:45:31.924" v="12" actId="20577"/>
          <ac:spMkLst>
            <pc:docMk/>
            <pc:sldMk cId="1748675536" sldId="290"/>
            <ac:spMk id="3" creationId="{00000000-0000-0000-0000-000000000000}"/>
          </ac:spMkLst>
        </pc:spChg>
        <pc:picChg chg="add mod">
          <ac:chgData name="Tereza Němečková" userId="S::tereza.nemeckova@paraple.cz::da7af5c1-216f-429c-8e62-a74ec64d4905" providerId="AD" clId="Web-{B1244D92-8C32-4D76-8AC7-6E5E04904591}" dt="2022-04-05T07:46:14.441" v="19" actId="1076"/>
          <ac:picMkLst>
            <pc:docMk/>
            <pc:sldMk cId="1748675536" sldId="290"/>
            <ac:picMk id="4" creationId="{5F56A32F-4967-EBF1-8A08-B64F2AD9AEE5}"/>
          </ac:picMkLst>
        </pc:picChg>
        <pc:picChg chg="del">
          <ac:chgData name="Tereza Němečková" userId="S::tereza.nemeckova@paraple.cz::da7af5c1-216f-429c-8e62-a74ec64d4905" providerId="AD" clId="Web-{B1244D92-8C32-4D76-8AC7-6E5E04904591}" dt="2022-04-05T07:44:39.157" v="0"/>
          <ac:picMkLst>
            <pc:docMk/>
            <pc:sldMk cId="1748675536" sldId="290"/>
            <ac:picMk id="1026" creationId="{00000000-0000-0000-0000-000000000000}"/>
          </ac:picMkLst>
        </pc:picChg>
      </pc:sldChg>
    </pc:docChg>
  </pc:docChgLst>
  <pc:docChgLst>
    <pc:chgData name="Tereza Němečková" userId="S::tereza.nemeckova@paraple.cz::da7af5c1-216f-429c-8e62-a74ec64d4905" providerId="AD" clId="Web-{9375789B-C1D6-44F3-B0E7-A3D24725B42E}"/>
    <pc:docChg chg="modSld">
      <pc:chgData name="Tereza Němečková" userId="S::tereza.nemeckova@paraple.cz::da7af5c1-216f-429c-8e62-a74ec64d4905" providerId="AD" clId="Web-{9375789B-C1D6-44F3-B0E7-A3D24725B42E}" dt="2022-04-09T15:08:38.192" v="19" actId="20577"/>
      <pc:docMkLst>
        <pc:docMk/>
      </pc:docMkLst>
      <pc:sldChg chg="modSp">
        <pc:chgData name="Tereza Němečková" userId="S::tereza.nemeckova@paraple.cz::da7af5c1-216f-429c-8e62-a74ec64d4905" providerId="AD" clId="Web-{9375789B-C1D6-44F3-B0E7-A3D24725B42E}" dt="2022-04-09T14:56:45.331" v="5" actId="1076"/>
        <pc:sldMkLst>
          <pc:docMk/>
          <pc:sldMk cId="4214859616" sldId="263"/>
        </pc:sldMkLst>
        <pc:graphicFrameChg chg="mod">
          <ac:chgData name="Tereza Němečková" userId="S::tereza.nemeckova@paraple.cz::da7af5c1-216f-429c-8e62-a74ec64d4905" providerId="AD" clId="Web-{9375789B-C1D6-44F3-B0E7-A3D24725B42E}" dt="2022-04-09T14:56:45.331" v="5" actId="1076"/>
          <ac:graphicFrameMkLst>
            <pc:docMk/>
            <pc:sldMk cId="4214859616" sldId="263"/>
            <ac:graphicFrameMk id="4" creationId="{00000000-0000-0000-0000-000000000000}"/>
          </ac:graphicFrameMkLst>
        </pc:graphicFrameChg>
      </pc:sldChg>
      <pc:sldChg chg="modSp">
        <pc:chgData name="Tereza Němečková" userId="S::tereza.nemeckova@paraple.cz::da7af5c1-216f-429c-8e62-a74ec64d4905" providerId="AD" clId="Web-{9375789B-C1D6-44F3-B0E7-A3D24725B42E}" dt="2022-04-09T15:08:38.192" v="19" actId="20577"/>
        <pc:sldMkLst>
          <pc:docMk/>
          <pc:sldMk cId="3684335221" sldId="276"/>
        </pc:sldMkLst>
        <pc:spChg chg="mod">
          <ac:chgData name="Tereza Němečková" userId="S::tereza.nemeckova@paraple.cz::da7af5c1-216f-429c-8e62-a74ec64d4905" providerId="AD" clId="Web-{9375789B-C1D6-44F3-B0E7-A3D24725B42E}" dt="2022-04-09T15:08:38.192" v="19" actId="20577"/>
          <ac:spMkLst>
            <pc:docMk/>
            <pc:sldMk cId="3684335221" sldId="276"/>
            <ac:spMk id="7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9375789B-C1D6-44F3-B0E7-A3D24725B42E}" dt="2022-04-09T14:59:50.023" v="9" actId="20577"/>
        <pc:sldMkLst>
          <pc:docMk/>
          <pc:sldMk cId="1550752830" sldId="291"/>
        </pc:sldMkLst>
        <pc:spChg chg="mod">
          <ac:chgData name="Tereza Němečková" userId="S::tereza.nemeckova@paraple.cz::da7af5c1-216f-429c-8e62-a74ec64d4905" providerId="AD" clId="Web-{9375789B-C1D6-44F3-B0E7-A3D24725B42E}" dt="2022-04-09T14:59:50.023" v="9" actId="20577"/>
          <ac:spMkLst>
            <pc:docMk/>
            <pc:sldMk cId="1550752830" sldId="291"/>
            <ac:spMk id="8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9375789B-C1D6-44F3-B0E7-A3D24725B42E}" dt="2022-04-09T15:01:22.479" v="18" actId="20577"/>
        <pc:sldMkLst>
          <pc:docMk/>
          <pc:sldMk cId="4194426081" sldId="296"/>
        </pc:sldMkLst>
        <pc:spChg chg="mod">
          <ac:chgData name="Tereza Němečková" userId="S::tereza.nemeckova@paraple.cz::da7af5c1-216f-429c-8e62-a74ec64d4905" providerId="AD" clId="Web-{9375789B-C1D6-44F3-B0E7-A3D24725B42E}" dt="2022-04-09T15:01:22.479" v="18" actId="20577"/>
          <ac:spMkLst>
            <pc:docMk/>
            <pc:sldMk cId="4194426081" sldId="296"/>
            <ac:spMk id="6" creationId="{11613582-F0F7-3B0B-18B9-A433F89A957D}"/>
          </ac:spMkLst>
        </pc:spChg>
        <pc:picChg chg="mod">
          <ac:chgData name="Tereza Němečková" userId="S::tereza.nemeckova@paraple.cz::da7af5c1-216f-429c-8e62-a74ec64d4905" providerId="AD" clId="Web-{9375789B-C1D6-44F3-B0E7-A3D24725B42E}" dt="2022-04-09T14:58:23.537" v="8" actId="14100"/>
          <ac:picMkLst>
            <pc:docMk/>
            <pc:sldMk cId="4194426081" sldId="296"/>
            <ac:picMk id="5" creationId="{EB033BE4-F840-8783-429F-50DB00E45662}"/>
          </ac:picMkLst>
        </pc:picChg>
      </pc:sldChg>
      <pc:sldChg chg="modSp">
        <pc:chgData name="Tereza Němečková" userId="S::tereza.nemeckova@paraple.cz::da7af5c1-216f-429c-8e62-a74ec64d4905" providerId="AD" clId="Web-{9375789B-C1D6-44F3-B0E7-A3D24725B42E}" dt="2022-04-09T14:57:57.739" v="7" actId="20577"/>
        <pc:sldMkLst>
          <pc:docMk/>
          <pc:sldMk cId="3290818464" sldId="297"/>
        </pc:sldMkLst>
        <pc:spChg chg="mod">
          <ac:chgData name="Tereza Němečková" userId="S::tereza.nemeckova@paraple.cz::da7af5c1-216f-429c-8e62-a74ec64d4905" providerId="AD" clId="Web-{9375789B-C1D6-44F3-B0E7-A3D24725B42E}" dt="2022-04-09T14:57:57.739" v="7" actId="20577"/>
          <ac:spMkLst>
            <pc:docMk/>
            <pc:sldMk cId="3290818464" sldId="297"/>
            <ac:spMk id="3" creationId="{1B31E90F-C201-9A24-796F-CA424F9FA42B}"/>
          </ac:spMkLst>
        </pc:spChg>
      </pc:sldChg>
    </pc:docChg>
  </pc:docChgLst>
  <pc:docChgLst>
    <pc:chgData name="Tereza Němečková" userId="S::tereza.nemeckova@paraple.cz::da7af5c1-216f-429c-8e62-a74ec64d4905" providerId="AD" clId="Web-{BAA2AD14-0D5A-4359-B1E7-03537EA33F78}"/>
    <pc:docChg chg="addSld modSld">
      <pc:chgData name="Tereza Němečková" userId="S::tereza.nemeckova@paraple.cz::da7af5c1-216f-429c-8e62-a74ec64d4905" providerId="AD" clId="Web-{BAA2AD14-0D5A-4359-B1E7-03537EA33F78}" dt="2022-04-05T09:40:22.741" v="133" actId="20577"/>
      <pc:docMkLst>
        <pc:docMk/>
      </pc:docMkLst>
      <pc:sldChg chg="addSp delSp">
        <pc:chgData name="Tereza Němečková" userId="S::tereza.nemeckova@paraple.cz::da7af5c1-216f-429c-8e62-a74ec64d4905" providerId="AD" clId="Web-{BAA2AD14-0D5A-4359-B1E7-03537EA33F78}" dt="2022-04-05T09:37:03.925" v="114"/>
        <pc:sldMkLst>
          <pc:docMk/>
          <pc:sldMk cId="137469728" sldId="278"/>
        </pc:sldMkLst>
        <pc:spChg chg="del">
          <ac:chgData name="Tereza Němečková" userId="S::tereza.nemeckova@paraple.cz::da7af5c1-216f-429c-8e62-a74ec64d4905" providerId="AD" clId="Web-{BAA2AD14-0D5A-4359-B1E7-03537EA33F78}" dt="2022-04-05T09:36:55.738" v="112"/>
          <ac:spMkLst>
            <pc:docMk/>
            <pc:sldMk cId="137469728" sldId="278"/>
            <ac:spMk id="4" creationId="{00000000-0000-0000-0000-000000000000}"/>
          </ac:spMkLst>
        </pc:spChg>
        <pc:spChg chg="add del">
          <ac:chgData name="Tereza Němečková" userId="S::tereza.nemeckova@paraple.cz::da7af5c1-216f-429c-8e62-a74ec64d4905" providerId="AD" clId="Web-{BAA2AD14-0D5A-4359-B1E7-03537EA33F78}" dt="2022-04-05T09:37:03.925" v="114"/>
          <ac:spMkLst>
            <pc:docMk/>
            <pc:sldMk cId="137469728" sldId="278"/>
            <ac:spMk id="5" creationId="{F839F430-74CB-DE78-ABBB-3BEF201F1DC3}"/>
          </ac:spMkLst>
        </pc:spChg>
      </pc:sldChg>
      <pc:sldChg chg="delSp modSp">
        <pc:chgData name="Tereza Němečková" userId="S::tereza.nemeckova@paraple.cz::da7af5c1-216f-429c-8e62-a74ec64d4905" providerId="AD" clId="Web-{BAA2AD14-0D5A-4359-B1E7-03537EA33F78}" dt="2022-04-05T09:36:50.566" v="111"/>
        <pc:sldMkLst>
          <pc:docMk/>
          <pc:sldMk cId="645706490" sldId="279"/>
        </pc:sldMkLst>
        <pc:spChg chg="del mod">
          <ac:chgData name="Tereza Němečková" userId="S::tereza.nemeckova@paraple.cz::da7af5c1-216f-429c-8e62-a74ec64d4905" providerId="AD" clId="Web-{BAA2AD14-0D5A-4359-B1E7-03537EA33F78}" dt="2022-04-05T09:36:50.566" v="111"/>
          <ac:spMkLst>
            <pc:docMk/>
            <pc:sldMk cId="645706490" sldId="279"/>
            <ac:spMk id="5" creationId="{00000000-0000-0000-0000-000000000000}"/>
          </ac:spMkLst>
        </pc:spChg>
        <pc:picChg chg="mod">
          <ac:chgData name="Tereza Němečková" userId="S::tereza.nemeckova@paraple.cz::da7af5c1-216f-429c-8e62-a74ec64d4905" providerId="AD" clId="Web-{BAA2AD14-0D5A-4359-B1E7-03537EA33F78}" dt="2022-04-05T09:36:35.362" v="109" actId="1076"/>
          <ac:picMkLst>
            <pc:docMk/>
            <pc:sldMk cId="645706490" sldId="279"/>
            <ac:picMk id="6" creationId="{00000000-0000-0000-0000-000000000000}"/>
          </ac:picMkLst>
        </pc:picChg>
      </pc:sldChg>
      <pc:sldChg chg="modSp">
        <pc:chgData name="Tereza Němečková" userId="S::tereza.nemeckova@paraple.cz::da7af5c1-216f-429c-8e62-a74ec64d4905" providerId="AD" clId="Web-{BAA2AD14-0D5A-4359-B1E7-03537EA33F78}" dt="2022-04-05T09:34:29.141" v="107" actId="14100"/>
        <pc:sldMkLst>
          <pc:docMk/>
          <pc:sldMk cId="1748675536" sldId="290"/>
        </pc:sldMkLst>
        <pc:spChg chg="mod">
          <ac:chgData name="Tereza Němečková" userId="S::tereza.nemeckova@paraple.cz::da7af5c1-216f-429c-8e62-a74ec64d4905" providerId="AD" clId="Web-{BAA2AD14-0D5A-4359-B1E7-03537EA33F78}" dt="2022-04-05T09:34:29.141" v="107" actId="14100"/>
          <ac:spMkLst>
            <pc:docMk/>
            <pc:sldMk cId="1748675536" sldId="290"/>
            <ac:spMk id="2" creationId="{00000000-0000-0000-0000-000000000000}"/>
          </ac:spMkLst>
        </pc:spChg>
      </pc:sldChg>
      <pc:sldChg chg="modSp">
        <pc:chgData name="Tereza Němečková" userId="S::tereza.nemeckova@paraple.cz::da7af5c1-216f-429c-8e62-a74ec64d4905" providerId="AD" clId="Web-{BAA2AD14-0D5A-4359-B1E7-03537EA33F78}" dt="2022-04-05T09:38:18.801" v="115" actId="20577"/>
        <pc:sldMkLst>
          <pc:docMk/>
          <pc:sldMk cId="3099464062" sldId="295"/>
        </pc:sldMkLst>
        <pc:spChg chg="mod">
          <ac:chgData name="Tereza Němečková" userId="S::tereza.nemeckova@paraple.cz::da7af5c1-216f-429c-8e62-a74ec64d4905" providerId="AD" clId="Web-{BAA2AD14-0D5A-4359-B1E7-03537EA33F78}" dt="2022-04-05T09:38:18.801" v="115" actId="20577"/>
          <ac:spMkLst>
            <pc:docMk/>
            <pc:sldMk cId="3099464062" sldId="295"/>
            <ac:spMk id="2" creationId="{DD276BD7-57A7-4E49-9BCD-1D175A5ED748}"/>
          </ac:spMkLst>
        </pc:spChg>
      </pc:sldChg>
      <pc:sldChg chg="addSp delSp modSp new">
        <pc:chgData name="Tereza Němečková" userId="S::tereza.nemeckova@paraple.cz::da7af5c1-216f-429c-8e62-a74ec64d4905" providerId="AD" clId="Web-{BAA2AD14-0D5A-4359-B1E7-03537EA33F78}" dt="2022-04-05T09:40:22.741" v="133" actId="20577"/>
        <pc:sldMkLst>
          <pc:docMk/>
          <pc:sldMk cId="4194426081" sldId="296"/>
        </pc:sldMkLst>
        <pc:spChg chg="mod">
          <ac:chgData name="Tereza Němečková" userId="S::tereza.nemeckova@paraple.cz::da7af5c1-216f-429c-8e62-a74ec64d4905" providerId="AD" clId="Web-{BAA2AD14-0D5A-4359-B1E7-03537EA33F78}" dt="2022-04-05T08:22:29.919" v="52" actId="14100"/>
          <ac:spMkLst>
            <pc:docMk/>
            <pc:sldMk cId="4194426081" sldId="296"/>
            <ac:spMk id="2" creationId="{03763DDD-4C0B-F28B-31A0-810EC9AE68F6}"/>
          </ac:spMkLst>
        </pc:spChg>
        <pc:spChg chg="del">
          <ac:chgData name="Tereza Němečková" userId="S::tereza.nemeckova@paraple.cz::da7af5c1-216f-429c-8e62-a74ec64d4905" providerId="AD" clId="Web-{BAA2AD14-0D5A-4359-B1E7-03537EA33F78}" dt="2022-04-05T08:08:45.632" v="1"/>
          <ac:spMkLst>
            <pc:docMk/>
            <pc:sldMk cId="4194426081" sldId="296"/>
            <ac:spMk id="3" creationId="{FFAE7CF2-6394-55DA-FDB3-3BD816570AAF}"/>
          </ac:spMkLst>
        </pc:spChg>
        <pc:spChg chg="add mod">
          <ac:chgData name="Tereza Němečková" userId="S::tereza.nemeckova@paraple.cz::da7af5c1-216f-429c-8e62-a74ec64d4905" providerId="AD" clId="Web-{BAA2AD14-0D5A-4359-B1E7-03537EA33F78}" dt="2022-04-05T09:40:22.741" v="133" actId="20577"/>
          <ac:spMkLst>
            <pc:docMk/>
            <pc:sldMk cId="4194426081" sldId="296"/>
            <ac:spMk id="6" creationId="{11613582-F0F7-3B0B-18B9-A433F89A957D}"/>
          </ac:spMkLst>
        </pc:spChg>
        <pc:picChg chg="add mod ord">
          <ac:chgData name="Tereza Němečková" userId="S::tereza.nemeckova@paraple.cz::da7af5c1-216f-429c-8e62-a74ec64d4905" providerId="AD" clId="Web-{BAA2AD14-0D5A-4359-B1E7-03537EA33F78}" dt="2022-04-05T09:33:57.594" v="104" actId="1076"/>
          <ac:picMkLst>
            <pc:docMk/>
            <pc:sldMk cId="4194426081" sldId="296"/>
            <ac:picMk id="4" creationId="{45CE13B4-2882-A322-3125-80EA82246D3F}"/>
          </ac:picMkLst>
        </pc:picChg>
        <pc:picChg chg="add mod">
          <ac:chgData name="Tereza Němečková" userId="S::tereza.nemeckova@paraple.cz::da7af5c1-216f-429c-8e62-a74ec64d4905" providerId="AD" clId="Web-{BAA2AD14-0D5A-4359-B1E7-03537EA33F78}" dt="2022-04-05T09:34:02.891" v="105" actId="1076"/>
          <ac:picMkLst>
            <pc:docMk/>
            <pc:sldMk cId="4194426081" sldId="296"/>
            <ac:picMk id="5" creationId="{EB033BE4-F840-8783-429F-50DB00E45662}"/>
          </ac:picMkLst>
        </pc:picChg>
      </pc:sldChg>
    </pc:docChg>
  </pc:docChgLst>
  <pc:docChgLst>
    <pc:chgData name="Tereza Němečková" userId="S::tereza.nemeckova@paraple.cz::da7af5c1-216f-429c-8e62-a74ec64d4905" providerId="AD" clId="Web-{56C57198-D7F4-4AEB-A2B2-CDA5D05600A9}"/>
    <pc:docChg chg="addSld modSld">
      <pc:chgData name="Tereza Němečková" userId="S::tereza.nemeckova@paraple.cz::da7af5c1-216f-429c-8e62-a74ec64d4905" providerId="AD" clId="Web-{56C57198-D7F4-4AEB-A2B2-CDA5D05600A9}" dt="2022-04-07T09:08:38.226" v="108" actId="20577"/>
      <pc:docMkLst>
        <pc:docMk/>
      </pc:docMkLst>
      <pc:sldChg chg="modSp new">
        <pc:chgData name="Tereza Němečková" userId="S::tereza.nemeckova@paraple.cz::da7af5c1-216f-429c-8e62-a74ec64d4905" providerId="AD" clId="Web-{56C57198-D7F4-4AEB-A2B2-CDA5D05600A9}" dt="2022-04-07T09:08:38.226" v="108" actId="20577"/>
        <pc:sldMkLst>
          <pc:docMk/>
          <pc:sldMk cId="3290818464" sldId="297"/>
        </pc:sldMkLst>
        <pc:spChg chg="mod">
          <ac:chgData name="Tereza Němečková" userId="S::tereza.nemeckova@paraple.cz::da7af5c1-216f-429c-8e62-a74ec64d4905" providerId="AD" clId="Web-{56C57198-D7F4-4AEB-A2B2-CDA5D05600A9}" dt="2022-04-07T08:37:00.061" v="7" actId="20577"/>
          <ac:spMkLst>
            <pc:docMk/>
            <pc:sldMk cId="3290818464" sldId="297"/>
            <ac:spMk id="2" creationId="{2E6D7070-5613-2B6A-462B-45357EC5C62F}"/>
          </ac:spMkLst>
        </pc:spChg>
        <pc:spChg chg="mod">
          <ac:chgData name="Tereza Němečková" userId="S::tereza.nemeckova@paraple.cz::da7af5c1-216f-429c-8e62-a74ec64d4905" providerId="AD" clId="Web-{56C57198-D7F4-4AEB-A2B2-CDA5D05600A9}" dt="2022-04-07T09:08:38.226" v="108" actId="20577"/>
          <ac:spMkLst>
            <pc:docMk/>
            <pc:sldMk cId="3290818464" sldId="297"/>
            <ac:spMk id="3" creationId="{1B31E90F-C201-9A24-796F-CA424F9FA42B}"/>
          </ac:spMkLst>
        </pc:spChg>
      </pc:sldChg>
    </pc:docChg>
  </pc:docChgLst>
  <pc:docChgLst>
    <pc:chgData name="Tereza Němečková" userId="S::tereza.nemeckova@paraple.cz::da7af5c1-216f-429c-8e62-a74ec64d4905" providerId="AD" clId="Web-{9ED36751-A031-4082-8A53-7D0DA4092401}"/>
    <pc:docChg chg="modSld">
      <pc:chgData name="Tereza Němečková" userId="S::tereza.nemeckova@paraple.cz::da7af5c1-216f-429c-8e62-a74ec64d4905" providerId="AD" clId="Web-{9ED36751-A031-4082-8A53-7D0DA4092401}" dt="2022-04-05T12:44:10.571" v="12"/>
      <pc:docMkLst>
        <pc:docMk/>
      </pc:docMkLst>
      <pc:sldChg chg="delSp">
        <pc:chgData name="Tereza Němečková" userId="S::tereza.nemeckova@paraple.cz::da7af5c1-216f-429c-8e62-a74ec64d4905" providerId="AD" clId="Web-{9ED36751-A031-4082-8A53-7D0DA4092401}" dt="2022-04-05T12:42:37.443" v="9"/>
        <pc:sldMkLst>
          <pc:docMk/>
          <pc:sldMk cId="3566476949" sldId="275"/>
        </pc:sldMkLst>
        <pc:spChg chg="del">
          <ac:chgData name="Tereza Němečková" userId="S::tereza.nemeckova@paraple.cz::da7af5c1-216f-429c-8e62-a74ec64d4905" providerId="AD" clId="Web-{9ED36751-A031-4082-8A53-7D0DA4092401}" dt="2022-04-05T12:42:37.443" v="9"/>
          <ac:spMkLst>
            <pc:docMk/>
            <pc:sldMk cId="3566476949" sldId="275"/>
            <ac:spMk id="5" creationId="{00000000-0000-0000-0000-000000000000}"/>
          </ac:spMkLst>
        </pc:spChg>
      </pc:sldChg>
      <pc:sldChg chg="delSp">
        <pc:chgData name="Tereza Němečková" userId="S::tereza.nemeckova@paraple.cz::da7af5c1-216f-429c-8e62-a74ec64d4905" providerId="AD" clId="Web-{9ED36751-A031-4082-8A53-7D0DA4092401}" dt="2022-04-05T12:44:10.571" v="12"/>
        <pc:sldMkLst>
          <pc:docMk/>
          <pc:sldMk cId="3684335221" sldId="276"/>
        </pc:sldMkLst>
        <pc:spChg chg="del">
          <ac:chgData name="Tereza Němečková" userId="S::tereza.nemeckova@paraple.cz::da7af5c1-216f-429c-8e62-a74ec64d4905" providerId="AD" clId="Web-{9ED36751-A031-4082-8A53-7D0DA4092401}" dt="2022-04-05T12:44:10.571" v="12"/>
          <ac:spMkLst>
            <pc:docMk/>
            <pc:sldMk cId="3684335221" sldId="276"/>
            <ac:spMk id="5" creationId="{00000000-0000-0000-0000-000000000000}"/>
          </ac:spMkLst>
        </pc:spChg>
      </pc:sldChg>
      <pc:sldChg chg="delSp modSp">
        <pc:chgData name="Tereza Němečková" userId="S::tereza.nemeckova@paraple.cz::da7af5c1-216f-429c-8e62-a74ec64d4905" providerId="AD" clId="Web-{9ED36751-A031-4082-8A53-7D0DA4092401}" dt="2022-04-05T12:42:30.849" v="8"/>
        <pc:sldMkLst>
          <pc:docMk/>
          <pc:sldMk cId="1550752830" sldId="291"/>
        </pc:sldMkLst>
        <pc:spChg chg="del mod">
          <ac:chgData name="Tereza Němečková" userId="S::tereza.nemeckova@paraple.cz::da7af5c1-216f-429c-8e62-a74ec64d4905" providerId="AD" clId="Web-{9ED36751-A031-4082-8A53-7D0DA4092401}" dt="2022-04-05T12:42:30.849" v="8"/>
          <ac:spMkLst>
            <pc:docMk/>
            <pc:sldMk cId="1550752830" sldId="291"/>
            <ac:spMk id="5" creationId="{00000000-0000-0000-0000-000000000000}"/>
          </ac:spMkLst>
        </pc:spChg>
      </pc:sldChg>
      <pc:sldChg chg="delSp modSp">
        <pc:chgData name="Tereza Němečková" userId="S::tereza.nemeckova@paraple.cz::da7af5c1-216f-429c-8e62-a74ec64d4905" providerId="AD" clId="Web-{9ED36751-A031-4082-8A53-7D0DA4092401}" dt="2022-04-05T12:44:02.074" v="11"/>
        <pc:sldMkLst>
          <pc:docMk/>
          <pc:sldMk cId="2620852336" sldId="293"/>
        </pc:sldMkLst>
        <pc:spChg chg="del mod">
          <ac:chgData name="Tereza Němečková" userId="S::tereza.nemeckova@paraple.cz::da7af5c1-216f-429c-8e62-a74ec64d4905" providerId="AD" clId="Web-{9ED36751-A031-4082-8A53-7D0DA4092401}" dt="2022-04-05T12:44:02.074" v="11"/>
          <ac:spMkLst>
            <pc:docMk/>
            <pc:sldMk cId="2620852336" sldId="293"/>
            <ac:spMk id="5" creationId="{00000000-0000-0000-0000-000000000000}"/>
          </ac:spMkLst>
        </pc:spChg>
      </pc:sldChg>
    </pc:docChg>
  </pc:docChgLst>
  <pc:docChgLst>
    <pc:chgData name="Filip Dluhoš" userId="S::filip.dluhos@paraple.cz::ef551126-7e12-4731-bf23-7dd0c2c52118" providerId="AD" clId="Web-{EB722B85-C8A2-CD5F-9CD9-0971E966B3D1}"/>
    <pc:docChg chg="modSld">
      <pc:chgData name="Filip Dluhoš" userId="S::filip.dluhos@paraple.cz::ef551126-7e12-4731-bf23-7dd0c2c52118" providerId="AD" clId="Web-{EB722B85-C8A2-CD5F-9CD9-0971E966B3D1}" dt="2022-04-05T07:31:20.903" v="16" actId="20577"/>
      <pc:docMkLst>
        <pc:docMk/>
      </pc:docMkLst>
      <pc:sldChg chg="modSp">
        <pc:chgData name="Filip Dluhoš" userId="S::filip.dluhos@paraple.cz::ef551126-7e12-4731-bf23-7dd0c2c52118" providerId="AD" clId="Web-{EB722B85-C8A2-CD5F-9CD9-0971E966B3D1}" dt="2022-04-05T07:28:57.509" v="3" actId="20577"/>
        <pc:sldMkLst>
          <pc:docMk/>
          <pc:sldMk cId="2655570600" sldId="262"/>
        </pc:sldMkLst>
        <pc:spChg chg="mod">
          <ac:chgData name="Filip Dluhoš" userId="S::filip.dluhos@paraple.cz::ef551126-7e12-4731-bf23-7dd0c2c52118" providerId="AD" clId="Web-{EB722B85-C8A2-CD5F-9CD9-0971E966B3D1}" dt="2022-04-05T07:28:57.509" v="3" actId="20577"/>
          <ac:spMkLst>
            <pc:docMk/>
            <pc:sldMk cId="2655570600" sldId="262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29:59.417" v="7" actId="14100"/>
        <pc:sldMkLst>
          <pc:docMk/>
          <pc:sldMk cId="3684335221" sldId="276"/>
        </pc:sldMkLst>
        <pc:spChg chg="mod">
          <ac:chgData name="Filip Dluhoš" userId="S::filip.dluhos@paraple.cz::ef551126-7e12-4731-bf23-7dd0c2c52118" providerId="AD" clId="Web-{EB722B85-C8A2-CD5F-9CD9-0971E966B3D1}" dt="2022-04-05T07:29:59.417" v="7" actId="14100"/>
          <ac:spMkLst>
            <pc:docMk/>
            <pc:sldMk cId="3684335221" sldId="276"/>
            <ac:spMk id="8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1:02.247" v="14" actId="20577"/>
        <pc:sldMkLst>
          <pc:docMk/>
          <pc:sldMk cId="137469728" sldId="278"/>
        </pc:sldMkLst>
        <pc:spChg chg="mod">
          <ac:chgData name="Filip Dluhoš" userId="S::filip.dluhos@paraple.cz::ef551126-7e12-4731-bf23-7dd0c2c52118" providerId="AD" clId="Web-{EB722B85-C8A2-CD5F-9CD9-0971E966B3D1}" dt="2022-04-05T07:31:02.247" v="14" actId="20577"/>
          <ac:spMkLst>
            <pc:docMk/>
            <pc:sldMk cId="137469728" sldId="278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0:53.746" v="13" actId="20577"/>
        <pc:sldMkLst>
          <pc:docMk/>
          <pc:sldMk cId="645706490" sldId="279"/>
        </pc:sldMkLst>
        <pc:spChg chg="mod">
          <ac:chgData name="Filip Dluhoš" userId="S::filip.dluhos@paraple.cz::ef551126-7e12-4731-bf23-7dd0c2c52118" providerId="AD" clId="Web-{EB722B85-C8A2-CD5F-9CD9-0971E966B3D1}" dt="2022-04-05T07:30:53.746" v="13" actId="20577"/>
          <ac:spMkLst>
            <pc:docMk/>
            <pc:sldMk cId="645706490" sldId="279"/>
            <ac:spMk id="8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31:20.903" v="16" actId="20577"/>
        <pc:sldMkLst>
          <pc:docMk/>
          <pc:sldMk cId="3055590408" sldId="289"/>
        </pc:sldMkLst>
        <pc:spChg chg="mod">
          <ac:chgData name="Filip Dluhoš" userId="S::filip.dluhos@paraple.cz::ef551126-7e12-4731-bf23-7dd0c2c52118" providerId="AD" clId="Web-{EB722B85-C8A2-CD5F-9CD9-0971E966B3D1}" dt="2022-04-05T07:31:20.903" v="16" actId="20577"/>
          <ac:spMkLst>
            <pc:docMk/>
            <pc:sldMk cId="3055590408" sldId="289"/>
            <ac:spMk id="3" creationId="{00000000-0000-0000-0000-000000000000}"/>
          </ac:spMkLst>
        </pc:spChg>
      </pc:sldChg>
      <pc:sldChg chg="modSp">
        <pc:chgData name="Filip Dluhoš" userId="S::filip.dluhos@paraple.cz::ef551126-7e12-4731-bf23-7dd0c2c52118" providerId="AD" clId="Web-{EB722B85-C8A2-CD5F-9CD9-0971E966B3D1}" dt="2022-04-05T07:29:31.260" v="6" actId="20577"/>
        <pc:sldMkLst>
          <pc:docMk/>
          <pc:sldMk cId="3099464062" sldId="295"/>
        </pc:sldMkLst>
        <pc:spChg chg="mod">
          <ac:chgData name="Filip Dluhoš" userId="S::filip.dluhos@paraple.cz::ef551126-7e12-4731-bf23-7dd0c2c52118" providerId="AD" clId="Web-{EB722B85-C8A2-CD5F-9CD9-0971E966B3D1}" dt="2022-04-05T07:29:31.260" v="6" actId="20577"/>
          <ac:spMkLst>
            <pc:docMk/>
            <pc:sldMk cId="3099464062" sldId="295"/>
            <ac:spMk id="3" creationId="{D8EBA546-3814-A649-85A4-BB9B13B5CD3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8_DAD2C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5_97CEDDF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_107_FB39A76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0BA-4A13-A80D-FD5DE3607E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21,2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0BA-4A13-A80D-FD5DE3607E2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78.8</c:v>
                </c:pt>
                <c:pt idx="1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BA-4A13-A80D-FD5DE3607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NE</c:v>
                </c:pt>
                <c:pt idx="1">
                  <c:v>2. ANO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43.1</c:v>
                </c:pt>
                <c:pt idx="1">
                  <c:v>66.099999999999994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F-4025-BF8F-457D42CD7D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Pomalu, píštěl</c:v>
                </c:pt>
                <c:pt idx="1">
                  <c:v>Rychle,odřeniny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13.5</c:v>
                </c:pt>
                <c:pt idx="1">
                  <c:v>86.5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7-4E56-8A6D-C0507B3598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do měsíce                   13,5</c:v>
                </c:pt>
                <c:pt idx="1">
                  <c:v>1-3 měsíce</c:v>
                </c:pt>
                <c:pt idx="2">
                  <c:v>3-6 měsíců</c:v>
                </c:pt>
                <c:pt idx="3">
                  <c:v>6-12 měsíců</c:v>
                </c:pt>
                <c:pt idx="4">
                  <c:v>více než rok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1">
                  <c:v>32.4</c:v>
                </c:pt>
                <c:pt idx="2">
                  <c:v>24.6</c:v>
                </c:pt>
                <c:pt idx="3">
                  <c:v>21.6</c:v>
                </c:pt>
                <c:pt idx="4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08-44EC-9580-72FDCA8BED3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6812080781568972"/>
          <c:y val="0.30529502782059864"/>
          <c:w val="0.33187924244779521"/>
          <c:h val="0.389409944358802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1890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93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615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15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66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88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7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453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7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70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AA1C0-00FB-4DAA-A1F7-D142184DEAFF}" type="datetimeFigureOut">
              <a:rPr lang="cs-CZ" smtClean="0"/>
              <a:t>09.04.2022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EA78F-E3E7-4C76-8CC0-96ED2E8511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073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273630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00"/>
                </a:solidFill>
              </a:rPr>
              <a:t>Zdravotní rizika při sportovních aktivitách</a:t>
            </a:r>
            <a:br>
              <a:rPr lang="cs-CZ"/>
            </a:br>
            <a:endParaRPr lang="cs-CZ">
              <a:solidFill>
                <a:schemeClr val="bg1"/>
              </a:solidFill>
              <a:latin typeface="Motif" pitchFamily="50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Tereza Němečková</a:t>
            </a:r>
          </a:p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Filip Dluhoš</a:t>
            </a:r>
          </a:p>
          <a:p>
            <a:r>
              <a:rPr lang="cs-CZ">
                <a:solidFill>
                  <a:srgbClr val="FFFF00"/>
                </a:solidFill>
                <a:latin typeface="Motif" pitchFamily="50" charset="-18"/>
              </a:rPr>
              <a:t>Dominika Čermáková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B4A28-2BC9-0546-9C86-1F2A6486F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685" y="4437112"/>
            <a:ext cx="2028630" cy="203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30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kratky\Desktop\kov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1175"/>
            <a:ext cx="6858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56525" y="5233872"/>
            <a:ext cx="7288149" cy="46166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cs-CZ" sz="2400">
                <a:solidFill>
                  <a:srgbClr val="0070C0"/>
                </a:solidFill>
              </a:rPr>
              <a:t>Pobyt na slunci – konkrétně jízda v </a:t>
            </a:r>
            <a:r>
              <a:rPr lang="cs-CZ" sz="2400" err="1">
                <a:solidFill>
                  <a:srgbClr val="0070C0"/>
                </a:solidFill>
              </a:rPr>
              <a:t>handbiku</a:t>
            </a:r>
            <a:r>
              <a:rPr lang="cs-CZ" sz="2400">
                <a:solidFill>
                  <a:srgbClr val="0070C0"/>
                </a:solidFill>
              </a:rPr>
              <a:t> v </a:t>
            </a:r>
            <a:r>
              <a:rPr lang="cs-CZ" sz="2400" err="1">
                <a:solidFill>
                  <a:srgbClr val="0070C0"/>
                </a:solidFill>
              </a:rPr>
              <a:t>sandálích</a:t>
            </a:r>
            <a:r>
              <a:rPr lang="cs-CZ" sz="2400">
                <a:solidFill>
                  <a:srgbClr val="0070C0"/>
                </a:solidFill>
              </a:rPr>
              <a:t> </a:t>
            </a:r>
            <a:r>
              <a:rPr lang="cs-CZ" sz="240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2085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Nejčastější příčiny vzniku dekubitů a otlaků při pohybových aktivitách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2090853"/>
            <a:ext cx="8229600" cy="4035310"/>
          </a:xfrm>
        </p:spPr>
        <p:txBody>
          <a:bodyPr>
            <a:normAutofit fontScale="77500" lnSpcReduction="20000"/>
          </a:bodyPr>
          <a:lstStyle/>
          <a:p>
            <a:r>
              <a:rPr lang="cs-CZ"/>
              <a:t>Nevhodně zvolená nebo nastavená pomůcka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Poškozená pomůcka 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Nepoužívání anti-</a:t>
            </a:r>
            <a:r>
              <a:rPr lang="cs-CZ" err="1"/>
              <a:t>dekubitních</a:t>
            </a:r>
            <a:r>
              <a:rPr lang="cs-CZ"/>
              <a:t> pomůcek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Nevhodně nastavený denní režim (pitné/stravovací návyky)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Nedostatečná hygiena (</a:t>
            </a:r>
            <a:r>
              <a:rPr lang="cs-CZ" err="1"/>
              <a:t>urinal</a:t>
            </a:r>
            <a:r>
              <a:rPr lang="cs-CZ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43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P1060723.JPG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473993" y="2204864"/>
            <a:ext cx="3722115" cy="2710428"/>
          </a:xfrm>
          <a:prstGeom prst="rect">
            <a:avLst/>
          </a:prstGeom>
        </p:spPr>
      </p:pic>
      <p:sp>
        <p:nvSpPr>
          <p:cNvPr id="11" name="TextBox 5"/>
          <p:cNvSpPr txBox="1"/>
          <p:nvPr/>
        </p:nvSpPr>
        <p:spPr>
          <a:xfrm>
            <a:off x="4706698" y="6031468"/>
            <a:ext cx="35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</a:t>
            </a:r>
          </a:p>
        </p:txBody>
      </p:sp>
      <p:cxnSp>
        <p:nvCxnSpPr>
          <p:cNvPr id="9" name="Přímá spojnice se šipkou 8"/>
          <p:cNvCxnSpPr/>
          <p:nvPr/>
        </p:nvCxnSpPr>
        <p:spPr>
          <a:xfrm>
            <a:off x="5967413" y="2420888"/>
            <a:ext cx="621953" cy="5513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Obrázek 1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1" t="6272" r="20825" b="24723"/>
          <a:stretch/>
        </p:blipFill>
        <p:spPr bwMode="auto">
          <a:xfrm>
            <a:off x="755575" y="2204864"/>
            <a:ext cx="3605095" cy="27243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5"/>
          <p:cNvSpPr txBox="1">
            <a:spLocks noGrp="1"/>
          </p:cNvSpPr>
          <p:nvPr>
            <p:ph type="title"/>
          </p:nvPr>
        </p:nvSpPr>
        <p:spPr>
          <a:xfrm>
            <a:off x="457200" y="122863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>
                <a:solidFill>
                  <a:srgbClr val="C00000"/>
                </a:solidFill>
              </a:rPr>
            </a:br>
            <a:r>
              <a:rPr lang="en-US" err="1">
                <a:solidFill>
                  <a:srgbClr val="0070C0"/>
                </a:solidFill>
              </a:rPr>
              <a:t>Monoski</a:t>
            </a:r>
            <a:r>
              <a:rPr lang="en-US">
                <a:solidFill>
                  <a:srgbClr val="0070C0"/>
                </a:solidFill>
              </a:rPr>
              <a:t> – </a:t>
            </a:r>
            <a:r>
              <a:rPr lang="en-US" err="1">
                <a:solidFill>
                  <a:srgbClr val="0070C0"/>
                </a:solidFill>
              </a:rPr>
              <a:t>defekt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pěnové</a:t>
            </a:r>
            <a:r>
              <a:rPr lang="en-US">
                <a:solidFill>
                  <a:srgbClr val="0070C0"/>
                </a:solidFill>
              </a:rPr>
              <a:t> </a:t>
            </a:r>
            <a:r>
              <a:rPr lang="en-US" err="1">
                <a:solidFill>
                  <a:srgbClr val="0070C0"/>
                </a:solidFill>
              </a:rPr>
              <a:t>výstelky</a:t>
            </a:r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Prevence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35097"/>
            <a:ext cx="8229600" cy="4514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Edukace klientů a rodinných příslušníků, pohybových terapeutů, trenérů, osobních asistentů</a:t>
            </a:r>
            <a:endParaRPr lang="en-US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Kontrola pomůcek před sportovní aktivitou</a:t>
            </a:r>
            <a:endParaRPr lang="cs-CZ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Kontrola integrity kůže během aktivity a po aktivitě, včasné zjištění</a:t>
            </a:r>
            <a:endParaRPr lang="cs-CZ">
              <a:cs typeface="Calibri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6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Prevence</a:t>
            </a:r>
            <a:br>
              <a:rPr lang="cs-CZ"/>
            </a:br>
            <a:endParaRPr lang="cs-CZ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604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cs-CZ"/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Odlehčování              </a:t>
            </a:r>
            <a:endParaRPr lang="cs-CZ" sz="280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Změny polohy</a:t>
            </a:r>
            <a:endParaRPr lang="cs-CZ" sz="28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Dodržování denního režimu</a:t>
            </a:r>
            <a:endParaRPr lang="cs-CZ" sz="2800">
              <a:solidFill>
                <a:srgbClr val="FF0000"/>
              </a:solidFill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800"/>
              <a:t>Vhodný pitný režim (malé dávky často)</a:t>
            </a:r>
            <a:endParaRPr lang="cs-CZ" sz="28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endParaRPr lang="cs-CZ" sz="2800">
              <a:cs typeface="Calibri"/>
            </a:endParaRPr>
          </a:p>
        </p:txBody>
      </p:sp>
      <p:pic>
        <p:nvPicPr>
          <p:cNvPr id="6" name="Content Placeholder 3" descr="P10607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r="19071"/>
          <a:stretch/>
        </p:blipFill>
        <p:spPr bwMode="auto">
          <a:xfrm>
            <a:off x="5294322" y="1237941"/>
            <a:ext cx="3390328" cy="3108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457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Vznik dekubitu během pohybové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860287"/>
            <a:ext cx="8229600" cy="32658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Okamžitě odlehčit a ošetřit</a:t>
            </a:r>
            <a:endParaRPr lang="en-US"/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Návrat do domácího prostředí</a:t>
            </a:r>
            <a:endParaRPr lang="cs-CZ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/>
              <a:t>Návštěva lékaře</a:t>
            </a:r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590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63DDD-4C0B-F28B-31A0-810EC9AE6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7" y="274638"/>
            <a:ext cx="8947517" cy="1105215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070C0"/>
                </a:solidFill>
                <a:cs typeface="Calibri"/>
              </a:rPr>
              <a:t>Autonomní</a:t>
            </a:r>
            <a:r>
              <a:rPr lang="en-GB" b="1" dirty="0">
                <a:solidFill>
                  <a:srgbClr val="0070C0"/>
                </a:solidFill>
                <a:cs typeface="Calibri"/>
              </a:rPr>
              <a:t> </a:t>
            </a:r>
            <a:r>
              <a:rPr lang="en-GB" b="1" dirty="0" err="1">
                <a:solidFill>
                  <a:srgbClr val="0070C0"/>
                </a:solidFill>
                <a:cs typeface="Calibri"/>
              </a:rPr>
              <a:t>dysreflexie</a:t>
            </a:r>
            <a:endParaRPr lang="en-GB" b="1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5CE13B4-2882-A322-3125-80EA82246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718" y="3829519"/>
            <a:ext cx="4293650" cy="2878282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EB033BE4-F840-8783-429F-50DB00E4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0" y="3831364"/>
            <a:ext cx="4330174" cy="287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613582-F0F7-3B0B-18B9-A433F89A957D}"/>
              </a:ext>
            </a:extLst>
          </p:cNvPr>
          <p:cNvSpPr txBox="1"/>
          <p:nvPr/>
        </p:nvSpPr>
        <p:spPr>
          <a:xfrm>
            <a:off x="243715" y="649905"/>
            <a:ext cx="8618786" cy="350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cs typeface="Calibri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endParaRPr lang="cs-CZ" sz="3200" dirty="0">
              <a:ea typeface="+mn-lt"/>
              <a:cs typeface="+mn-lt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200" dirty="0">
                <a:ea typeface="+mn-lt"/>
                <a:cs typeface="+mn-lt"/>
              </a:rPr>
              <a:t> = abnormální reakce na dráždění někde pod místem poranění</a:t>
            </a:r>
            <a:endParaRPr lang="en-US" sz="3200" dirty="0">
              <a:ea typeface="+mn-lt"/>
              <a:cs typeface="+mn-lt"/>
            </a:endParaRPr>
          </a:p>
          <a:p>
            <a:pPr marL="285750" indent="-285750" algn="ctr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cs-CZ" sz="3200" dirty="0">
                <a:ea typeface="+mn-lt"/>
                <a:cs typeface="+mn-lt"/>
              </a:rPr>
              <a:t>Sympatická a Parasympatická systémová porucha</a:t>
            </a:r>
            <a:endParaRPr lang="en-US" sz="3200" dirty="0">
              <a:ea typeface="+mn-lt"/>
              <a:cs typeface="+mn-lt"/>
            </a:endParaRPr>
          </a:p>
          <a:p>
            <a:pPr marL="285750" indent="-285750" algn="ctr">
              <a:buFont typeface="Arial"/>
              <a:buChar char="•"/>
            </a:pPr>
            <a:r>
              <a:rPr lang="en-GB" sz="3200" dirty="0">
                <a:cs typeface="Calibri"/>
              </a:rPr>
              <a:t>u </a:t>
            </a:r>
            <a:r>
              <a:rPr lang="en-GB" sz="3200" dirty="0" err="1">
                <a:cs typeface="Calibri"/>
              </a:rPr>
              <a:t>osob</a:t>
            </a:r>
            <a:r>
              <a:rPr lang="en-GB" sz="3200" dirty="0">
                <a:cs typeface="Calibri"/>
              </a:rPr>
              <a:t> s </a:t>
            </a:r>
            <a:r>
              <a:rPr lang="en-GB" sz="3200" dirty="0" err="1">
                <a:cs typeface="Calibri"/>
              </a:rPr>
              <a:t>míšním</a:t>
            </a:r>
            <a:r>
              <a:rPr lang="en-GB" sz="3200" dirty="0">
                <a:cs typeface="Calibri"/>
              </a:rPr>
              <a:t> </a:t>
            </a:r>
            <a:r>
              <a:rPr lang="en-GB" sz="3200" dirty="0" err="1">
                <a:cs typeface="Calibri"/>
              </a:rPr>
              <a:t>poraněním</a:t>
            </a:r>
            <a:r>
              <a:rPr lang="en-GB" sz="3200" dirty="0">
                <a:cs typeface="Calibri"/>
              </a:rPr>
              <a:t> </a:t>
            </a:r>
            <a:r>
              <a:rPr lang="en-GB" sz="3200" dirty="0" err="1">
                <a:cs typeface="Calibri"/>
              </a:rPr>
              <a:t>nad</a:t>
            </a:r>
            <a:r>
              <a:rPr lang="en-GB" sz="3200" dirty="0">
                <a:cs typeface="Calibri"/>
              </a:rPr>
              <a:t> Th6</a:t>
            </a:r>
          </a:p>
          <a:p>
            <a:pPr marL="285750" indent="-285750" algn="ctr">
              <a:buFont typeface="Arial"/>
              <a:buChar char="•"/>
            </a:pPr>
            <a:endParaRPr lang="en-GB" dirty="0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42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D7070-5613-2B6A-462B-45357EC5C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0070C0"/>
                </a:solidFill>
                <a:cs typeface="Calibri"/>
              </a:rPr>
              <a:t>Další</a:t>
            </a:r>
            <a:r>
              <a:rPr lang="en-GB" dirty="0">
                <a:solidFill>
                  <a:srgbClr val="0070C0"/>
                </a:solidFill>
                <a:cs typeface="Calibri"/>
              </a:rPr>
              <a:t> </a:t>
            </a:r>
            <a:r>
              <a:rPr lang="en-GB" dirty="0" err="1">
                <a:solidFill>
                  <a:srgbClr val="0070C0"/>
                </a:solidFill>
                <a:cs typeface="Calibri"/>
              </a:rPr>
              <a:t>rizika</a:t>
            </a:r>
            <a:endParaRPr lang="en-GB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1E90F-C201-9A24-796F-CA424F9FA4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cs typeface="Calibri"/>
              </a:rPr>
              <a:t>Prochladnutí</a:t>
            </a:r>
            <a:endParaRPr lang="en-GB">
              <a:cs typeface="Calibri"/>
            </a:endParaRPr>
          </a:p>
          <a:p>
            <a:r>
              <a:rPr lang="en-GB" dirty="0" err="1">
                <a:cs typeface="Calibri"/>
              </a:rPr>
              <a:t>Přetížení</a:t>
            </a:r>
            <a:r>
              <a:rPr lang="en-GB" dirty="0">
                <a:cs typeface="Calibri"/>
              </a:rPr>
              <a:t> </a:t>
            </a:r>
          </a:p>
          <a:p>
            <a:r>
              <a:rPr lang="en-GB" dirty="0" err="1">
                <a:cs typeface="Calibri"/>
              </a:rPr>
              <a:t>Nedodržování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hygienických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návýků</a:t>
            </a:r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Úrazy</a:t>
            </a:r>
            <a:endParaRPr lang="en-GB">
              <a:cs typeface="Calibri"/>
            </a:endParaRPr>
          </a:p>
          <a:p>
            <a:endParaRPr lang="en-GB" dirty="0">
              <a:cs typeface="Calibri"/>
            </a:endParaRPr>
          </a:p>
          <a:p>
            <a:r>
              <a:rPr lang="en-GB" dirty="0" err="1">
                <a:cs typeface="Calibri"/>
              </a:rPr>
              <a:t>Následky</a:t>
            </a:r>
            <a:r>
              <a:rPr lang="en-GB" dirty="0">
                <a:cs typeface="Calibri"/>
              </a:rPr>
              <a:t> - </a:t>
            </a:r>
            <a:r>
              <a:rPr lang="en-GB" dirty="0" err="1">
                <a:cs typeface="Calibri"/>
              </a:rPr>
              <a:t>záněty</a:t>
            </a:r>
            <a:r>
              <a:rPr lang="en-GB" dirty="0">
                <a:cs typeface="Calibri"/>
              </a:rPr>
              <a:t> (MM), </a:t>
            </a:r>
            <a:r>
              <a:rPr lang="en-GB" dirty="0" err="1">
                <a:cs typeface="Calibri"/>
              </a:rPr>
              <a:t>svalové</a:t>
            </a:r>
            <a:r>
              <a:rPr lang="en-GB" dirty="0">
                <a:cs typeface="Calibri"/>
              </a:rPr>
              <a:t> </a:t>
            </a:r>
            <a:r>
              <a:rPr lang="en-GB" dirty="0" err="1">
                <a:cs typeface="Calibri"/>
              </a:rPr>
              <a:t>horečky</a:t>
            </a:r>
            <a:r>
              <a:rPr lang="en-GB" dirty="0">
                <a:cs typeface="Calibri"/>
              </a:rPr>
              <a:t>, </a:t>
            </a:r>
            <a:r>
              <a:rPr lang="en-GB" dirty="0" err="1">
                <a:cs typeface="Calibri"/>
              </a:rPr>
              <a:t>dekondice</a:t>
            </a:r>
            <a:endParaRPr lang="en-GB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081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6907" y="274638"/>
            <a:ext cx="8473223" cy="906843"/>
          </a:xfrm>
        </p:spPr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Sportu zdar!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 pitchFamily="50" charset="-18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endParaRPr lang="cs-CZ" sz="2400">
              <a:latin typeface="Motif"/>
            </a:endParaRPr>
          </a:p>
          <a:p>
            <a:pPr marL="0" indent="0">
              <a:buNone/>
            </a:pPr>
            <a:br>
              <a:rPr lang="cs-CZ" sz="2400">
                <a:latin typeface="Motif" pitchFamily="50" charset="-18"/>
              </a:rPr>
            </a:br>
            <a:endParaRPr lang="cs-CZ" sz="2400">
              <a:cs typeface="Calibri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F56A32F-4967-EBF1-8A08-B64F2AD9A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7" y="1145114"/>
            <a:ext cx="8481813" cy="566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Význam pohybové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400"/>
              <a:t>Nedílná součást sociálně - rehabilitačního procesu u lidí po míšním poranění</a:t>
            </a:r>
            <a:endParaRPr lang="en-US" sz="24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cs-CZ" sz="2400"/>
              <a:t>Neměla by být příčinnou komplikací</a:t>
            </a:r>
            <a:endParaRPr lang="cs-CZ" sz="2400">
              <a:cs typeface="Calibri"/>
            </a:endParaRPr>
          </a:p>
          <a:p>
            <a:pPr marL="0" indent="0">
              <a:spcBef>
                <a:spcPts val="1400"/>
              </a:spcBef>
              <a:spcAft>
                <a:spcPts val="700"/>
              </a:spcAft>
              <a:buNone/>
            </a:pPr>
            <a:r>
              <a:rPr lang="cs-CZ" sz="2400"/>
              <a:t>Příčiny komplikací: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citlivosti – nebolí  </a:t>
            </a: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hybnosti (nemůžou změnit polohu)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porucha termoregulace </a:t>
            </a:r>
            <a:endParaRPr lang="cs-CZ" sz="2400">
              <a:cs typeface="Calibri"/>
            </a:endParaRPr>
          </a:p>
          <a:p>
            <a:pPr marL="514350" indent="-514350">
              <a:spcBef>
                <a:spcPts val="1400"/>
              </a:spcBef>
              <a:spcAft>
                <a:spcPts val="700"/>
              </a:spcAft>
              <a:buAutoNum type="arabicPeriod"/>
            </a:pPr>
            <a:r>
              <a:rPr lang="cs-CZ" sz="2400"/>
              <a:t>špatné prokrvení</a:t>
            </a:r>
            <a:endParaRPr lang="cs-CZ" sz="2400">
              <a:cs typeface="Calibri"/>
            </a:endParaRPr>
          </a:p>
          <a:p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57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76BD7-57A7-4E49-9BCD-1D175A5ED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70C0"/>
                </a:solidFill>
              </a:rPr>
              <a:t>Dekubity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BA546-3814-A649-85A4-BB9B13B5C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Dekubity</a:t>
            </a:r>
            <a:r>
              <a:rPr lang="en-GB" sz="2400"/>
              <a:t> = </a:t>
            </a:r>
            <a:r>
              <a:rPr lang="en-GB" sz="2400" err="1"/>
              <a:t>proleženiny</a:t>
            </a:r>
            <a:endParaRPr lang="en-GB" sz="2400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b="1" err="1"/>
              <a:t>rány</a:t>
            </a:r>
            <a:r>
              <a:rPr lang="en-GB" sz="2400" b="1"/>
              <a:t>, </a:t>
            </a:r>
            <a:r>
              <a:rPr lang="en-GB" sz="2400" b="1" err="1"/>
              <a:t>které</a:t>
            </a:r>
            <a:r>
              <a:rPr lang="en-GB" sz="2400" b="1"/>
              <a:t> </a:t>
            </a:r>
            <a:r>
              <a:rPr lang="en-GB" sz="2400" b="1" err="1"/>
              <a:t>vznikají</a:t>
            </a:r>
            <a:r>
              <a:rPr lang="en-GB" sz="2400" b="1"/>
              <a:t> </a:t>
            </a:r>
            <a:r>
              <a:rPr lang="en-GB" sz="2400" b="1" err="1"/>
              <a:t>vlivem</a:t>
            </a:r>
            <a:r>
              <a:rPr lang="en-GB" sz="2400" b="1"/>
              <a:t> </a:t>
            </a:r>
            <a:r>
              <a:rPr lang="en-GB" sz="2400" b="1" err="1"/>
              <a:t>působení</a:t>
            </a:r>
            <a:r>
              <a:rPr lang="en-GB" sz="2400" b="1"/>
              <a:t> </a:t>
            </a:r>
            <a:r>
              <a:rPr lang="en-GB" sz="2400" b="1" err="1"/>
              <a:t>lokálního</a:t>
            </a:r>
            <a:r>
              <a:rPr lang="en-GB" sz="2400" b="1"/>
              <a:t> </a:t>
            </a:r>
            <a:r>
              <a:rPr lang="en-GB" sz="2400" b="1" err="1"/>
              <a:t>tlaku</a:t>
            </a:r>
            <a:r>
              <a:rPr lang="en-GB" sz="2400" b="1"/>
              <a:t> </a:t>
            </a:r>
            <a:r>
              <a:rPr lang="en-GB" sz="2400" b="1" err="1"/>
              <a:t>na</a:t>
            </a:r>
            <a:r>
              <a:rPr lang="en-GB" sz="2400" b="1"/>
              <a:t> </a:t>
            </a:r>
            <a:r>
              <a:rPr lang="en-GB" sz="2400" b="1" err="1"/>
              <a:t>určitou</a:t>
            </a:r>
            <a:r>
              <a:rPr lang="en-GB" sz="2400" b="1"/>
              <a:t> </a:t>
            </a:r>
            <a:r>
              <a:rPr lang="en-GB" sz="2400" b="1" err="1"/>
              <a:t>tkáň</a:t>
            </a:r>
            <a:endParaRPr lang="en-GB" sz="2400" b="1">
              <a:cs typeface="Calibri"/>
            </a:endParaRPr>
          </a:p>
          <a:p>
            <a:pPr>
              <a:spcBef>
                <a:spcPts val="1400"/>
              </a:spcBef>
              <a:spcAft>
                <a:spcPts val="700"/>
              </a:spcAft>
            </a:pPr>
            <a:r>
              <a:rPr lang="en-GB" sz="2400" b="1" err="1"/>
              <a:t>Vznik</a:t>
            </a:r>
            <a:r>
              <a:rPr lang="en-GB" sz="2400" b="1"/>
              <a:t> </a:t>
            </a:r>
            <a:r>
              <a:rPr lang="en-GB" sz="2400" b="1" err="1"/>
              <a:t>dekubitů</a:t>
            </a:r>
            <a:r>
              <a:rPr lang="en-GB" sz="2400" b="1"/>
              <a:t> je </a:t>
            </a:r>
            <a:r>
              <a:rPr lang="en-GB" sz="2400" b="1" err="1"/>
              <a:t>ovlivněn</a:t>
            </a:r>
            <a:r>
              <a:rPr lang="en-GB" sz="2400" b="1"/>
              <a:t>:</a:t>
            </a:r>
            <a:endParaRPr lang="en-GB" sz="2400" b="1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dobou</a:t>
            </a:r>
            <a:r>
              <a:rPr lang="en-GB" sz="2400"/>
              <a:t>, po </a:t>
            </a:r>
            <a:r>
              <a:rPr lang="en-GB" sz="2400" err="1"/>
              <a:t>kterou</a:t>
            </a:r>
            <a:r>
              <a:rPr lang="en-GB" sz="2400"/>
              <a:t> </a:t>
            </a:r>
            <a:r>
              <a:rPr lang="en-GB" sz="2400" err="1"/>
              <a:t>tlak</a:t>
            </a:r>
            <a:r>
              <a:rPr lang="en-GB" sz="2400"/>
              <a:t> </a:t>
            </a:r>
            <a:r>
              <a:rPr lang="en-GB" sz="2400" err="1"/>
              <a:t>působí</a:t>
            </a:r>
            <a:r>
              <a:rPr lang="en-GB" sz="2400"/>
              <a:t> 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intenzitou</a:t>
            </a:r>
            <a:r>
              <a:rPr lang="en-GB" sz="2400"/>
              <a:t> </a:t>
            </a:r>
            <a:r>
              <a:rPr lang="en-GB" sz="2400" err="1"/>
              <a:t>tlaku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celkovým</a:t>
            </a:r>
            <a:r>
              <a:rPr lang="en-GB" sz="2400"/>
              <a:t> </a:t>
            </a:r>
            <a:r>
              <a:rPr lang="en-GB" sz="2400" err="1"/>
              <a:t>stavem</a:t>
            </a:r>
            <a:r>
              <a:rPr lang="en-GB" sz="2400"/>
              <a:t> </a:t>
            </a:r>
            <a:r>
              <a:rPr lang="en-GB" sz="2400" err="1"/>
              <a:t>pacienta</a:t>
            </a:r>
            <a:endParaRPr lang="en-GB" sz="2400">
              <a:cs typeface="Calibri"/>
            </a:endParaRPr>
          </a:p>
          <a:p>
            <a:pPr lvl="1">
              <a:spcBef>
                <a:spcPts val="1400"/>
              </a:spcBef>
              <a:spcAft>
                <a:spcPts val="700"/>
              </a:spcAft>
            </a:pPr>
            <a:r>
              <a:rPr lang="en-GB" sz="2400" err="1"/>
              <a:t>vlivem</a:t>
            </a:r>
            <a:r>
              <a:rPr lang="en-GB" sz="2400"/>
              <a:t> </a:t>
            </a:r>
            <a:r>
              <a:rPr lang="en-GB" sz="2400" err="1"/>
              <a:t>vnějšího</a:t>
            </a:r>
            <a:r>
              <a:rPr lang="en-GB" sz="2400"/>
              <a:t> </a:t>
            </a:r>
            <a:r>
              <a:rPr lang="en-GB" sz="2400" err="1"/>
              <a:t>prostředí</a:t>
            </a:r>
            <a:r>
              <a:rPr lang="en-GB" sz="2400"/>
              <a:t> (</a:t>
            </a:r>
            <a:r>
              <a:rPr lang="en-GB" sz="2400" err="1"/>
              <a:t>vlhko</a:t>
            </a:r>
            <a:r>
              <a:rPr lang="en-GB" sz="2400"/>
              <a:t>)</a:t>
            </a:r>
            <a:endParaRPr lang="en-GB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946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Počet klientů informovaných o možnostech prevence vzniku dekubitu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6242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340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78541" cy="1431111"/>
          </a:xfrm>
        </p:spPr>
        <p:txBody>
          <a:bodyPr>
            <a:normAutofit fontScale="90000"/>
          </a:bodyPr>
          <a:lstStyle/>
          <a:p>
            <a:r>
              <a:rPr lang="cs-CZ">
                <a:solidFill>
                  <a:srgbClr val="0070C0"/>
                </a:solidFill>
              </a:rPr>
              <a:t>Výskyt dekubitů u klientů 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24027"/>
              </p:ext>
            </p:extLst>
          </p:nvPr>
        </p:nvGraphicFramePr>
        <p:xfrm>
          <a:off x="457200" y="1600200"/>
          <a:ext cx="4044898" cy="2797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Zástupný symbol pro obsah 3">
            <a:extLst>
              <a:ext uri="{FF2B5EF4-FFF2-40B4-BE49-F238E27FC236}">
                <a16:creationId xmlns:a16="http://schemas.microsoft.com/office/drawing/2014/main" id="{D181076D-CF28-9330-A6FA-DDE49CE355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6952574"/>
              </p:ext>
            </p:extLst>
          </p:nvPr>
        </p:nvGraphicFramePr>
        <p:xfrm>
          <a:off x="3079360" y="3744766"/>
          <a:ext cx="5660212" cy="293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B083DEE-604B-23E3-45F7-0A339FCF91D2}"/>
              </a:ext>
            </a:extLst>
          </p:cNvPr>
          <p:cNvSpPr txBox="1"/>
          <p:nvPr/>
        </p:nvSpPr>
        <p:spPr>
          <a:xfrm>
            <a:off x="5117995" y="2312450"/>
            <a:ext cx="366893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4000">
                <a:solidFill>
                  <a:srgbClr val="0070C0"/>
                </a:solidFill>
                <a:latin typeface="Calibri"/>
              </a:rPr>
              <a:t>Způsoby vzniku dekubitu</a:t>
            </a:r>
            <a:endParaRPr lang="en-GB" sz="4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182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C00000"/>
                </a:solidFill>
              </a:rPr>
              <a:t>        </a:t>
            </a:r>
            <a:r>
              <a:rPr lang="cs-CZ">
                <a:solidFill>
                  <a:srgbClr val="0070C0"/>
                </a:solidFill>
              </a:rPr>
              <a:t>Délka hojení dekubitu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0909556"/>
              </p:ext>
            </p:extLst>
          </p:nvPr>
        </p:nvGraphicFramePr>
        <p:xfrm>
          <a:off x="586625" y="1339528"/>
          <a:ext cx="8255093" cy="514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85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endParaRPr lang="cs-CZ" b="1"/>
          </a:p>
          <a:p>
            <a:pPr algn="ctr">
              <a:buNone/>
            </a:pPr>
            <a:r>
              <a:rPr lang="cs-CZ" b="1" dirty="0">
                <a:solidFill>
                  <a:srgbClr val="0070C0"/>
                </a:solidFill>
              </a:rPr>
              <a:t>Klienti si neuvědomují, jak rychle může dekubit vzniknout a jak pomalu se hojí!</a:t>
            </a:r>
          </a:p>
          <a:p>
            <a:endParaRPr lang="cs-CZ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5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rgbClr val="0070C0"/>
                </a:solidFill>
              </a:rPr>
              <a:t>Nejčastější druhy ran při sportu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>
                <a:solidFill>
                  <a:srgbClr val="0070C0"/>
                </a:solidFill>
              </a:rPr>
              <a:t>Rány mohou podpořit vznik dekubitu!!</a:t>
            </a:r>
          </a:p>
          <a:p>
            <a:r>
              <a:rPr lang="cs-CZ"/>
              <a:t>Odřeniny</a:t>
            </a:r>
          </a:p>
          <a:p>
            <a:r>
              <a:rPr lang="cs-CZ"/>
              <a:t>Otlaky</a:t>
            </a:r>
          </a:p>
          <a:p>
            <a:r>
              <a:rPr lang="cs-CZ"/>
              <a:t>Spáleniny – slunce, oheň, předmět</a:t>
            </a:r>
          </a:p>
          <a:p>
            <a:r>
              <a:rPr lang="cs-CZ"/>
              <a:t>Opruzeniny </a:t>
            </a:r>
          </a:p>
          <a:p>
            <a:r>
              <a:rPr lang="cs-CZ"/>
              <a:t>Modřiny, podlitiny (přesuny)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3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icture 2.png"/>
          <p:cNvPicPr>
            <a:picLocks noChangeAspect="1"/>
          </p:cNvPicPr>
          <p:nvPr/>
        </p:nvPicPr>
        <p:blipFill rotWithShape="1">
          <a:blip r:embed="rId2"/>
          <a:srcRect l="19234" t="-12140" r="-8168" b="28241"/>
          <a:stretch/>
        </p:blipFill>
        <p:spPr>
          <a:xfrm>
            <a:off x="519590" y="548680"/>
            <a:ext cx="4691849" cy="3469142"/>
          </a:xfrm>
          <a:prstGeom prst="rect">
            <a:avLst/>
          </a:prstGeom>
        </p:spPr>
      </p:pic>
      <p:pic>
        <p:nvPicPr>
          <p:cNvPr id="8" name="Picture 4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723" y="1828800"/>
            <a:ext cx="4312277" cy="3200400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990600" y="4343400"/>
            <a:ext cx="2743200" cy="381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POPÁLENINA – ČTYŘKOLKY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953000" y="5257800"/>
            <a:ext cx="35052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ODŘENINA – PLAVECKÝ BAZÉN</a:t>
            </a:r>
          </a:p>
        </p:txBody>
      </p:sp>
    </p:spTree>
    <p:extLst>
      <p:ext uri="{BB962C8B-B14F-4D97-AF65-F5344CB8AC3E}">
        <p14:creationId xmlns:p14="http://schemas.microsoft.com/office/powerpoint/2010/main" val="356647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DFF5C6E21BF7947A2F4000E43674458" ma:contentTypeVersion="12" ma:contentTypeDescription="Vytvoří nový dokument" ma:contentTypeScope="" ma:versionID="3ccccfe099480587cadc2d4bd7fb910f">
  <xsd:schema xmlns:xsd="http://www.w3.org/2001/XMLSchema" xmlns:xs="http://www.w3.org/2001/XMLSchema" xmlns:p="http://schemas.microsoft.com/office/2006/metadata/properties" xmlns:ns2="32985edb-0e1a-4794-92e3-06d4ed799246" xmlns:ns3="1ee906d2-b101-42a0-963b-cb5151aee50f" targetNamespace="http://schemas.microsoft.com/office/2006/metadata/properties" ma:root="true" ma:fieldsID="953fa3e657320473ae9fb7ce1d2b7c1d" ns2:_="" ns3:_="">
    <xsd:import namespace="32985edb-0e1a-4794-92e3-06d4ed799246"/>
    <xsd:import namespace="1ee906d2-b101-42a0-963b-cb5151aee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985edb-0e1a-4794-92e3-06d4ed7992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906d2-b101-42a0-963b-cb5151aee50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70115E-C840-425D-8832-32E42BC66620}">
  <ds:schemaRefs>
    <ds:schemaRef ds:uri="1ee906d2-b101-42a0-963b-cb5151aee50f"/>
    <ds:schemaRef ds:uri="32985edb-0e1a-4794-92e3-06d4ed7992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A19399D-B720-4766-B162-F72478FC27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82D050-35CF-4D43-A99A-2D36447105F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ec6e1e14-b729-4edd-bcff-b3bad6beb4d6Prezentace_Paraple_2017</Template>
  <Application>Microsoft Office PowerPoint</Application>
  <PresentationFormat>On-screen Show (4:3)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Motiv systému Office</vt:lpstr>
      <vt:lpstr>Zdravotní rizika při sportovních aktivitách </vt:lpstr>
      <vt:lpstr>Význam pohybové aktivity</vt:lpstr>
      <vt:lpstr>Dekubity</vt:lpstr>
      <vt:lpstr>Počet klientů informovaných o možnostech prevence vzniku dekubitu</vt:lpstr>
      <vt:lpstr>Výskyt dekubitů u klientů  </vt:lpstr>
      <vt:lpstr>        Délka hojení dekubitu</vt:lpstr>
      <vt:lpstr>PowerPoint Presentation</vt:lpstr>
      <vt:lpstr>Nejčastější druhy ran při sportu</vt:lpstr>
      <vt:lpstr>PowerPoint Presentation</vt:lpstr>
      <vt:lpstr>PowerPoint Presentation</vt:lpstr>
      <vt:lpstr>Nejčastější příčiny vzniku dekubitů a otlaků při pohybových aktivitách</vt:lpstr>
      <vt:lpstr> Monoski – defekt pěnové výstelky</vt:lpstr>
      <vt:lpstr>Prevence </vt:lpstr>
      <vt:lpstr>Prevence </vt:lpstr>
      <vt:lpstr>Vznik dekubitu během pohybové aktivity</vt:lpstr>
      <vt:lpstr>Autonomní dysreflexie</vt:lpstr>
      <vt:lpstr>Další rizika</vt:lpstr>
      <vt:lpstr>Sportu zdar!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Beranová Anežka</dc:creator>
  <cp:revision>107</cp:revision>
  <cp:lastPrinted>2017-04-29T19:49:04Z</cp:lastPrinted>
  <dcterms:created xsi:type="dcterms:W3CDTF">2017-04-29T15:36:09Z</dcterms:created>
  <dcterms:modified xsi:type="dcterms:W3CDTF">2022-04-09T15:08:41Z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0x010100BDFF5C6E21BF7947A2F4000E43674458</vt:lpwstr>
  </property>
</Properties>
</file>