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B46C92-F17B-4D2D-9F7A-EB1CB91D6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21D8F4-035E-4138-A917-C9BCA296B8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903EF5-5E9D-47DD-B92B-EB50F6327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19.12.2018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2188BD-E921-4457-BAE1-CE4885BE7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32754D-F6E0-4A6B-BA68-6B9614A2B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10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3DA315-1D0C-4D9C-8FF3-B81D7C77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09F6B9-3984-4E72-B191-60C2A5007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B8A857-272F-4F20-8499-0943569CD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19.12.2018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1E46A2-83D0-45E2-8D68-6457355F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548F67-97C1-473F-AD6F-4AF07CAD0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15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275E331-3663-44D2-ACFA-62F21D2F8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427C67-CE67-44D0-A330-0E40EE2B5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61B2D4-B375-48FB-99D9-3A264BA5D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19.12.2018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98E6BB-5123-42E9-9A67-AE76CA7EB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E1F376-AE01-4F8B-BBE3-6B071F66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84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70B00D-B7C6-40B6-AB29-DE0476C89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27449A-5720-4086-8837-1138A21C2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8B877B-C1AB-4A9F-A3DF-775CFEE36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19.12.2018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AB0130-CC5B-42AE-8219-1525DC3C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93C012-4C05-44A3-B087-EA16FC53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982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A6E68-027C-487F-BD9C-0BA5EFE63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6868CB2-919D-46D1-B69E-B104B10F7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545C94-609E-4BED-8FB1-207125054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19.12.2018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3A119E-A2C1-4597-9EAA-5EEF84884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1FD1A4-FC4C-4B89-9605-81187447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47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8FE83-387A-4ED5-93C6-4A6D582E7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A4753A-D3B4-4CDD-AAFC-308A62F8DE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CDEBAB3-ABCE-41F0-AB78-6003AC8D0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1563624-4F03-4F7E-BB64-4BABDB385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19.12.2018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456297-476C-4A6A-9A74-576177C1D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1DDD37-B692-4438-94BF-F5CA0DE00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52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59A9C-2AD2-4011-990C-5E37A2DC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5ECE6CD-27D0-4C2E-8BCD-FCFC13A96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C588D5B-74DC-4710-8716-301CDF74B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0B73F21-CFD0-4956-9247-31E265F74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F30E56F-C36C-48C3-9920-599631B60F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A5B7AB1-DB8A-48DB-9AAE-16BBCB608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19.12.2018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9895D1-F275-458F-B7C5-3A6D6D5F8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372B5FC-8880-49AE-9E67-6975BEE77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61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FE7DD-1D73-4DBC-A20F-A557D28B7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A1B46F-D3D2-42A7-A135-2C16FE87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19.12.2018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B38530-D0B7-4BF6-BF61-9A28775C0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E03568-39DE-4271-AD96-7DCC7CD8A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520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EE04629-F872-4BD2-871A-2B311BC58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19.12.2018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0BA8269-C6C0-4D16-9DE3-58E96A5DF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CAF216-EE33-4CFD-A2D6-3EC626275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311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53230-2DDA-469F-AC02-6B851C19D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7F87B2-8BE5-44EC-B67C-C2634BB9A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35EFE0B-4D15-42B0-B7B9-F924B7B2A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6EA122-6167-4262-AFBC-AD81F1E01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19.12.2018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42083B-1CA7-4BA7-98C0-EDC5A76E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807E84-559D-4415-9102-9E5D8156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77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9E1917-E16C-4713-895B-30B2F957D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B200BD9-EFA8-4C7C-835A-B6121B2EF0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4CD3C9A-957B-4C9C-BD10-18D1EC4C5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F62588-9E0F-4579-A5D5-9C9ED214B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19.12.2018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CE6426-8679-41DD-A59D-1B2E9C373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F2A166E-D1F8-4A5E-83B9-19C3F4C26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55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69046FF-8385-4AB5-BCE9-AEFF5F1C0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1CAFDC8-0C35-4793-8CDA-C2755CCFE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4FA360-41D0-4216-A7EF-22B8DF9A6D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7D976-48E6-4D79-881C-412D9FB40EB3}" type="datetimeFigureOut">
              <a:rPr lang="cs-CZ" smtClean="0"/>
              <a:pPr/>
              <a:t>19.12.2018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53156E-C836-4FCF-B67B-816B27D47E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5D237D-DB9A-4252-86AA-EECB3CE74F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12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6B366E-7DBC-4526-B74F-4A229CC487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TĚLESNÉ KULTURY III.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369031-3F4E-46DF-AA76-0B4EB53A7C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Dlouhý</a:t>
            </a:r>
          </a:p>
        </p:txBody>
      </p:sp>
    </p:spTree>
    <p:extLst>
      <p:ext uri="{BB962C8B-B14F-4D97-AF65-F5344CB8AC3E}">
        <p14:creationId xmlns:p14="http://schemas.microsoft.com/office/powerpoint/2010/main" val="2262230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D2DE04-3F72-46CB-A634-8CF0A4E0F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tělocvičné aktivity v národním prostředí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7A361B-B999-4ACF-B0EC-3574504B8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875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3AA02-2EF5-4921-82ED-8A241EF25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Vznik systému tělesné kultury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51E5E6-D636-45CF-BA85-5BF3B6022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Zasahuje-li systém do všech oblastí našeho života, je nutně spjat i s pojmem tělesná kultura. </a:t>
            </a:r>
            <a:r>
              <a:rPr lang="cs-CZ" b="1" dirty="0"/>
              <a:t>Systémem tělesné kultury rozumíme celkové uspořádání jednotlivých oblastí tělesné kultury a jejich vzájemných vazeb i všech opatření, zajišťujících plnění jejich specifických funkcí. </a:t>
            </a:r>
            <a:r>
              <a:rPr lang="cs-CZ" dirty="0"/>
              <a:t>Každý systém vyjadřuje nejen svoji vlastní vnitřní strukturu, ale i svoje vazby na systémy ostatní.</a:t>
            </a:r>
          </a:p>
          <a:p>
            <a:r>
              <a:rPr lang="cs-CZ" dirty="0"/>
              <a:t> Z vývojové charakteristiky tělesné kultury je zřejmá vzájemná závislost tělesné kultury a společnosti. V historickém vývoji se ve vazbě na vývoj společnosti, ve vazbě na změny cílů, hodnot, potřeb atd. mění také systém tělesné kultury. Je společensky a historicky podmíněn, odpovídá určité vývojové etapě, vyjadřuje určité zájmy, cíle, vztahy... . Tak je navozována rozdílnost systémů nejen mezi určitými typy společnosti - otrokářská, feudální..., ale i rozdílnost systémů uvnitř těchto společností (viz historie tělesné kultury).</a:t>
            </a:r>
          </a:p>
        </p:txBody>
      </p:sp>
    </p:spTree>
    <p:extLst>
      <p:ext uri="{BB962C8B-B14F-4D97-AF65-F5344CB8AC3E}">
        <p14:creationId xmlns:p14="http://schemas.microsoft.com/office/powerpoint/2010/main" val="252957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41D291-7022-4819-8B88-4681C29CA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9728CB-6680-467C-9A0D-68E4197CA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Všechny existující systémy, které odrážely společenskou rozpornost a reprezentovaly zájmy různých společenských skupin a tříd, měly pochopitelně svoje vlastní teorie, které je zdůvodňovaly. Při jejich analýze však můžeme rozeznat tyto společné znaky: </a:t>
            </a:r>
          </a:p>
          <a:p>
            <a:r>
              <a:rPr lang="cs-CZ" dirty="0"/>
              <a:t>stanovení cíle, ke kterému je systém orientován, </a:t>
            </a:r>
          </a:p>
          <a:p>
            <a:r>
              <a:rPr lang="cs-CZ" dirty="0"/>
              <a:t>uspořádání jednotlivých částí, které jsou pro daný systém charakteristické, </a:t>
            </a:r>
          </a:p>
          <a:p>
            <a:r>
              <a:rPr lang="cs-CZ" dirty="0"/>
              <a:t>záměrnost a normativnost činností vyplývajících ze systému, </a:t>
            </a:r>
          </a:p>
          <a:p>
            <a:r>
              <a:rPr lang="cs-CZ" dirty="0"/>
              <a:t>vznikání institucí, zabezpečujících funkce systému, </a:t>
            </a:r>
          </a:p>
          <a:p>
            <a:r>
              <a:rPr lang="cs-CZ" dirty="0"/>
              <a:t>způsob přípravy kádrů a materiálního zabezpečení, </a:t>
            </a:r>
          </a:p>
          <a:p>
            <a:r>
              <a:rPr lang="cs-CZ" dirty="0"/>
              <a:t>specifičnost vztahů k existujícímu společenskému (nadřazenému) systému </a:t>
            </a:r>
          </a:p>
        </p:txBody>
      </p:sp>
    </p:spTree>
    <p:extLst>
      <p:ext uri="{BB962C8B-B14F-4D97-AF65-F5344CB8AC3E}">
        <p14:creationId xmlns:p14="http://schemas.microsoft.com/office/powerpoint/2010/main" val="4241376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8D60C-12B6-426C-A346-776B99546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 Utváření systému tělesné kultury v ČR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A17FEF-23D2-4CF8-8308-2535FD680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Specifičnost vývoje systémů tělesné kultury nachází svůj odraz i v českých zemích. Nejde však o prostý odraz ani o mechanické přebírání, nýbrž o </a:t>
            </a:r>
            <a:r>
              <a:rPr lang="cs-CZ" b="1" dirty="0"/>
              <a:t>vědomé využívání existujících vzorů pro specifické cíle českého národa</a:t>
            </a:r>
            <a:r>
              <a:rPr lang="cs-CZ" dirty="0"/>
              <a:t>. Pomineme-li některé menší pokusy, je možno za první ucelený systém na půdě českých zemí považovat systém sokolský (Tyrš 1862).</a:t>
            </a:r>
          </a:p>
          <a:p>
            <a:r>
              <a:rPr lang="cs-CZ" dirty="0"/>
              <a:t>Sokol reprezentuje velmi vyspělý a ucelený systém tělesné kultury, který vznikl ve zvláštních podmínkách národního sebeuvědomování. </a:t>
            </a:r>
          </a:p>
          <a:p>
            <a:r>
              <a:rPr lang="cs-CZ" dirty="0"/>
              <a:t>Jeho hlavním motivem bylo sjednocování a celkové zvýšení úrovně českého národa včetně jeho branné připravenosti... Ve své teorii i praxi vycházel ze vzorů </a:t>
            </a:r>
            <a:r>
              <a:rPr lang="cs-CZ" dirty="0" err="1"/>
              <a:t>turnerských</a:t>
            </a:r>
            <a:r>
              <a:rPr lang="cs-CZ" dirty="0"/>
              <a:t> i sportovních, které rozvíjel v souladu s přijatými cíli. </a:t>
            </a:r>
          </a:p>
          <a:p>
            <a:r>
              <a:rPr lang="cs-CZ" dirty="0"/>
              <a:t>V sokolském systému se odráží tehdejší stav evropské i české společnosti. V konkrétním obsahu převažují činnosti gymnastického charakteru, vhodně doplňované činnostmi atletickými, plaveckými, turistickými atp. </a:t>
            </a:r>
          </a:p>
          <a:p>
            <a:r>
              <a:rPr lang="cs-CZ" dirty="0"/>
              <a:t>Systém je pojat jako všelidový (ve smyslu češství) a vyjadřuje existující snahy českého národa. Je to systém demokratický s účelnou a vyspělou organizací odpovídající aktuálním potřebám a s velmi účinným programem.</a:t>
            </a: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4765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3B4A7E-0C9B-4191-BE55-749263DFE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Subsystémy tělesné kultury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728970-AC05-45B7-8A15-2F1929EF0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Tělocvičná aktivita</a:t>
            </a:r>
          </a:p>
          <a:p>
            <a:r>
              <a:rPr lang="cs-CZ" dirty="0"/>
              <a:t>Materiální zabezpečení a zařízení</a:t>
            </a:r>
          </a:p>
          <a:p>
            <a:r>
              <a:rPr lang="cs-CZ" dirty="0"/>
              <a:t>Politické, zákonodárné a organizační opatření</a:t>
            </a:r>
          </a:p>
          <a:p>
            <a:r>
              <a:rPr lang="cs-CZ" dirty="0"/>
              <a:t>Instituce</a:t>
            </a:r>
          </a:p>
          <a:p>
            <a:r>
              <a:rPr lang="cs-CZ" dirty="0"/>
              <a:t>Vzdělání </a:t>
            </a:r>
          </a:p>
          <a:p>
            <a:r>
              <a:rPr lang="cs-CZ" dirty="0"/>
              <a:t>Věda o TK</a:t>
            </a:r>
          </a:p>
          <a:p>
            <a:r>
              <a:rPr lang="cs-CZ" dirty="0"/>
              <a:t>Ekonomické opatření</a:t>
            </a:r>
          </a:p>
          <a:p>
            <a:r>
              <a:rPr lang="cs-CZ" dirty="0"/>
              <a:t>Popularizace a propagace TK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116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A53356-F234-441A-A233-8BE92E258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Subsystémy tělocvičné aktivity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19747E-B697-4C3C-AF09-047EFE40D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</a:t>
            </a:r>
          </a:p>
          <a:p>
            <a:r>
              <a:rPr lang="cs-CZ" dirty="0"/>
              <a:t>TR</a:t>
            </a:r>
          </a:p>
          <a:p>
            <a:r>
              <a:rPr lang="cs-CZ" dirty="0"/>
              <a:t>Sport</a:t>
            </a:r>
          </a:p>
        </p:txBody>
      </p:sp>
    </p:spTree>
    <p:extLst>
      <p:ext uri="{BB962C8B-B14F-4D97-AF65-F5344CB8AC3E}">
        <p14:creationId xmlns:p14="http://schemas.microsoft.com/office/powerpoint/2010/main" val="1477864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DFA880-D76E-4116-AD4E-A5F7D9C4A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Subsystémy tělesné výchovy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A877B2-89A4-4FBC-8F09-9C0DAD476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Školní </a:t>
            </a:r>
            <a:r>
              <a:rPr lang="cs-CZ" dirty="0" err="1"/>
              <a:t>tv</a:t>
            </a:r>
            <a:r>
              <a:rPr lang="cs-CZ" dirty="0"/>
              <a:t>, </a:t>
            </a:r>
          </a:p>
          <a:p>
            <a:r>
              <a:rPr lang="cs-CZ" dirty="0"/>
              <a:t>Zvláštní </a:t>
            </a:r>
            <a:r>
              <a:rPr lang="cs-CZ" dirty="0" err="1"/>
              <a:t>tv</a:t>
            </a:r>
            <a:r>
              <a:rPr lang="cs-CZ" dirty="0"/>
              <a:t> (TV předškolního věku, TV </a:t>
            </a:r>
            <a:r>
              <a:rPr lang="cs-CZ" dirty="0" err="1"/>
              <a:t>ml.šk</a:t>
            </a:r>
            <a:r>
              <a:rPr lang="cs-CZ" dirty="0"/>
              <a:t>. Věku, </a:t>
            </a:r>
            <a:r>
              <a:rPr lang="cs-CZ" dirty="0" err="1"/>
              <a:t>TVst</a:t>
            </a:r>
            <a:r>
              <a:rPr lang="cs-CZ" dirty="0"/>
              <a:t>. </a:t>
            </a:r>
            <a:r>
              <a:rPr lang="cs-CZ" dirty="0" err="1"/>
              <a:t>Šk</a:t>
            </a:r>
            <a:r>
              <a:rPr lang="cs-CZ" dirty="0"/>
              <a:t>. Věku, </a:t>
            </a:r>
            <a:r>
              <a:rPr lang="cs-CZ" dirty="0" err="1"/>
              <a:t>Tv</a:t>
            </a:r>
            <a:r>
              <a:rPr lang="cs-CZ" dirty="0"/>
              <a:t> </a:t>
            </a:r>
            <a:r>
              <a:rPr lang="cs-CZ" dirty="0" err="1"/>
              <a:t>mladistvích</a:t>
            </a:r>
            <a:r>
              <a:rPr lang="cs-CZ" dirty="0"/>
              <a:t>, TV dospělých,  - dívek, chlapců, mužů a žen)</a:t>
            </a:r>
          </a:p>
          <a:p>
            <a:r>
              <a:rPr lang="cs-CZ" dirty="0"/>
              <a:t>zdravotní </a:t>
            </a:r>
            <a:r>
              <a:rPr lang="cs-CZ" dirty="0" err="1"/>
              <a:t>tv</a:t>
            </a:r>
            <a:endParaRPr lang="cs-CZ" dirty="0"/>
          </a:p>
          <a:p>
            <a:r>
              <a:rPr lang="cs-CZ" dirty="0"/>
              <a:t>Armádní </a:t>
            </a:r>
            <a:r>
              <a:rPr lang="cs-CZ" dirty="0" err="1"/>
              <a:t>tv</a:t>
            </a:r>
            <a:endParaRPr lang="cs-CZ" dirty="0"/>
          </a:p>
          <a:p>
            <a:r>
              <a:rPr lang="cs-CZ" dirty="0"/>
              <a:t>TV ve složkách MV a MS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716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3912FB-020A-4DEC-8092-4C7A410C5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Subsystémy tělocvičné rekreace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FD15F5-EF93-4EAC-8149-D78E51946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 – zdravých (ŽS, MS, KOED, rodin s dětmi)</a:t>
            </a:r>
          </a:p>
          <a:p>
            <a:r>
              <a:rPr lang="cs-CZ" dirty="0"/>
              <a:t>TR – zdravotně oslabených (ženských složek, MS, KOED)</a:t>
            </a:r>
          </a:p>
        </p:txBody>
      </p:sp>
    </p:spTree>
    <p:extLst>
      <p:ext uri="{BB962C8B-B14F-4D97-AF65-F5344CB8AC3E}">
        <p14:creationId xmlns:p14="http://schemas.microsoft.com/office/powerpoint/2010/main" val="1111039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412C1-5FC4-4751-9B7D-9345A0EA8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Subsystémy sportu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D11623-977B-4D1C-AB13-4551E37E7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Vrcholový (</a:t>
            </a:r>
            <a:r>
              <a:rPr lang="cs-CZ" dirty="0" err="1"/>
              <a:t>ms</a:t>
            </a:r>
            <a:r>
              <a:rPr lang="cs-CZ" dirty="0"/>
              <a:t>, </a:t>
            </a:r>
            <a:r>
              <a:rPr lang="cs-CZ" dirty="0" err="1"/>
              <a:t>žs</a:t>
            </a:r>
            <a:r>
              <a:rPr lang="cs-CZ" dirty="0"/>
              <a:t>)</a:t>
            </a:r>
          </a:p>
          <a:p>
            <a:r>
              <a:rPr lang="cs-CZ" dirty="0"/>
              <a:t>Výkonnostní</a:t>
            </a:r>
          </a:p>
          <a:p>
            <a:r>
              <a:rPr lang="cs-CZ" dirty="0"/>
              <a:t>Sportovní příprava mládeže</a:t>
            </a:r>
          </a:p>
          <a:p>
            <a:r>
              <a:rPr lang="cs-CZ" dirty="0"/>
              <a:t>rekreační</a:t>
            </a:r>
          </a:p>
        </p:txBody>
      </p:sp>
    </p:spTree>
    <p:extLst>
      <p:ext uri="{BB962C8B-B14F-4D97-AF65-F5344CB8AC3E}">
        <p14:creationId xmlns:p14="http://schemas.microsoft.com/office/powerpoint/2010/main" val="19144471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9462</TotalTime>
  <Words>562</Words>
  <Application>Microsoft Office PowerPoint</Application>
  <PresentationFormat>Širokoúhlá obrazovka</PresentationFormat>
  <Paragraphs>47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TEORIE TĚLESNÉ KULTURY III. </vt:lpstr>
      <vt:lpstr>Vznik systému tělesné kultury</vt:lpstr>
      <vt:lpstr>Prezentace aplikace PowerPoint</vt:lpstr>
      <vt:lpstr> Utváření systému tělesné kultury v ČR </vt:lpstr>
      <vt:lpstr>Subsystémy tělesné kultury </vt:lpstr>
      <vt:lpstr>Subsystémy tělocvičné aktivity  </vt:lpstr>
      <vt:lpstr>Subsystémy tělesné výchovy  </vt:lpstr>
      <vt:lpstr>Subsystémy tělocvičné rekreace  </vt:lpstr>
      <vt:lpstr>Subsystémy sportu  </vt:lpstr>
      <vt:lpstr>Systém tělocvičné aktivity v národním prostředí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TĚLESNÉ KULTURY</dc:title>
  <dc:creator>Martin</dc:creator>
  <cp:lastModifiedBy>Martin Dlouhý</cp:lastModifiedBy>
  <cp:revision>78</cp:revision>
  <dcterms:created xsi:type="dcterms:W3CDTF">2018-09-26T12:48:52Z</dcterms:created>
  <dcterms:modified xsi:type="dcterms:W3CDTF">2018-12-19T18:23:48Z</dcterms:modified>
</cp:coreProperties>
</file>