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0" r:id="rId8"/>
    <p:sldId id="261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5654E-7D5A-4397-8612-FA8DD636A6E3}" type="datetimeFigureOut">
              <a:rPr lang="cs-CZ" smtClean="0"/>
              <a:pPr/>
              <a:t>02.10.2019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0DB06-1464-4395-8093-045753AC99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5654E-7D5A-4397-8612-FA8DD636A6E3}" type="datetimeFigureOut">
              <a:rPr lang="cs-CZ" smtClean="0"/>
              <a:pPr/>
              <a:t>02.10.2019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0DB06-1464-4395-8093-045753AC99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5654E-7D5A-4397-8612-FA8DD636A6E3}" type="datetimeFigureOut">
              <a:rPr lang="cs-CZ" smtClean="0"/>
              <a:pPr/>
              <a:t>02.10.2019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0DB06-1464-4395-8093-045753AC99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5654E-7D5A-4397-8612-FA8DD636A6E3}" type="datetimeFigureOut">
              <a:rPr lang="cs-CZ" smtClean="0"/>
              <a:pPr/>
              <a:t>02.10.2019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0DB06-1464-4395-8093-045753AC99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5654E-7D5A-4397-8612-FA8DD636A6E3}" type="datetimeFigureOut">
              <a:rPr lang="cs-CZ" smtClean="0"/>
              <a:pPr/>
              <a:t>02.10.2019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0DB06-1464-4395-8093-045753AC99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5654E-7D5A-4397-8612-FA8DD636A6E3}" type="datetimeFigureOut">
              <a:rPr lang="cs-CZ" smtClean="0"/>
              <a:pPr/>
              <a:t>02.10.2019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0DB06-1464-4395-8093-045753AC99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5654E-7D5A-4397-8612-FA8DD636A6E3}" type="datetimeFigureOut">
              <a:rPr lang="cs-CZ" smtClean="0"/>
              <a:pPr/>
              <a:t>02.10.2019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0DB06-1464-4395-8093-045753AC99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5654E-7D5A-4397-8612-FA8DD636A6E3}" type="datetimeFigureOut">
              <a:rPr lang="cs-CZ" smtClean="0"/>
              <a:pPr/>
              <a:t>02.10.2019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0DB06-1464-4395-8093-045753AC99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5654E-7D5A-4397-8612-FA8DD636A6E3}" type="datetimeFigureOut">
              <a:rPr lang="cs-CZ" smtClean="0"/>
              <a:pPr/>
              <a:t>02.10.2019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0DB06-1464-4395-8093-045753AC99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5654E-7D5A-4397-8612-FA8DD636A6E3}" type="datetimeFigureOut">
              <a:rPr lang="cs-CZ" smtClean="0"/>
              <a:pPr/>
              <a:t>02.10.2019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0DB06-1464-4395-8093-045753AC99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5654E-7D5A-4397-8612-FA8DD636A6E3}" type="datetimeFigureOut">
              <a:rPr lang="cs-CZ" smtClean="0"/>
              <a:pPr/>
              <a:t>02.10.2019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0DB06-1464-4395-8093-045753AC99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5654E-7D5A-4397-8612-FA8DD636A6E3}" type="datetimeFigureOut">
              <a:rPr lang="cs-CZ" smtClean="0"/>
              <a:pPr/>
              <a:t>02.10.2019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0DB06-1464-4395-8093-045753AC994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ADORNO: ART AND SOCIETY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b="1" dirty="0" smtClean="0"/>
              <a:t>Negative Dialectics</a:t>
            </a:r>
          </a:p>
          <a:p>
            <a:r>
              <a:rPr lang="en-GB" dirty="0" err="1" smtClean="0"/>
              <a:t>Adorno‘s</a:t>
            </a:r>
            <a:r>
              <a:rPr lang="en-GB" dirty="0" smtClean="0"/>
              <a:t> arguments highlights unavoidable tensions between opposites </a:t>
            </a:r>
          </a:p>
          <a:p>
            <a:r>
              <a:rPr lang="en-GB" dirty="0" smtClean="0"/>
              <a:t>Negative because it refuses to affirm any underlying identity of final synthesis of the opposites </a:t>
            </a:r>
          </a:p>
          <a:p>
            <a:r>
              <a:rPr lang="en-GB" dirty="0" smtClean="0"/>
              <a:t>The main opposition occur between the particular and the universal and between culture and society 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Aesthetic</a:t>
            </a:r>
            <a:r>
              <a:rPr lang="cs-CZ" dirty="0" smtClean="0"/>
              <a:t> </a:t>
            </a:r>
            <a:r>
              <a:rPr lang="cs-CZ" dirty="0" err="1" smtClean="0"/>
              <a:t>approach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Aesthetic experience of art</a:t>
            </a:r>
          </a:p>
          <a:p>
            <a:pPr>
              <a:buNone/>
            </a:pPr>
            <a:endParaRPr lang="en-GB" dirty="0" smtClean="0"/>
          </a:p>
          <a:p>
            <a:pPr>
              <a:buFontTx/>
              <a:buChar char="-"/>
            </a:pPr>
            <a:r>
              <a:rPr lang="en-GB" dirty="0" smtClean="0"/>
              <a:t>Sociological aspects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 smtClean="0"/>
              <a:t>Philosophical</a:t>
            </a:r>
            <a:r>
              <a:rPr lang="cs-CZ" dirty="0" smtClean="0"/>
              <a:t> </a:t>
            </a:r>
            <a:r>
              <a:rPr lang="cs-CZ" dirty="0" err="1" smtClean="0"/>
              <a:t>aspects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 smtClean="0"/>
              <a:t>Art</a:t>
            </a:r>
            <a:r>
              <a:rPr lang="cs-CZ" dirty="0" smtClean="0"/>
              <a:t> 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Zástupný symbol pro obsah 3" descr="49897472_30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1916832"/>
            <a:ext cx="7467600" cy="420319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Theodor W. </a:t>
            </a:r>
            <a:r>
              <a:rPr lang="cs-CZ" dirty="0" err="1" smtClean="0"/>
              <a:t>Adorno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(1903-1969)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Frankfurt </a:t>
            </a:r>
            <a:r>
              <a:rPr lang="cs-CZ" dirty="0" err="1" smtClean="0"/>
              <a:t>am</a:t>
            </a:r>
            <a:r>
              <a:rPr lang="cs-CZ" dirty="0" smtClean="0"/>
              <a:t> </a:t>
            </a:r>
            <a:r>
              <a:rPr lang="cs-CZ" dirty="0" err="1" smtClean="0"/>
              <a:t>Main</a:t>
            </a:r>
            <a:endParaRPr lang="cs-CZ" dirty="0" smtClean="0"/>
          </a:p>
          <a:p>
            <a:r>
              <a:rPr lang="cs-CZ" dirty="0" smtClean="0"/>
              <a:t>Exile 1934-1949</a:t>
            </a:r>
          </a:p>
          <a:p>
            <a:r>
              <a:rPr lang="cs-CZ" dirty="0" smtClean="0"/>
              <a:t>1958 </a:t>
            </a:r>
            <a:r>
              <a:rPr lang="cs-CZ" dirty="0" err="1" smtClean="0"/>
              <a:t>director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Institute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Research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1933 </a:t>
            </a:r>
            <a:r>
              <a:rPr lang="cs-CZ" i="1" dirty="0" smtClean="0"/>
              <a:t>Kierkegaard: </a:t>
            </a:r>
            <a:r>
              <a:rPr lang="cs-CZ" i="1" dirty="0" err="1" smtClean="0"/>
              <a:t>Construction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Aesthetic</a:t>
            </a:r>
            <a:endParaRPr lang="cs-CZ" i="1" dirty="0" smtClean="0"/>
          </a:p>
          <a:p>
            <a:r>
              <a:rPr lang="cs-CZ" dirty="0" smtClean="0"/>
              <a:t>1944/47 </a:t>
            </a:r>
            <a:r>
              <a:rPr lang="cs-CZ" i="1" dirty="0" err="1" smtClean="0"/>
              <a:t>Dialectic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Enlightenment</a:t>
            </a:r>
            <a:r>
              <a:rPr lang="cs-CZ" i="1" dirty="0" smtClean="0"/>
              <a:t> </a:t>
            </a:r>
          </a:p>
          <a:p>
            <a:r>
              <a:rPr lang="cs-CZ" dirty="0" smtClean="0"/>
              <a:t>1949 </a:t>
            </a:r>
            <a:r>
              <a:rPr lang="cs-CZ" i="1" dirty="0" err="1" smtClean="0"/>
              <a:t>Philosophy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New Music</a:t>
            </a:r>
          </a:p>
          <a:p>
            <a:r>
              <a:rPr lang="cs-CZ" dirty="0" smtClean="0"/>
              <a:t>1951 </a:t>
            </a:r>
            <a:r>
              <a:rPr lang="cs-CZ" i="1" dirty="0" smtClean="0"/>
              <a:t>Minima </a:t>
            </a:r>
            <a:r>
              <a:rPr lang="cs-CZ" i="1" dirty="0" err="1" smtClean="0"/>
              <a:t>Moralia</a:t>
            </a:r>
            <a:r>
              <a:rPr lang="cs-CZ" i="1" dirty="0" smtClean="0"/>
              <a:t>: </a:t>
            </a:r>
            <a:r>
              <a:rPr lang="cs-CZ" i="1" dirty="0" err="1" smtClean="0"/>
              <a:t>Reflections</a:t>
            </a:r>
            <a:r>
              <a:rPr lang="cs-CZ" i="1" dirty="0" smtClean="0"/>
              <a:t> </a:t>
            </a:r>
            <a:r>
              <a:rPr lang="cs-CZ" i="1" dirty="0" err="1" smtClean="0"/>
              <a:t>from</a:t>
            </a:r>
            <a:r>
              <a:rPr lang="cs-CZ" i="1" dirty="0" smtClean="0"/>
              <a:t> </a:t>
            </a:r>
            <a:r>
              <a:rPr lang="cs-CZ" i="1" dirty="0" err="1" smtClean="0"/>
              <a:t>Damaged</a:t>
            </a:r>
            <a:r>
              <a:rPr lang="cs-CZ" i="1" dirty="0" smtClean="0"/>
              <a:t> </a:t>
            </a:r>
            <a:r>
              <a:rPr lang="cs-CZ" i="1" dirty="0" err="1" smtClean="0"/>
              <a:t>Life</a:t>
            </a:r>
            <a:endParaRPr lang="cs-CZ" i="1" dirty="0" smtClean="0"/>
          </a:p>
          <a:p>
            <a:r>
              <a:rPr lang="cs-CZ" dirty="0" smtClean="0"/>
              <a:t>1956 </a:t>
            </a:r>
            <a:r>
              <a:rPr lang="cs-CZ" i="1" dirty="0" err="1" smtClean="0"/>
              <a:t>Against</a:t>
            </a:r>
            <a:r>
              <a:rPr lang="cs-CZ" i="1" dirty="0" smtClean="0"/>
              <a:t> Epistemology</a:t>
            </a:r>
          </a:p>
          <a:p>
            <a:r>
              <a:rPr lang="cs-CZ" dirty="0" smtClean="0"/>
              <a:t>1958 </a:t>
            </a:r>
            <a:r>
              <a:rPr lang="cs-CZ" i="1" dirty="0" smtClean="0"/>
              <a:t>Notes to </a:t>
            </a:r>
            <a:r>
              <a:rPr lang="cs-CZ" i="1" dirty="0" err="1" smtClean="0"/>
              <a:t>Literature</a:t>
            </a:r>
            <a:r>
              <a:rPr lang="cs-CZ" i="1" dirty="0" smtClean="0"/>
              <a:t> 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1961 </a:t>
            </a:r>
            <a:r>
              <a:rPr lang="en-GB" i="1" dirty="0" smtClean="0"/>
              <a:t>Notes to Literature II</a:t>
            </a:r>
          </a:p>
          <a:p>
            <a:r>
              <a:rPr lang="en-GB" dirty="0" smtClean="0"/>
              <a:t>1963 </a:t>
            </a:r>
            <a:r>
              <a:rPr lang="en-GB" i="1" dirty="0" smtClean="0"/>
              <a:t>Hegel: Three Studies</a:t>
            </a:r>
          </a:p>
          <a:p>
            <a:r>
              <a:rPr lang="en-GB" dirty="0" smtClean="0"/>
              <a:t>1964 </a:t>
            </a:r>
            <a:r>
              <a:rPr lang="en-GB" i="1" dirty="0" smtClean="0"/>
              <a:t>The Jargon of Authenticity</a:t>
            </a:r>
          </a:p>
          <a:p>
            <a:r>
              <a:rPr lang="en-GB" dirty="0" smtClean="0"/>
              <a:t>1966 </a:t>
            </a:r>
            <a:r>
              <a:rPr lang="en-GB" i="1" dirty="0" smtClean="0"/>
              <a:t>Negative Dialectics</a:t>
            </a:r>
          </a:p>
          <a:p>
            <a:r>
              <a:rPr lang="en-GB" dirty="0" smtClean="0"/>
              <a:t>1970 </a:t>
            </a:r>
            <a:r>
              <a:rPr lang="en-GB" i="1" dirty="0" smtClean="0"/>
              <a:t>Aesthetic Theory </a:t>
            </a:r>
            <a:r>
              <a:rPr lang="en-GB" dirty="0" smtClean="0"/>
              <a:t>(published posthumously) 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Institute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Research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„Frankfurt </a:t>
            </a:r>
            <a:r>
              <a:rPr lang="cs-CZ" dirty="0" err="1" smtClean="0"/>
              <a:t>School</a:t>
            </a:r>
            <a:r>
              <a:rPr lang="cs-CZ" dirty="0" smtClean="0"/>
              <a:t>“</a:t>
            </a:r>
          </a:p>
          <a:p>
            <a:r>
              <a:rPr lang="cs-CZ" dirty="0" err="1" smtClean="0"/>
              <a:t>founded</a:t>
            </a:r>
            <a:r>
              <a:rPr lang="cs-CZ" dirty="0" smtClean="0"/>
              <a:t> 1923 by Felix </a:t>
            </a:r>
            <a:r>
              <a:rPr lang="cs-CZ" dirty="0" err="1" smtClean="0"/>
              <a:t>Weil</a:t>
            </a:r>
            <a:endParaRPr lang="cs-CZ" dirty="0" smtClean="0"/>
          </a:p>
          <a:p>
            <a:r>
              <a:rPr lang="cs-CZ" dirty="0" smtClean="0"/>
              <a:t>1930 Max </a:t>
            </a:r>
            <a:r>
              <a:rPr lang="cs-CZ" dirty="0" err="1" smtClean="0"/>
              <a:t>Horkheimer</a:t>
            </a:r>
            <a:r>
              <a:rPr lang="cs-CZ" dirty="0" smtClean="0"/>
              <a:t> </a:t>
            </a:r>
            <a:r>
              <a:rPr lang="cs-CZ" dirty="0" err="1" smtClean="0"/>
              <a:t>named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director</a:t>
            </a:r>
            <a:r>
              <a:rPr lang="cs-CZ" dirty="0" smtClean="0"/>
              <a:t> </a:t>
            </a:r>
          </a:p>
          <a:p>
            <a:r>
              <a:rPr lang="cs-CZ" i="1" dirty="0" err="1" smtClean="0"/>
              <a:t>Zeitschrift</a:t>
            </a:r>
            <a:r>
              <a:rPr lang="cs-CZ" i="1" dirty="0" smtClean="0"/>
              <a:t> </a:t>
            </a:r>
            <a:r>
              <a:rPr lang="cs-CZ" i="1" dirty="0" err="1" smtClean="0"/>
              <a:t>für</a:t>
            </a:r>
            <a:r>
              <a:rPr lang="cs-CZ" i="1" dirty="0" smtClean="0"/>
              <a:t> </a:t>
            </a:r>
            <a:r>
              <a:rPr lang="cs-CZ" i="1" dirty="0" err="1" smtClean="0"/>
              <a:t>Sozialforschung</a:t>
            </a:r>
            <a:r>
              <a:rPr lang="cs-CZ" i="1" dirty="0" smtClean="0"/>
              <a:t> (</a:t>
            </a:r>
            <a:r>
              <a:rPr lang="cs-CZ" i="1" dirty="0" err="1" smtClean="0"/>
              <a:t>Journal</a:t>
            </a:r>
            <a:r>
              <a:rPr lang="cs-CZ" i="1" dirty="0" smtClean="0"/>
              <a:t> </a:t>
            </a:r>
            <a:r>
              <a:rPr lang="cs-CZ" i="1" dirty="0" err="1" smtClean="0"/>
              <a:t>for</a:t>
            </a:r>
            <a:r>
              <a:rPr lang="cs-CZ" i="1" dirty="0" smtClean="0"/>
              <a:t> </a:t>
            </a:r>
            <a:r>
              <a:rPr lang="cs-CZ" i="1" dirty="0" err="1" smtClean="0"/>
              <a:t>Social</a:t>
            </a:r>
            <a:r>
              <a:rPr lang="cs-CZ" i="1" dirty="0" smtClean="0"/>
              <a:t> </a:t>
            </a:r>
            <a:r>
              <a:rPr lang="cs-CZ" i="1" dirty="0" err="1" smtClean="0"/>
              <a:t>Research</a:t>
            </a:r>
            <a:r>
              <a:rPr lang="cs-CZ" i="1" dirty="0" smtClean="0"/>
              <a:t>)</a:t>
            </a:r>
          </a:p>
          <a:p>
            <a:r>
              <a:rPr lang="cs-CZ" dirty="0" smtClean="0"/>
              <a:t>Theodor W. </a:t>
            </a:r>
            <a:r>
              <a:rPr lang="cs-CZ" dirty="0" err="1" smtClean="0"/>
              <a:t>Adorno</a:t>
            </a:r>
            <a:r>
              <a:rPr lang="cs-CZ" dirty="0" smtClean="0"/>
              <a:t> (1903-1969), Walter Benjamin (1892-1940), Max </a:t>
            </a:r>
            <a:r>
              <a:rPr lang="cs-CZ" dirty="0" err="1" smtClean="0"/>
              <a:t>Horkheimer</a:t>
            </a:r>
            <a:r>
              <a:rPr lang="cs-CZ" dirty="0" smtClean="0"/>
              <a:t> (1895-1973), Herbert </a:t>
            </a:r>
            <a:r>
              <a:rPr lang="cs-CZ" dirty="0" err="1" smtClean="0"/>
              <a:t>Marcuse</a:t>
            </a:r>
            <a:r>
              <a:rPr lang="cs-CZ" dirty="0" smtClean="0"/>
              <a:t> (1898-1980)</a:t>
            </a:r>
          </a:p>
          <a:p>
            <a:r>
              <a:rPr lang="cs-CZ" dirty="0" smtClean="0"/>
              <a:t>1933 </a:t>
            </a:r>
            <a:r>
              <a:rPr lang="cs-CZ" dirty="0" err="1" smtClean="0"/>
              <a:t>moved</a:t>
            </a:r>
            <a:r>
              <a:rPr lang="cs-CZ" dirty="0" smtClean="0"/>
              <a:t> to </a:t>
            </a:r>
            <a:r>
              <a:rPr lang="cs-CZ" dirty="0" err="1" smtClean="0"/>
              <a:t>Geneva</a:t>
            </a:r>
            <a:r>
              <a:rPr lang="cs-CZ" dirty="0" smtClean="0"/>
              <a:t>, 1934 New York </a:t>
            </a:r>
          </a:p>
          <a:p>
            <a:r>
              <a:rPr lang="cs-CZ" dirty="0" smtClean="0"/>
              <a:t>1949 </a:t>
            </a:r>
            <a:r>
              <a:rPr lang="cs-CZ" dirty="0" err="1" smtClean="0"/>
              <a:t>Adorno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Horkheimer</a:t>
            </a:r>
            <a:r>
              <a:rPr lang="cs-CZ" dirty="0" smtClean="0"/>
              <a:t> </a:t>
            </a:r>
            <a:r>
              <a:rPr lang="cs-CZ" dirty="0" err="1" smtClean="0"/>
              <a:t>return</a:t>
            </a:r>
            <a:r>
              <a:rPr lang="cs-CZ" dirty="0" smtClean="0"/>
              <a:t> to Frankfurt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1951 </a:t>
            </a:r>
            <a:r>
              <a:rPr lang="cs-CZ" dirty="0" err="1" smtClean="0"/>
              <a:t>reopening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Institute </a:t>
            </a:r>
          </a:p>
          <a:p>
            <a:r>
              <a:rPr lang="cs-CZ" dirty="0" smtClean="0"/>
              <a:t>„</a:t>
            </a:r>
            <a:r>
              <a:rPr lang="cs-CZ" dirty="0" err="1" smtClean="0"/>
              <a:t>Second</a:t>
            </a:r>
            <a:r>
              <a:rPr lang="cs-CZ" dirty="0" smtClean="0"/>
              <a:t> </a:t>
            </a:r>
            <a:r>
              <a:rPr lang="cs-CZ" dirty="0" err="1" smtClean="0"/>
              <a:t>generation</a:t>
            </a:r>
            <a:r>
              <a:rPr lang="cs-CZ" dirty="0" smtClean="0"/>
              <a:t>“: </a:t>
            </a:r>
            <a:r>
              <a:rPr lang="cs-CZ" dirty="0" err="1" smtClean="0"/>
              <a:t>Jürgen</a:t>
            </a:r>
            <a:r>
              <a:rPr lang="cs-CZ" dirty="0" smtClean="0"/>
              <a:t> </a:t>
            </a:r>
            <a:r>
              <a:rPr lang="cs-CZ" dirty="0" err="1" smtClean="0"/>
              <a:t>Habermas</a:t>
            </a:r>
            <a:r>
              <a:rPr lang="cs-CZ" dirty="0" smtClean="0"/>
              <a:t>, Albrecht </a:t>
            </a:r>
            <a:r>
              <a:rPr lang="cs-CZ" dirty="0" err="1" smtClean="0"/>
              <a:t>Wellmer</a:t>
            </a:r>
            <a:endParaRPr lang="cs-CZ" dirty="0" smtClean="0"/>
          </a:p>
          <a:p>
            <a:r>
              <a:rPr lang="cs-CZ" dirty="0" smtClean="0"/>
              <a:t>„</a:t>
            </a:r>
            <a:r>
              <a:rPr lang="cs-CZ" dirty="0" err="1" smtClean="0"/>
              <a:t>Third</a:t>
            </a:r>
            <a:r>
              <a:rPr lang="cs-CZ" dirty="0" smtClean="0"/>
              <a:t> </a:t>
            </a:r>
            <a:r>
              <a:rPr lang="cs-CZ" dirty="0" err="1" smtClean="0"/>
              <a:t>generation</a:t>
            </a:r>
            <a:r>
              <a:rPr lang="cs-CZ" dirty="0" smtClean="0"/>
              <a:t>“: Axel </a:t>
            </a:r>
            <a:r>
              <a:rPr lang="cs-CZ" dirty="0" err="1" smtClean="0"/>
              <a:t>Honneth</a:t>
            </a:r>
            <a:r>
              <a:rPr lang="cs-CZ" dirty="0" smtClean="0"/>
              <a:t> (</a:t>
            </a:r>
            <a:r>
              <a:rPr lang="cs-CZ" dirty="0" err="1" smtClean="0"/>
              <a:t>current</a:t>
            </a:r>
            <a:r>
              <a:rPr lang="cs-CZ" dirty="0" smtClean="0"/>
              <a:t> </a:t>
            </a:r>
            <a:r>
              <a:rPr lang="cs-CZ" dirty="0" err="1" smtClean="0"/>
              <a:t>director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Institute), </a:t>
            </a:r>
            <a:r>
              <a:rPr lang="cs-CZ" dirty="0" err="1" smtClean="0"/>
              <a:t>Christoph</a:t>
            </a:r>
            <a:r>
              <a:rPr lang="cs-CZ" dirty="0" smtClean="0"/>
              <a:t> </a:t>
            </a:r>
            <a:r>
              <a:rPr lang="cs-CZ" dirty="0" err="1" smtClean="0"/>
              <a:t>Menke</a:t>
            </a:r>
            <a:r>
              <a:rPr lang="cs-CZ" dirty="0" smtClean="0"/>
              <a:t>, </a:t>
            </a:r>
            <a:r>
              <a:rPr lang="cs-CZ" dirty="0" err="1" smtClean="0"/>
              <a:t>Juliane</a:t>
            </a:r>
            <a:r>
              <a:rPr lang="cs-CZ" dirty="0" smtClean="0"/>
              <a:t> </a:t>
            </a:r>
            <a:r>
              <a:rPr lang="cs-CZ" dirty="0" err="1" smtClean="0"/>
              <a:t>Rebentisch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Adorno</a:t>
            </a:r>
            <a:r>
              <a:rPr lang="cs-CZ" dirty="0" smtClean="0"/>
              <a:t>‘s Style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Writing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err="1" smtClean="0"/>
              <a:t>Parataxis</a:t>
            </a:r>
            <a:endParaRPr lang="cs-CZ" b="1" dirty="0" smtClean="0"/>
          </a:p>
          <a:p>
            <a:r>
              <a:rPr lang="cs-CZ" dirty="0" smtClean="0"/>
              <a:t>N</a:t>
            </a:r>
            <a:r>
              <a:rPr lang="cs-CZ" dirty="0" smtClean="0"/>
              <a:t>o explicit </a:t>
            </a:r>
            <a:r>
              <a:rPr lang="cs-CZ" dirty="0" err="1" smtClean="0"/>
              <a:t>coordination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subordination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sentences</a:t>
            </a:r>
            <a:r>
              <a:rPr lang="cs-CZ" dirty="0" smtClean="0"/>
              <a:t>, </a:t>
            </a:r>
            <a:r>
              <a:rPr lang="cs-CZ" dirty="0" err="1" smtClean="0"/>
              <a:t>paragraphs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entire</a:t>
            </a:r>
            <a:r>
              <a:rPr lang="cs-CZ" dirty="0" smtClean="0"/>
              <a:t> </a:t>
            </a:r>
            <a:r>
              <a:rPr lang="cs-CZ" dirty="0" err="1" smtClean="0"/>
              <a:t>chapters</a:t>
            </a:r>
            <a:endParaRPr lang="cs-CZ" dirty="0" smtClean="0"/>
          </a:p>
          <a:p>
            <a:r>
              <a:rPr lang="cs-CZ" dirty="0" err="1" smtClean="0"/>
              <a:t>Topics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part </a:t>
            </a:r>
            <a:r>
              <a:rPr lang="cs-CZ" dirty="0" err="1" smtClean="0"/>
              <a:t>intersect</a:t>
            </a:r>
            <a:r>
              <a:rPr lang="cs-CZ" dirty="0" smtClean="0"/>
              <a:t> </a:t>
            </a:r>
            <a:r>
              <a:rPr lang="cs-CZ" dirty="0" err="1" smtClean="0"/>
              <a:t>those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others</a:t>
            </a:r>
            <a:endParaRPr lang="cs-CZ" dirty="0" smtClean="0"/>
          </a:p>
          <a:p>
            <a:r>
              <a:rPr lang="cs-CZ" dirty="0" err="1" smtClean="0"/>
              <a:t>Rejection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presupposed</a:t>
            </a:r>
            <a:r>
              <a:rPr lang="cs-CZ" dirty="0" smtClean="0"/>
              <a:t> 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principle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origin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philosophy</a:t>
            </a:r>
            <a:r>
              <a:rPr lang="cs-CZ" dirty="0" smtClean="0"/>
              <a:t> </a:t>
            </a:r>
            <a:r>
              <a:rPr lang="cs-CZ" dirty="0" err="1" smtClean="0"/>
              <a:t>may</a:t>
            </a:r>
            <a:r>
              <a:rPr lang="cs-CZ" dirty="0" smtClean="0"/>
              <a:t> </a:t>
            </a:r>
            <a:r>
              <a:rPr lang="cs-CZ" dirty="0" err="1" smtClean="0"/>
              <a:t>proceed</a:t>
            </a:r>
            <a:endParaRPr lang="cs-CZ" dirty="0" smtClean="0"/>
          </a:p>
          <a:p>
            <a:r>
              <a:rPr lang="cs-CZ" dirty="0" smtClean="0"/>
              <a:t>No </a:t>
            </a:r>
            <a:r>
              <a:rPr lang="cs-CZ" dirty="0" err="1" smtClean="0"/>
              <a:t>hieararchy</a:t>
            </a:r>
            <a:r>
              <a:rPr lang="cs-CZ" dirty="0" smtClean="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1570</TotalTime>
  <Words>268</Words>
  <Application>Microsoft Office PowerPoint</Application>
  <PresentationFormat>Předvádění na obrazovce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ADORNO: ART AND SOCIETY</vt:lpstr>
      <vt:lpstr>Aesthetic approach </vt:lpstr>
      <vt:lpstr>Snímek 3</vt:lpstr>
      <vt:lpstr>Theodor W. Adorno (1903-1969)</vt:lpstr>
      <vt:lpstr>Snímek 5</vt:lpstr>
      <vt:lpstr>Snímek 6</vt:lpstr>
      <vt:lpstr>Institute for Social Research</vt:lpstr>
      <vt:lpstr>Snímek 8</vt:lpstr>
      <vt:lpstr>Adorno‘s Style of Writing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ADORNO: ART AND SOCIETY</dc:title>
  <dc:creator>Vlastník</dc:creator>
  <cp:lastModifiedBy>Vlastník</cp:lastModifiedBy>
  <cp:revision>6</cp:revision>
  <dcterms:created xsi:type="dcterms:W3CDTF">2019-10-01T15:39:10Z</dcterms:created>
  <dcterms:modified xsi:type="dcterms:W3CDTF">2019-10-03T07:20:48Z</dcterms:modified>
</cp:coreProperties>
</file>