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654E-7D5A-4397-8612-FA8DD636A6E3}" type="datetimeFigureOut">
              <a:rPr lang="cs-CZ" smtClean="0"/>
              <a:pPr/>
              <a:t>02.10.2019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DB06-1464-4395-8093-045753AC99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Negative Dialectics</a:t>
            </a:r>
          </a:p>
          <a:p>
            <a:r>
              <a:rPr lang="en-GB" dirty="0" err="1" smtClean="0"/>
              <a:t>Adorno‘s</a:t>
            </a:r>
            <a:r>
              <a:rPr lang="en-GB" dirty="0" smtClean="0"/>
              <a:t> arguments highlights unavoidable tensions between opposites </a:t>
            </a:r>
          </a:p>
          <a:p>
            <a:r>
              <a:rPr lang="en-GB" dirty="0" smtClean="0"/>
              <a:t>Negative because it refuses to affirm any underlying identity of final synthesis of the opposites </a:t>
            </a:r>
          </a:p>
          <a:p>
            <a:r>
              <a:rPr lang="en-GB" dirty="0" smtClean="0"/>
              <a:t>The main opposition occur between the particular and the universal and between culture and society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Aesthetic experience of art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Sociological aspects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Philosophical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Art</a:t>
            </a:r>
            <a:r>
              <a:rPr lang="cs-CZ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49897472_3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7467600" cy="42031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Theodor W. </a:t>
            </a:r>
            <a:r>
              <a:rPr lang="cs-CZ" dirty="0" err="1" smtClean="0"/>
              <a:t>Adorno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(1903-1969)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Frankfurt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endParaRPr lang="cs-CZ" dirty="0" smtClean="0"/>
          </a:p>
          <a:p>
            <a:r>
              <a:rPr lang="cs-CZ" dirty="0" smtClean="0"/>
              <a:t>Exile 1934-1949</a:t>
            </a:r>
          </a:p>
          <a:p>
            <a:r>
              <a:rPr lang="cs-CZ" dirty="0" smtClean="0"/>
              <a:t>1958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Institute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1933 </a:t>
            </a:r>
            <a:r>
              <a:rPr lang="cs-CZ" i="1" dirty="0" smtClean="0"/>
              <a:t>Kierkegaard: </a:t>
            </a:r>
            <a:r>
              <a:rPr lang="cs-CZ" i="1" dirty="0" err="1" smtClean="0"/>
              <a:t>Construction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Aesthetic</a:t>
            </a:r>
            <a:endParaRPr lang="cs-CZ" i="1" dirty="0" smtClean="0"/>
          </a:p>
          <a:p>
            <a:r>
              <a:rPr lang="cs-CZ" dirty="0" smtClean="0"/>
              <a:t>1944/47 </a:t>
            </a:r>
            <a:r>
              <a:rPr lang="cs-CZ" i="1" dirty="0" err="1" smtClean="0"/>
              <a:t>Dialectic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Enlightenment</a:t>
            </a:r>
            <a:r>
              <a:rPr lang="cs-CZ" i="1" dirty="0" smtClean="0"/>
              <a:t> </a:t>
            </a:r>
          </a:p>
          <a:p>
            <a:r>
              <a:rPr lang="cs-CZ" dirty="0" smtClean="0"/>
              <a:t>1949 </a:t>
            </a:r>
            <a:r>
              <a:rPr lang="cs-CZ" i="1" dirty="0" err="1" smtClean="0"/>
              <a:t>Philosophy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New Music</a:t>
            </a:r>
          </a:p>
          <a:p>
            <a:r>
              <a:rPr lang="cs-CZ" dirty="0" smtClean="0"/>
              <a:t>1951 </a:t>
            </a:r>
            <a:r>
              <a:rPr lang="cs-CZ" i="1" dirty="0" smtClean="0"/>
              <a:t>Minima </a:t>
            </a:r>
            <a:r>
              <a:rPr lang="cs-CZ" i="1" dirty="0" err="1" smtClean="0"/>
              <a:t>Moralia</a:t>
            </a:r>
            <a:r>
              <a:rPr lang="cs-CZ" i="1" dirty="0" smtClean="0"/>
              <a:t>: </a:t>
            </a:r>
            <a:r>
              <a:rPr lang="cs-CZ" i="1" dirty="0" err="1" smtClean="0"/>
              <a:t>Reflections</a:t>
            </a:r>
            <a:r>
              <a:rPr lang="cs-CZ" i="1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Damaged</a:t>
            </a:r>
            <a:r>
              <a:rPr lang="cs-CZ" i="1" dirty="0" smtClean="0"/>
              <a:t> </a:t>
            </a:r>
            <a:r>
              <a:rPr lang="cs-CZ" i="1" dirty="0" err="1" smtClean="0"/>
              <a:t>Life</a:t>
            </a:r>
            <a:endParaRPr lang="cs-CZ" i="1" dirty="0" smtClean="0"/>
          </a:p>
          <a:p>
            <a:r>
              <a:rPr lang="cs-CZ" dirty="0" smtClean="0"/>
              <a:t>1956 </a:t>
            </a:r>
            <a:r>
              <a:rPr lang="cs-CZ" i="1" dirty="0" err="1" smtClean="0"/>
              <a:t>Against</a:t>
            </a:r>
            <a:r>
              <a:rPr lang="cs-CZ" i="1" dirty="0" smtClean="0"/>
              <a:t> Epistemology</a:t>
            </a:r>
          </a:p>
          <a:p>
            <a:r>
              <a:rPr lang="cs-CZ" dirty="0" smtClean="0"/>
              <a:t>1958 </a:t>
            </a:r>
            <a:r>
              <a:rPr lang="cs-CZ" i="1" dirty="0" smtClean="0"/>
              <a:t>Notes to </a:t>
            </a:r>
            <a:r>
              <a:rPr lang="cs-CZ" i="1" dirty="0" err="1" smtClean="0"/>
              <a:t>Literature</a:t>
            </a:r>
            <a:r>
              <a:rPr lang="cs-CZ" i="1" dirty="0" smtClean="0"/>
              <a:t> 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1961 </a:t>
            </a:r>
            <a:r>
              <a:rPr lang="en-GB" i="1" dirty="0" smtClean="0"/>
              <a:t>Notes to Literature II</a:t>
            </a:r>
          </a:p>
          <a:p>
            <a:r>
              <a:rPr lang="en-GB" dirty="0" smtClean="0"/>
              <a:t>1963 </a:t>
            </a:r>
            <a:r>
              <a:rPr lang="en-GB" i="1" dirty="0" smtClean="0"/>
              <a:t>Hegel: Three Studies</a:t>
            </a:r>
          </a:p>
          <a:p>
            <a:r>
              <a:rPr lang="en-GB" dirty="0" smtClean="0"/>
              <a:t>1964 </a:t>
            </a:r>
            <a:r>
              <a:rPr lang="en-GB" i="1" dirty="0" smtClean="0"/>
              <a:t>The Jargon of Authenticity</a:t>
            </a:r>
          </a:p>
          <a:p>
            <a:r>
              <a:rPr lang="en-GB" dirty="0" smtClean="0"/>
              <a:t>1966 </a:t>
            </a:r>
            <a:r>
              <a:rPr lang="en-GB" i="1" dirty="0" smtClean="0"/>
              <a:t>Negative Dialectics</a:t>
            </a:r>
          </a:p>
          <a:p>
            <a:r>
              <a:rPr lang="en-GB" dirty="0" smtClean="0"/>
              <a:t>1970 </a:t>
            </a:r>
            <a:r>
              <a:rPr lang="en-GB" i="1" dirty="0" smtClean="0"/>
              <a:t>Aesthetic Theory </a:t>
            </a:r>
            <a:r>
              <a:rPr lang="en-GB" dirty="0" smtClean="0"/>
              <a:t>(published posthumously)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Institute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„Frankfurt </a:t>
            </a:r>
            <a:r>
              <a:rPr lang="cs-CZ" dirty="0" err="1" smtClean="0"/>
              <a:t>School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founded</a:t>
            </a:r>
            <a:r>
              <a:rPr lang="cs-CZ" dirty="0" smtClean="0"/>
              <a:t> 1923 by Felix </a:t>
            </a:r>
            <a:r>
              <a:rPr lang="cs-CZ" dirty="0" err="1" smtClean="0"/>
              <a:t>Weil</a:t>
            </a:r>
            <a:endParaRPr lang="cs-CZ" dirty="0" smtClean="0"/>
          </a:p>
          <a:p>
            <a:r>
              <a:rPr lang="cs-CZ" dirty="0" smtClean="0"/>
              <a:t>1930 Max </a:t>
            </a:r>
            <a:r>
              <a:rPr lang="cs-CZ" dirty="0" err="1" smtClean="0"/>
              <a:t>Horkheimer</a:t>
            </a:r>
            <a:r>
              <a:rPr lang="cs-CZ" dirty="0" smtClean="0"/>
              <a:t> </a:t>
            </a:r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Zeitschrift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Sozialforschung</a:t>
            </a:r>
            <a:r>
              <a:rPr lang="cs-CZ" i="1" dirty="0" smtClean="0"/>
              <a:t> (</a:t>
            </a:r>
            <a:r>
              <a:rPr lang="cs-CZ" i="1" dirty="0" err="1" smtClean="0"/>
              <a:t>Journal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Research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Theodor W. </a:t>
            </a:r>
            <a:r>
              <a:rPr lang="cs-CZ" dirty="0" err="1" smtClean="0"/>
              <a:t>Adorno</a:t>
            </a:r>
            <a:r>
              <a:rPr lang="cs-CZ" dirty="0" smtClean="0"/>
              <a:t> (1903-1969), Walter Benjamin (1892-1940), Max </a:t>
            </a:r>
            <a:r>
              <a:rPr lang="cs-CZ" dirty="0" err="1" smtClean="0"/>
              <a:t>Horkheimer</a:t>
            </a:r>
            <a:r>
              <a:rPr lang="cs-CZ" dirty="0" smtClean="0"/>
              <a:t> (1895-1973), Herbert </a:t>
            </a:r>
            <a:r>
              <a:rPr lang="cs-CZ" dirty="0" err="1" smtClean="0"/>
              <a:t>Marcuse</a:t>
            </a:r>
            <a:r>
              <a:rPr lang="cs-CZ" dirty="0" smtClean="0"/>
              <a:t> (1898-1980)</a:t>
            </a:r>
          </a:p>
          <a:p>
            <a:r>
              <a:rPr lang="cs-CZ" dirty="0" smtClean="0"/>
              <a:t>1933 </a:t>
            </a:r>
            <a:r>
              <a:rPr lang="cs-CZ" dirty="0" err="1" smtClean="0"/>
              <a:t>moved</a:t>
            </a:r>
            <a:r>
              <a:rPr lang="cs-CZ" dirty="0" smtClean="0"/>
              <a:t> to </a:t>
            </a:r>
            <a:r>
              <a:rPr lang="cs-CZ" dirty="0" err="1" smtClean="0"/>
              <a:t>Geneva</a:t>
            </a:r>
            <a:r>
              <a:rPr lang="cs-CZ" dirty="0" smtClean="0"/>
              <a:t>, 1934 New York </a:t>
            </a:r>
          </a:p>
          <a:p>
            <a:r>
              <a:rPr lang="cs-CZ" dirty="0" smtClean="0"/>
              <a:t>1949 </a:t>
            </a:r>
            <a:r>
              <a:rPr lang="cs-CZ" dirty="0" err="1" smtClean="0"/>
              <a:t>Adorno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Horkheimer</a:t>
            </a:r>
            <a:r>
              <a:rPr lang="cs-CZ" dirty="0" smtClean="0"/>
              <a:t> </a:t>
            </a:r>
            <a:r>
              <a:rPr lang="cs-CZ" dirty="0" err="1" smtClean="0"/>
              <a:t>return</a:t>
            </a:r>
            <a:r>
              <a:rPr lang="cs-CZ" dirty="0" smtClean="0"/>
              <a:t> to Frankfurt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1951 </a:t>
            </a:r>
            <a:r>
              <a:rPr lang="cs-CZ" dirty="0" err="1" smtClean="0"/>
              <a:t>reopening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Institute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generation</a:t>
            </a:r>
            <a:r>
              <a:rPr lang="cs-CZ" dirty="0" smtClean="0"/>
              <a:t>“: </a:t>
            </a:r>
            <a:r>
              <a:rPr lang="cs-CZ" dirty="0" err="1" smtClean="0"/>
              <a:t>Jürgen</a:t>
            </a:r>
            <a:r>
              <a:rPr lang="cs-CZ" dirty="0" smtClean="0"/>
              <a:t> </a:t>
            </a:r>
            <a:r>
              <a:rPr lang="cs-CZ" dirty="0" err="1" smtClean="0"/>
              <a:t>Habermas</a:t>
            </a:r>
            <a:r>
              <a:rPr lang="cs-CZ" dirty="0" smtClean="0"/>
              <a:t>, Albrecht </a:t>
            </a:r>
            <a:r>
              <a:rPr lang="cs-CZ" dirty="0" err="1" smtClean="0"/>
              <a:t>Wellmer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generation</a:t>
            </a:r>
            <a:r>
              <a:rPr lang="cs-CZ" dirty="0" smtClean="0"/>
              <a:t>“: Axel </a:t>
            </a:r>
            <a:r>
              <a:rPr lang="cs-CZ" dirty="0" err="1" smtClean="0"/>
              <a:t>Honneth</a:t>
            </a:r>
            <a:r>
              <a:rPr lang="cs-CZ" dirty="0" smtClean="0"/>
              <a:t> (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director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Institute),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Menke</a:t>
            </a:r>
            <a:r>
              <a:rPr lang="cs-CZ" dirty="0" smtClean="0"/>
              <a:t>, </a:t>
            </a:r>
            <a:r>
              <a:rPr lang="cs-CZ" dirty="0" err="1" smtClean="0"/>
              <a:t>Juliane</a:t>
            </a:r>
            <a:r>
              <a:rPr lang="cs-CZ" dirty="0" smtClean="0"/>
              <a:t> </a:t>
            </a:r>
            <a:r>
              <a:rPr lang="cs-CZ" dirty="0" err="1" smtClean="0"/>
              <a:t>Rebentisch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Adorno</a:t>
            </a:r>
            <a:r>
              <a:rPr lang="cs-CZ" dirty="0" smtClean="0"/>
              <a:t>‘s Style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Parataxis</a:t>
            </a:r>
            <a:endParaRPr lang="cs-CZ" b="1" dirty="0" smtClean="0"/>
          </a:p>
          <a:p>
            <a:r>
              <a:rPr lang="cs-CZ" dirty="0" smtClean="0"/>
              <a:t>N</a:t>
            </a:r>
            <a:r>
              <a:rPr lang="cs-CZ" dirty="0" smtClean="0"/>
              <a:t>o explicit </a:t>
            </a:r>
            <a:r>
              <a:rPr lang="cs-CZ" dirty="0" err="1" smtClean="0"/>
              <a:t>coordination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subordination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, </a:t>
            </a:r>
            <a:r>
              <a:rPr lang="cs-CZ" dirty="0" err="1" smtClean="0"/>
              <a:t>paragraphs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entire</a:t>
            </a:r>
            <a:r>
              <a:rPr lang="cs-CZ" dirty="0" smtClean="0"/>
              <a:t> </a:t>
            </a:r>
            <a:r>
              <a:rPr lang="cs-CZ" dirty="0" err="1" smtClean="0"/>
              <a:t>chapters</a:t>
            </a:r>
            <a:endParaRPr lang="cs-CZ" dirty="0" smtClean="0"/>
          </a:p>
          <a:p>
            <a:r>
              <a:rPr lang="cs-CZ" dirty="0" err="1" smtClean="0"/>
              <a:t>Topics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part </a:t>
            </a:r>
            <a:r>
              <a:rPr lang="cs-CZ" dirty="0" err="1" smtClean="0"/>
              <a:t>intersect</a:t>
            </a:r>
            <a:r>
              <a:rPr lang="cs-CZ" dirty="0" smtClean="0"/>
              <a:t>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endParaRPr lang="cs-CZ" dirty="0" smtClean="0"/>
          </a:p>
          <a:p>
            <a:r>
              <a:rPr lang="cs-CZ" dirty="0" err="1" smtClean="0"/>
              <a:t>Rejection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presupposed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proceed</a:t>
            </a:r>
            <a:endParaRPr lang="cs-CZ" dirty="0" smtClean="0"/>
          </a:p>
          <a:p>
            <a:r>
              <a:rPr lang="cs-CZ" dirty="0" smtClean="0"/>
              <a:t>No </a:t>
            </a:r>
            <a:r>
              <a:rPr lang="cs-CZ" dirty="0" err="1" smtClean="0"/>
              <a:t>hieararchy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268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ADORNO: ART AND SOCIETY</vt:lpstr>
      <vt:lpstr>Aesthetic approach </vt:lpstr>
      <vt:lpstr>Snímek 3</vt:lpstr>
      <vt:lpstr>Theodor W. Adorno (1903-1969)</vt:lpstr>
      <vt:lpstr>Snímek 5</vt:lpstr>
      <vt:lpstr>Snímek 6</vt:lpstr>
      <vt:lpstr>Institute for Social Research</vt:lpstr>
      <vt:lpstr>Snímek 8</vt:lpstr>
      <vt:lpstr>Adorno‘s Style of Writing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6</cp:revision>
  <dcterms:created xsi:type="dcterms:W3CDTF">2019-10-01T15:39:10Z</dcterms:created>
  <dcterms:modified xsi:type="dcterms:W3CDTF">2019-10-03T07:20:48Z</dcterms:modified>
</cp:coreProperties>
</file>