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7" r:id="rId2"/>
    <p:sldId id="292" r:id="rId3"/>
    <p:sldId id="320" r:id="rId4"/>
    <p:sldId id="324" r:id="rId5"/>
    <p:sldId id="325" r:id="rId6"/>
    <p:sldId id="326" r:id="rId7"/>
    <p:sldId id="321" r:id="rId8"/>
    <p:sldId id="322" r:id="rId9"/>
    <p:sldId id="323" r:id="rId10"/>
    <p:sldId id="297" r:id="rId11"/>
    <p:sldId id="327" r:id="rId12"/>
    <p:sldId id="302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Vojenské víceboje 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920240"/>
            <a:ext cx="8943975" cy="450754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Jaká jsou základní pravidla plavání s překážkami ve vojenském pětiboji?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Definuj bezpečností opatření.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Jaké jsou metody nácviku překonávání překážek?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Popiš metodiku překonávání jednotlivých překážek.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698" y="1933303"/>
            <a:ext cx="8373292" cy="44944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Vojenský pětiboj, Pub-75-85-01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latin typeface="Arial" panose="020B0604020202020204" pitchFamily="34" charset="0"/>
              </a:rPr>
              <a:t>www.milsport.one/sports/military-pentathlon</a:t>
            </a:r>
            <a:endParaRPr lang="cs-CZ" altLang="cs-CZ" sz="28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www.miltary-pentathlon.info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Vojenské víceboje - vojenský pětiboj</a:t>
            </a:r>
            <a:br>
              <a:rPr lang="cs-CZ" altLang="cs-CZ" sz="3200" dirty="0" smtClean="0">
                <a:latin typeface="Arial" panose="020B0604020202020204" pitchFamily="34" charset="0"/>
              </a:rPr>
            </a:br>
            <a:r>
              <a:rPr lang="cs-CZ" altLang="cs-CZ" sz="3200" dirty="0" smtClean="0">
                <a:latin typeface="Arial" panose="020B0604020202020204" pitchFamily="34" charset="0"/>
              </a:rPr>
              <a:t> Plavání s překážkami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657978"/>
            <a:ext cx="8308975" cy="443802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pravidla, bezpečnost, technika překonávání překážek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seznámení s pravidly plavání s překážkami</a:t>
            </a:r>
            <a:r>
              <a:rPr lang="cs-CZ" altLang="cs-CZ" sz="2800" dirty="0">
                <a:latin typeface="Arial" charset="0"/>
              </a:rPr>
              <a:t>, bezpečnost při plavání, technika překonávání </a:t>
            </a:r>
            <a:r>
              <a:rPr lang="cs-CZ" altLang="cs-CZ" sz="2800" dirty="0" smtClean="0">
                <a:latin typeface="Arial" charset="0"/>
              </a:rPr>
              <a:t>překážek, soutěž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pravidel, bezpečnosti a techniky překonávání překážek, plavání s překážkami-test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 Plavání s překážkami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319349"/>
            <a:ext cx="8308975" cy="54341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Pravidla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Vzdálenost 50m, 4 standardizované překážky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Mistrovství světa nebo kontinentální mistrovství musí proběhnout v 50m bazénu ( pro nižší kategorie závodů je možné závody pořádat v 25m bazénu)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Plavání mezi překážkami volný způsob</a:t>
            </a:r>
          </a:p>
          <a:p>
            <a:pPr eaLnBrk="1" hangingPunct="1">
              <a:defRPr/>
            </a:pPr>
            <a:r>
              <a:rPr lang="cs-CZ" altLang="cs-CZ" sz="2800" dirty="0">
                <a:latin typeface="Arial" charset="0"/>
              </a:rPr>
              <a:t>Povelová technika</a:t>
            </a:r>
          </a:p>
          <a:p>
            <a:pPr eaLnBrk="1" hangingPunct="1">
              <a:defRPr/>
            </a:pPr>
            <a:r>
              <a:rPr lang="cs-CZ" altLang="cs-CZ" sz="2800" dirty="0">
                <a:latin typeface="Arial" charset="0"/>
              </a:rPr>
              <a:t>Podmínky pro ženy a muže </a:t>
            </a:r>
            <a:r>
              <a:rPr lang="cs-CZ" altLang="cs-CZ" sz="2800" dirty="0" smtClean="0">
                <a:latin typeface="Arial" charset="0"/>
              </a:rPr>
              <a:t>stejné</a:t>
            </a:r>
          </a:p>
          <a:p>
            <a:pPr eaLnBrk="1" hangingPunct="1">
              <a:defRPr/>
            </a:pPr>
            <a:r>
              <a:rPr lang="cs-CZ" altLang="cs-CZ" sz="2800" i="1" dirty="0" smtClean="0">
                <a:latin typeface="Arial" charset="0"/>
              </a:rPr>
              <a:t>Všechny obrázky-zdroj-pravidla vojenského pětiboje</a:t>
            </a:r>
            <a:endParaRPr lang="cs-CZ" altLang="cs-CZ" sz="2800" i="1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8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2400"/>
            <a:ext cx="9143999" cy="914400"/>
          </a:xfrm>
        </p:spPr>
        <p:txBody>
          <a:bodyPr/>
          <a:lstStyle/>
          <a:p>
            <a:r>
              <a:rPr lang="cs-CZ" altLang="cs-CZ" sz="3200" dirty="0">
                <a:solidFill>
                  <a:srgbClr val="000000"/>
                </a:solidFill>
                <a:latin typeface="Arial" panose="020B0604020202020204" pitchFamily="34" charset="0"/>
              </a:rPr>
              <a:t> Plavání s </a:t>
            </a:r>
            <a:r>
              <a:rPr lang="cs-CZ" altLang="cs-CZ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překážkami-rozmístění překážek 50m</a:t>
            </a:r>
            <a:endParaRPr lang="cs-CZ" dirty="0"/>
          </a:p>
        </p:txBody>
      </p:sp>
      <p:pic>
        <p:nvPicPr>
          <p:cNvPr id="4" name="Grafik 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37" y="1428454"/>
            <a:ext cx="8242663" cy="506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44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cs-CZ" altLang="cs-CZ" sz="3200" dirty="0">
                <a:solidFill>
                  <a:srgbClr val="000000"/>
                </a:solidFill>
                <a:latin typeface="Arial" panose="020B0604020202020204" pitchFamily="34" charset="0"/>
              </a:rPr>
              <a:t>Plavání s překážkami-rozmístění překážek </a:t>
            </a:r>
            <a:r>
              <a:rPr lang="cs-CZ" altLang="cs-CZ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25m</a:t>
            </a:r>
            <a:endParaRPr lang="cs-CZ" dirty="0"/>
          </a:p>
        </p:txBody>
      </p:sp>
      <p:pic>
        <p:nvPicPr>
          <p:cNvPr id="4" name="Bild 5" descr="25 Italy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" t="14499" r="10352" b="4504"/>
          <a:stretch>
            <a:fillRect/>
          </a:stretch>
        </p:blipFill>
        <p:spPr bwMode="auto">
          <a:xfrm>
            <a:off x="470263" y="1541417"/>
            <a:ext cx="8321040" cy="4310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47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cs-CZ" altLang="cs-CZ" sz="3200" dirty="0">
                <a:solidFill>
                  <a:srgbClr val="000000"/>
                </a:solidFill>
                <a:latin typeface="Arial" panose="020B0604020202020204" pitchFamily="34" charset="0"/>
              </a:rPr>
              <a:t>Plavání s překážkami-rozmístění překážek </a:t>
            </a:r>
            <a:r>
              <a:rPr lang="cs-CZ" altLang="cs-CZ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25m (varianta používaná v NLD a severských zemích)</a:t>
            </a:r>
            <a:endParaRPr lang="cs-CZ" dirty="0"/>
          </a:p>
        </p:txBody>
      </p:sp>
      <p:pic>
        <p:nvPicPr>
          <p:cNvPr id="4" name="Bild 1070" descr="25Nordic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" t="10268" r="1213" b="15695"/>
          <a:stretch>
            <a:fillRect/>
          </a:stretch>
        </p:blipFill>
        <p:spPr bwMode="auto">
          <a:xfrm>
            <a:off x="836024" y="2129246"/>
            <a:ext cx="7485016" cy="31873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235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 Plavání s překážkami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881051"/>
            <a:ext cx="8308975" cy="487244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Bezpečnost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Tréninku se mohou zúčastnit jen plavci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Dodržování pokynů řídícího zaměstnání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Dodržování metodických postupů při tréninku překonávání jednotlivých překážek 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80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 Plavání s překážkami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606731"/>
            <a:ext cx="8308975" cy="514676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Startovní skok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Splývání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Technika překonávání překážek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Kombinace dvou válců – přelézt, podplavat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Podplavání plovoucí desky v délce 3 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Překonání stolu – výška 50 cm nad hladinou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Podplavání válce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31" y="152400"/>
            <a:ext cx="8586607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Vojenské víceboje - vojenský pětiboj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 Plavání s překážkami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345474"/>
            <a:ext cx="8308975" cy="540802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Trénink plavání s překážkami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Rozcvičení – zahřátí organizmu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Rozplavání</a:t>
            </a:r>
            <a:endParaRPr lang="cs-CZ" altLang="cs-CZ" sz="2800" dirty="0">
              <a:latin typeface="Arial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>
                <a:latin typeface="Arial" charset="0"/>
              </a:rPr>
              <a:t>Trénink překonávání jednotlivých překážek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dirty="0" smtClean="0">
                <a:latin typeface="Arial" charset="0"/>
              </a:rPr>
              <a:t>	- metoda analyticko-syntetická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metoda synteticko-analytická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metoda komplexní</a:t>
            </a:r>
          </a:p>
          <a:p>
            <a:pPr marL="0" indent="0" eaLnBrk="1" hangingPunct="1">
              <a:buNone/>
              <a:defRPr/>
            </a:pPr>
            <a:r>
              <a:rPr lang="cs-CZ" altLang="cs-CZ" sz="2800" dirty="0">
                <a:latin typeface="Arial" charset="0"/>
              </a:rPr>
              <a:t>	</a:t>
            </a:r>
            <a:r>
              <a:rPr lang="cs-CZ" altLang="cs-CZ" sz="2800" dirty="0" smtClean="0">
                <a:latin typeface="Arial" charset="0"/>
              </a:rPr>
              <a:t>- průpravná cvičení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Test - překonání dráhy v celku – soutěž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Vyplavání</a:t>
            </a:r>
            <a:endParaRPr lang="cs-CZ" altLang="cs-CZ" sz="28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51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2614</TotalTime>
  <Words>269</Words>
  <Application>Microsoft Office PowerPoint</Application>
  <PresentationFormat>Předvádění na obrazovce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2_worldmap</vt:lpstr>
      <vt:lpstr>Vojenské víceboje </vt:lpstr>
      <vt:lpstr>Vojenské víceboje - vojenský pětiboj  Plavání s překážkami</vt:lpstr>
      <vt:lpstr>Vojenské víceboje - vojenský pětiboj  Plavání s překážkami</vt:lpstr>
      <vt:lpstr> Plavání s překážkami-rozmístění překážek 50m</vt:lpstr>
      <vt:lpstr>Plavání s překážkami-rozmístění překážek 25m</vt:lpstr>
      <vt:lpstr>Plavání s překážkami-rozmístění překážek 25m (varianta používaná v NLD a severských zemích)</vt:lpstr>
      <vt:lpstr>Vojenské víceboje - vojenský pětiboj  Plavání s překážkami</vt:lpstr>
      <vt:lpstr>Vojenské víceboje - vojenský pětiboj  Plavání s překážkami</vt:lpstr>
      <vt:lpstr>Vojenské víceboje - vojenský pětiboj  Plavání s překážkami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110</cp:revision>
  <dcterms:created xsi:type="dcterms:W3CDTF">2000-11-19T15:42:47Z</dcterms:created>
  <dcterms:modified xsi:type="dcterms:W3CDTF">2022-10-06T19:53:41Z</dcterms:modified>
</cp:coreProperties>
</file>