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venir Next LT Pro"/>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venir Next LT Pro"/>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venir Next LT Pro"/>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venir Next LT Pro"/>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venir Next LT Pro"/>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venir Next LT Pro"/>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venir Next LT Pro"/>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venir Next LT Pro"/>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venir Next LT Pro"/>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2E1F5"/>
          </a:solidFill>
        </a:fill>
      </a:tcStyle>
    </a:wholeTbl>
    <a:band2H>
      <a:tcTxStyle/>
      <a:tcStyle>
        <a:tcBdr/>
        <a:fill>
          <a:solidFill>
            <a:srgbClr val="EAF0F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EE5DB"/>
          </a:solidFill>
        </a:fill>
      </a:tcStyle>
    </a:wholeTbl>
    <a:band2H>
      <a:tcTxStyle/>
      <a:tcStyle>
        <a:tcBdr/>
        <a:fill>
          <a:solidFill>
            <a:srgbClr val="E8F2EE"/>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8E3CD"/>
          </a:solidFill>
        </a:fill>
      </a:tcStyle>
    </a:wholeTbl>
    <a:band2H>
      <a:tcTxStyle/>
      <a:tcStyle>
        <a:tcBdr/>
        <a:fill>
          <a:solidFill>
            <a:srgbClr val="ECF2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41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1143000" y="685800"/>
            <a:ext cx="4572000" cy="3429000"/>
          </a:xfrm>
          <a:prstGeom prst="rect">
            <a:avLst/>
          </a:prstGeom>
        </p:spPr>
        <p:txBody>
          <a:bodyPr/>
          <a:lstStyle/>
          <a:p>
            <a:endParaRPr/>
          </a:p>
        </p:txBody>
      </p:sp>
      <p:sp>
        <p:nvSpPr>
          <p:cNvPr id="184" name="Shape 184"/>
          <p:cNvSpPr>
            <a:spLocks noGrp="1"/>
          </p:cNvSpPr>
          <p:nvPr>
            <p:ph type="body" sz="quarter" idx="1"/>
          </p:nvPr>
        </p:nvSpPr>
        <p:spPr>
          <a:xfrm>
            <a:off x="914400" y="4343400"/>
            <a:ext cx="5029200" cy="4114800"/>
          </a:xfrm>
          <a:prstGeom prst="rect">
            <a:avLst/>
          </a:prstGeom>
        </p:spPr>
        <p:txBody>
          <a:bodyPr/>
          <a:lstStyle/>
          <a:p>
            <a:endParaRPr/>
          </a:p>
        </p:txBody>
      </p:sp>
    </p:spTree>
  </p:cSld>
  <p:clrMap bg1="dk1" tx1="lt1" bg2="dk2" tx2="lt2" accent1="accent1" accent2="accent2" accent3="accent3" accent4="accent4" accent5="accent5" accent6="accent6" hlink="hlink" folHlink="folHlink"/>
  <p:notesStyle>
    <a:lvl1pPr latinLnBrk="0">
      <a:defRPr sz="1200">
        <a:solidFill>
          <a:srgbClr val="FFFFFF"/>
        </a:solidFill>
        <a:latin typeface="+mj-lt"/>
        <a:ea typeface="+mj-ea"/>
        <a:cs typeface="+mj-cs"/>
        <a:sym typeface="Avenir Next LT Pro"/>
      </a:defRPr>
    </a:lvl1pPr>
    <a:lvl2pPr indent="228600" latinLnBrk="0">
      <a:defRPr sz="1200">
        <a:solidFill>
          <a:srgbClr val="FFFFFF"/>
        </a:solidFill>
        <a:latin typeface="+mj-lt"/>
        <a:ea typeface="+mj-ea"/>
        <a:cs typeface="+mj-cs"/>
        <a:sym typeface="Avenir Next LT Pro"/>
      </a:defRPr>
    </a:lvl2pPr>
    <a:lvl3pPr indent="457200" latinLnBrk="0">
      <a:defRPr sz="1200">
        <a:solidFill>
          <a:srgbClr val="FFFFFF"/>
        </a:solidFill>
        <a:latin typeface="+mj-lt"/>
        <a:ea typeface="+mj-ea"/>
        <a:cs typeface="+mj-cs"/>
        <a:sym typeface="Avenir Next LT Pro"/>
      </a:defRPr>
    </a:lvl3pPr>
    <a:lvl4pPr indent="685800" latinLnBrk="0">
      <a:defRPr sz="1200">
        <a:solidFill>
          <a:srgbClr val="FFFFFF"/>
        </a:solidFill>
        <a:latin typeface="+mj-lt"/>
        <a:ea typeface="+mj-ea"/>
        <a:cs typeface="+mj-cs"/>
        <a:sym typeface="Avenir Next LT Pro"/>
      </a:defRPr>
    </a:lvl4pPr>
    <a:lvl5pPr indent="914400" latinLnBrk="0">
      <a:defRPr sz="1200">
        <a:solidFill>
          <a:srgbClr val="FFFFFF"/>
        </a:solidFill>
        <a:latin typeface="+mj-lt"/>
        <a:ea typeface="+mj-ea"/>
        <a:cs typeface="+mj-cs"/>
        <a:sym typeface="Avenir Next LT Pro"/>
      </a:defRPr>
    </a:lvl5pPr>
    <a:lvl6pPr indent="1143000" latinLnBrk="0">
      <a:defRPr sz="1200">
        <a:solidFill>
          <a:srgbClr val="FFFFFF"/>
        </a:solidFill>
        <a:latin typeface="+mj-lt"/>
        <a:ea typeface="+mj-ea"/>
        <a:cs typeface="+mj-cs"/>
        <a:sym typeface="Avenir Next LT Pro"/>
      </a:defRPr>
    </a:lvl6pPr>
    <a:lvl7pPr indent="1371600" latinLnBrk="0">
      <a:defRPr sz="1200">
        <a:solidFill>
          <a:srgbClr val="FFFFFF"/>
        </a:solidFill>
        <a:latin typeface="+mj-lt"/>
        <a:ea typeface="+mj-ea"/>
        <a:cs typeface="+mj-cs"/>
        <a:sym typeface="Avenir Next LT Pro"/>
      </a:defRPr>
    </a:lvl7pPr>
    <a:lvl8pPr indent="1600200" latinLnBrk="0">
      <a:defRPr sz="1200">
        <a:solidFill>
          <a:srgbClr val="FFFFFF"/>
        </a:solidFill>
        <a:latin typeface="+mj-lt"/>
        <a:ea typeface="+mj-ea"/>
        <a:cs typeface="+mj-cs"/>
        <a:sym typeface="Avenir Next LT Pro"/>
      </a:defRPr>
    </a:lvl8pPr>
    <a:lvl9pPr indent="1828800" latinLnBrk="0">
      <a:defRPr sz="1200">
        <a:solidFill>
          <a:srgbClr val="FFFFFF"/>
        </a:solidFill>
        <a:latin typeface="+mj-lt"/>
        <a:ea typeface="+mj-ea"/>
        <a:cs typeface="+mj-cs"/>
        <a:sym typeface="Avenir Next LT Pro"/>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30" name="Group 8"/>
          <p:cNvGrpSpPr/>
          <p:nvPr/>
        </p:nvGrpSpPr>
        <p:grpSpPr>
          <a:xfrm>
            <a:off x="-1" y="0"/>
            <a:ext cx="12192001" cy="6861600"/>
            <a:chOff x="0" y="0"/>
            <a:chExt cx="12191999" cy="6861599"/>
          </a:xfrm>
        </p:grpSpPr>
        <p:sp>
          <p:nvSpPr>
            <p:cNvPr id="20" name="Rectangle 9"/>
            <p:cNvSpPr/>
            <p:nvPr/>
          </p:nvSpPr>
          <p:spPr>
            <a:xfrm rot="16200000">
              <a:off x="0" y="1640113"/>
              <a:ext cx="5217886" cy="5217887"/>
            </a:xfrm>
            <a:prstGeom prst="rect">
              <a:avLst/>
            </a:prstGeom>
            <a:gradFill flip="none" rotWithShape="1">
              <a:gsLst>
                <a:gs pos="0">
                  <a:schemeClr val="accent2">
                    <a:alpha val="60000"/>
                  </a:schemeClr>
                </a:gs>
                <a:gs pos="60000">
                  <a:schemeClr val="accent2">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r">
                <a:defRPr>
                  <a:solidFill>
                    <a:srgbClr val="FFFFFF"/>
                  </a:solidFill>
                </a:defRPr>
              </a:pPr>
              <a:endParaRPr/>
            </a:p>
          </p:txBody>
        </p:sp>
        <p:sp>
          <p:nvSpPr>
            <p:cNvPr id="21" name="Oval 10"/>
            <p:cNvSpPr/>
            <p:nvPr/>
          </p:nvSpPr>
          <p:spPr>
            <a:xfrm>
              <a:off x="6384513" y="0"/>
              <a:ext cx="4320001" cy="4320001"/>
            </a:xfrm>
            <a:prstGeom prst="ellipse">
              <a:avLst/>
            </a:prstGeom>
            <a:solidFill>
              <a:schemeClr val="accent3">
                <a:alpha val="96000"/>
              </a:schemeClr>
            </a:solidFill>
            <a:ln w="12700" cap="flat">
              <a:noFill/>
              <a:miter lim="400000"/>
            </a:ln>
            <a:effectLst/>
          </p:spPr>
          <p:txBody>
            <a:bodyPr wrap="square" lIns="45719" tIns="45719" rIns="45719" bIns="45719" numCol="1" anchor="ctr">
              <a:noAutofit/>
            </a:bodyPr>
            <a:lstStyle/>
            <a:p>
              <a:pPr algn="r">
                <a:defRPr>
                  <a:solidFill>
                    <a:srgbClr val="FFFFFF"/>
                  </a:solidFill>
                </a:defRPr>
              </a:pPr>
              <a:endParaRPr/>
            </a:p>
          </p:txBody>
        </p:sp>
        <p:sp>
          <p:nvSpPr>
            <p:cNvPr id="22" name="Oval 11"/>
            <p:cNvSpPr/>
            <p:nvPr/>
          </p:nvSpPr>
          <p:spPr>
            <a:xfrm>
              <a:off x="6119056" y="1230054"/>
              <a:ext cx="5506887" cy="5506887"/>
            </a:xfrm>
            <a:prstGeom prst="ellipse">
              <a:avLst/>
            </a:prstGeom>
            <a:solidFill>
              <a:schemeClr val="accent2">
                <a:alpha val="60000"/>
              </a:schemeClr>
            </a:solidFill>
            <a:ln w="12700" cap="flat">
              <a:noFill/>
              <a:miter lim="400000"/>
            </a:ln>
            <a:effectLst/>
          </p:spPr>
          <p:txBody>
            <a:bodyPr wrap="square" lIns="45719" tIns="45719" rIns="45719" bIns="45719" numCol="1" anchor="ctr">
              <a:noAutofit/>
            </a:bodyPr>
            <a:lstStyle/>
            <a:p>
              <a:pPr algn="r">
                <a:defRPr>
                  <a:solidFill>
                    <a:srgbClr val="FFFFFF"/>
                  </a:solidFill>
                </a:defRPr>
              </a:pPr>
              <a:endParaRPr/>
            </a:p>
          </p:txBody>
        </p:sp>
        <p:grpSp>
          <p:nvGrpSpPr>
            <p:cNvPr id="25" name="Group 12"/>
            <p:cNvGrpSpPr/>
            <p:nvPr/>
          </p:nvGrpSpPr>
          <p:grpSpPr>
            <a:xfrm>
              <a:off x="690090" y="0"/>
              <a:ext cx="10800002" cy="6858000"/>
              <a:chOff x="0" y="0"/>
              <a:chExt cx="10800000" cy="6857999"/>
            </a:xfrm>
          </p:grpSpPr>
          <p:sp>
            <p:nvSpPr>
              <p:cNvPr id="23" name="Rectangle 17"/>
              <p:cNvSpPr/>
              <p:nvPr/>
            </p:nvSpPr>
            <p:spPr>
              <a:xfrm>
                <a:off x="5400000" y="-1"/>
                <a:ext cx="5400001" cy="6858001"/>
              </a:xfrm>
              <a:prstGeom prst="rect">
                <a:avLst/>
              </a:prstGeom>
              <a:gradFill flip="none" rotWithShape="1">
                <a:gsLst>
                  <a:gs pos="0">
                    <a:schemeClr val="accent1"/>
                  </a:gs>
                  <a:gs pos="60000">
                    <a:schemeClr val="accent1">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r">
                  <a:defRPr>
                    <a:solidFill>
                      <a:srgbClr val="FFFFFF"/>
                    </a:solidFill>
                  </a:defRPr>
                </a:pPr>
                <a:endParaRPr/>
              </a:p>
            </p:txBody>
          </p:sp>
          <p:sp>
            <p:nvSpPr>
              <p:cNvPr id="24" name="Rectangle 18"/>
              <p:cNvSpPr/>
              <p:nvPr/>
            </p:nvSpPr>
            <p:spPr>
              <a:xfrm flipH="1">
                <a:off x="0" y="-1"/>
                <a:ext cx="5400001" cy="6858001"/>
              </a:xfrm>
              <a:prstGeom prst="rect">
                <a:avLst/>
              </a:prstGeom>
              <a:gradFill flip="none" rotWithShape="1">
                <a:gsLst>
                  <a:gs pos="0">
                    <a:schemeClr val="accent1"/>
                  </a:gs>
                  <a:gs pos="60000">
                    <a:schemeClr val="accent1">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r">
                  <a:defRPr>
                    <a:solidFill>
                      <a:srgbClr val="FFFFFF"/>
                    </a:solidFill>
                  </a:defRPr>
                </a:pPr>
                <a:endParaRPr/>
              </a:p>
            </p:txBody>
          </p:sp>
        </p:grpSp>
        <p:grpSp>
          <p:nvGrpSpPr>
            <p:cNvPr id="28" name="Group 13"/>
            <p:cNvGrpSpPr/>
            <p:nvPr/>
          </p:nvGrpSpPr>
          <p:grpSpPr>
            <a:xfrm>
              <a:off x="8762998" y="0"/>
              <a:ext cx="3429001" cy="6858000"/>
              <a:chOff x="0" y="0"/>
              <a:chExt cx="3429000" cy="6857998"/>
            </a:xfrm>
          </p:grpSpPr>
          <p:sp>
            <p:nvSpPr>
              <p:cNvPr id="26" name="Rectangle 15"/>
              <p:cNvSpPr/>
              <p:nvPr/>
            </p:nvSpPr>
            <p:spPr>
              <a:xfrm rot="5400000">
                <a:off x="0" y="3428998"/>
                <a:ext cx="3429000" cy="3429001"/>
              </a:xfrm>
              <a:prstGeom prst="rect">
                <a:avLst/>
              </a:prstGeom>
              <a:gradFill flip="none" rotWithShape="1">
                <a:gsLst>
                  <a:gs pos="0">
                    <a:schemeClr val="accent2"/>
                  </a:gs>
                  <a:gs pos="60000">
                    <a:schemeClr val="accent2">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r">
                  <a:defRPr>
                    <a:solidFill>
                      <a:srgbClr val="FFFFFF"/>
                    </a:solidFill>
                  </a:defRPr>
                </a:pPr>
                <a:endParaRPr/>
              </a:p>
            </p:txBody>
          </p:sp>
          <p:sp>
            <p:nvSpPr>
              <p:cNvPr id="27" name="Rectangle 16"/>
              <p:cNvSpPr/>
              <p:nvPr/>
            </p:nvSpPr>
            <p:spPr>
              <a:xfrm rot="5400000" flipH="1">
                <a:off x="0" y="-1"/>
                <a:ext cx="3429000" cy="3429001"/>
              </a:xfrm>
              <a:prstGeom prst="rect">
                <a:avLst/>
              </a:prstGeom>
              <a:gradFill flip="none" rotWithShape="1">
                <a:gsLst>
                  <a:gs pos="0">
                    <a:schemeClr val="accent2"/>
                  </a:gs>
                  <a:gs pos="60000">
                    <a:schemeClr val="accent2">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r">
                  <a:defRPr>
                    <a:solidFill>
                      <a:srgbClr val="FFFFFF"/>
                    </a:solidFill>
                  </a:defRPr>
                </a:pPr>
                <a:endParaRPr/>
              </a:p>
            </p:txBody>
          </p:sp>
        </p:grpSp>
        <p:sp>
          <p:nvSpPr>
            <p:cNvPr id="29" name="Rectangle 14"/>
            <p:cNvSpPr/>
            <p:nvPr/>
          </p:nvSpPr>
          <p:spPr>
            <a:xfrm rot="10800000">
              <a:off x="5602286" y="271887"/>
              <a:ext cx="6589714" cy="6589713"/>
            </a:xfrm>
            <a:prstGeom prst="rect">
              <a:avLst/>
            </a:prstGeom>
            <a:gradFill flip="none" rotWithShape="1">
              <a:gsLst>
                <a:gs pos="0">
                  <a:schemeClr val="accent3"/>
                </a:gs>
                <a:gs pos="60000">
                  <a:schemeClr val="accent3">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r">
                <a:defRPr>
                  <a:solidFill>
                    <a:srgbClr val="FFFFFF"/>
                  </a:solidFill>
                </a:defRPr>
              </a:pPr>
              <a:endParaRPr/>
            </a:p>
          </p:txBody>
        </p:sp>
      </p:grpSp>
      <p:sp>
        <p:nvSpPr>
          <p:cNvPr id="31" name="Rectangle 19"/>
          <p:cNvSpPr/>
          <p:nvPr/>
        </p:nvSpPr>
        <p:spPr>
          <a:xfrm>
            <a:off x="0" y="0"/>
            <a:ext cx="12192000" cy="6858000"/>
          </a:xfrm>
          <a:prstGeom prst="rect">
            <a:avLst/>
          </a:prstGeom>
          <a:solidFill>
            <a:srgbClr val="263B22">
              <a:alpha val="40000"/>
            </a:srgbClr>
          </a:solidFill>
          <a:ln w="12700">
            <a:miter lim="400000"/>
          </a:ln>
        </p:spPr>
        <p:txBody>
          <a:bodyPr lIns="45719" rIns="45719" anchor="ctr"/>
          <a:lstStyle/>
          <a:p>
            <a:pPr algn="r">
              <a:defRPr>
                <a:solidFill>
                  <a:srgbClr val="FFFFFF"/>
                </a:solidFill>
              </a:defRPr>
            </a:pPr>
            <a:endParaRPr/>
          </a:p>
        </p:txBody>
      </p:sp>
      <p:sp>
        <p:nvSpPr>
          <p:cNvPr id="32" name="Text názvu"/>
          <p:cNvSpPr txBox="1">
            <a:spLocks noGrp="1"/>
          </p:cNvSpPr>
          <p:nvPr>
            <p:ph type="title"/>
          </p:nvPr>
        </p:nvSpPr>
        <p:spPr>
          <a:xfrm>
            <a:off x="539999" y="539999"/>
            <a:ext cx="11090274" cy="3798001"/>
          </a:xfrm>
          <a:prstGeom prst="rect">
            <a:avLst/>
          </a:prstGeom>
        </p:spPr>
        <p:txBody>
          <a:bodyPr anchor="b"/>
          <a:lstStyle/>
          <a:p>
            <a:r>
              <a:t>Text názvu</a:t>
            </a:r>
          </a:p>
        </p:txBody>
      </p:sp>
      <p:sp>
        <p:nvSpPr>
          <p:cNvPr id="33" name="Text úrovně 1…"/>
          <p:cNvSpPr txBox="1">
            <a:spLocks noGrp="1"/>
          </p:cNvSpPr>
          <p:nvPr>
            <p:ph type="body" sz="quarter" idx="1"/>
          </p:nvPr>
        </p:nvSpPr>
        <p:spPr>
          <a:xfrm>
            <a:off x="539999" y="4508500"/>
            <a:ext cx="7345363" cy="1800225"/>
          </a:xfrm>
          <a:prstGeom prst="rect">
            <a:avLst/>
          </a:prstGeom>
        </p:spPr>
        <p:txBody>
          <a:bodyPr/>
          <a:lstStyle>
            <a:lvl1pPr marL="0" indent="0">
              <a:buSzTx/>
              <a:buFontTx/>
              <a:buNone/>
              <a:defRPr sz="1600" cap="all" spc="300"/>
            </a:lvl1pPr>
            <a:lvl2pPr marL="0" indent="457200">
              <a:buSzTx/>
              <a:buFontTx/>
              <a:buNone/>
              <a:defRPr sz="1600" cap="all" spc="300"/>
            </a:lvl2pPr>
            <a:lvl3pPr marL="0" indent="914400">
              <a:buSzTx/>
              <a:buFontTx/>
              <a:buNone/>
              <a:defRPr sz="1600" cap="all" spc="300"/>
            </a:lvl3pPr>
            <a:lvl4pPr marL="0" indent="1371600">
              <a:buSzTx/>
              <a:buFontTx/>
              <a:buNone/>
              <a:defRPr sz="1600" cap="all" spc="300"/>
            </a:lvl4pPr>
            <a:lvl5pPr marL="0" indent="1828800">
              <a:buSzTx/>
              <a:buFontTx/>
              <a:buNone/>
              <a:defRPr sz="1600" cap="all" spc="300"/>
            </a:lvl5pPr>
          </a:lstStyle>
          <a:p>
            <a:r>
              <a:t>Text úrovně 1</a:t>
            </a:r>
          </a:p>
          <a:p>
            <a:pPr lvl="1"/>
            <a:r>
              <a:t>Text úrovně 2</a:t>
            </a:r>
          </a:p>
          <a:p>
            <a:pPr lvl="2"/>
            <a:r>
              <a:t>Text úrovně 3</a:t>
            </a:r>
          </a:p>
          <a:p>
            <a:pPr lvl="3"/>
            <a:r>
              <a:t>Text úrovně 4</a:t>
            </a:r>
          </a:p>
          <a:p>
            <a:pPr lvl="4"/>
            <a:r>
              <a:t>Text úrovně 5</a:t>
            </a:r>
          </a:p>
        </p:txBody>
      </p:sp>
      <p:sp>
        <p:nvSpPr>
          <p:cNvPr id="34"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grpSp>
        <p:nvGrpSpPr>
          <p:cNvPr id="48" name="Group 30"/>
          <p:cNvGrpSpPr/>
          <p:nvPr/>
        </p:nvGrpSpPr>
        <p:grpSpPr>
          <a:xfrm>
            <a:off x="-1" y="-1"/>
            <a:ext cx="12192001" cy="6861601"/>
            <a:chOff x="0" y="0"/>
            <a:chExt cx="12191999" cy="6861600"/>
          </a:xfrm>
        </p:grpSpPr>
        <p:sp>
          <p:nvSpPr>
            <p:cNvPr id="41" name="Rectangle 19"/>
            <p:cNvSpPr/>
            <p:nvPr/>
          </p:nvSpPr>
          <p:spPr>
            <a:xfrm rot="10800000" flipH="1">
              <a:off x="0" y="1643713"/>
              <a:ext cx="5217887" cy="5217887"/>
            </a:xfrm>
            <a:prstGeom prst="rect">
              <a:avLst/>
            </a:prstGeom>
            <a:gradFill flip="none" rotWithShape="1">
              <a:gsLst>
                <a:gs pos="0">
                  <a:schemeClr val="accent2">
                    <a:alpha val="60000"/>
                  </a:schemeClr>
                </a:gs>
                <a:gs pos="60000">
                  <a:schemeClr val="accent2">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r">
                <a:defRPr>
                  <a:solidFill>
                    <a:srgbClr val="FFFFFF"/>
                  </a:solidFill>
                </a:defRPr>
              </a:pPr>
              <a:endParaRPr/>
            </a:p>
          </p:txBody>
        </p:sp>
        <p:sp>
          <p:nvSpPr>
            <p:cNvPr id="42" name="Oval 20"/>
            <p:cNvSpPr/>
            <p:nvPr/>
          </p:nvSpPr>
          <p:spPr>
            <a:xfrm rot="10800000" flipH="1">
              <a:off x="5750280" y="393493"/>
              <a:ext cx="4320001" cy="4320001"/>
            </a:xfrm>
            <a:prstGeom prst="ellipse">
              <a:avLst/>
            </a:prstGeom>
            <a:solidFill>
              <a:schemeClr val="accent3">
                <a:alpha val="60000"/>
              </a:schemeClr>
            </a:solidFill>
            <a:ln w="12700" cap="flat">
              <a:noFill/>
              <a:miter lim="400000"/>
            </a:ln>
            <a:effectLst/>
          </p:spPr>
          <p:txBody>
            <a:bodyPr wrap="square" lIns="45719" tIns="45719" rIns="45719" bIns="45719" numCol="1" anchor="ctr">
              <a:noAutofit/>
            </a:bodyPr>
            <a:lstStyle/>
            <a:p>
              <a:pPr algn="r">
                <a:defRPr>
                  <a:solidFill>
                    <a:srgbClr val="FFFFFF"/>
                  </a:solidFill>
                </a:defRPr>
              </a:pPr>
              <a:endParaRPr/>
            </a:p>
          </p:txBody>
        </p:sp>
        <p:sp>
          <p:nvSpPr>
            <p:cNvPr id="43" name="Oval 21"/>
            <p:cNvSpPr/>
            <p:nvPr/>
          </p:nvSpPr>
          <p:spPr>
            <a:xfrm rot="10800000" flipH="1">
              <a:off x="0" y="514553"/>
              <a:ext cx="6347047" cy="6347047"/>
            </a:xfrm>
            <a:prstGeom prst="ellipse">
              <a:avLst/>
            </a:prstGeom>
            <a:solidFill>
              <a:schemeClr val="accent3">
                <a:alpha val="20000"/>
              </a:schemeClr>
            </a:solidFill>
            <a:ln w="12700" cap="flat">
              <a:noFill/>
              <a:miter lim="400000"/>
            </a:ln>
            <a:effectLst/>
          </p:spPr>
          <p:txBody>
            <a:bodyPr wrap="square" lIns="45719" tIns="45719" rIns="45719" bIns="45719" numCol="1" anchor="ctr">
              <a:noAutofit/>
            </a:bodyPr>
            <a:lstStyle/>
            <a:p>
              <a:pPr algn="r">
                <a:defRPr>
                  <a:solidFill>
                    <a:srgbClr val="FFFFFF"/>
                  </a:solidFill>
                </a:defRPr>
              </a:pPr>
              <a:endParaRPr/>
            </a:p>
          </p:txBody>
        </p:sp>
        <p:grpSp>
          <p:nvGrpSpPr>
            <p:cNvPr id="46" name="Group 22"/>
            <p:cNvGrpSpPr/>
            <p:nvPr/>
          </p:nvGrpSpPr>
          <p:grpSpPr>
            <a:xfrm>
              <a:off x="-1" y="3600"/>
              <a:ext cx="10800002" cy="6858001"/>
              <a:chOff x="0" y="0"/>
              <a:chExt cx="10800000" cy="6858000"/>
            </a:xfrm>
          </p:grpSpPr>
          <p:sp>
            <p:nvSpPr>
              <p:cNvPr id="44" name="Rectangle 27"/>
              <p:cNvSpPr/>
              <p:nvPr/>
            </p:nvSpPr>
            <p:spPr>
              <a:xfrm flipH="1">
                <a:off x="0" y="0"/>
                <a:ext cx="5400001" cy="6858000"/>
              </a:xfrm>
              <a:prstGeom prst="rect">
                <a:avLst/>
              </a:prstGeom>
              <a:gradFill flip="none" rotWithShape="1">
                <a:gsLst>
                  <a:gs pos="0">
                    <a:schemeClr val="accent1"/>
                  </a:gs>
                  <a:gs pos="60000">
                    <a:schemeClr val="accent1">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r">
                  <a:defRPr>
                    <a:solidFill>
                      <a:srgbClr val="FFFFFF"/>
                    </a:solidFill>
                  </a:defRPr>
                </a:pPr>
                <a:endParaRPr/>
              </a:p>
            </p:txBody>
          </p:sp>
          <p:sp>
            <p:nvSpPr>
              <p:cNvPr id="45" name="Rectangle 28"/>
              <p:cNvSpPr/>
              <p:nvPr/>
            </p:nvSpPr>
            <p:spPr>
              <a:xfrm>
                <a:off x="5400000" y="0"/>
                <a:ext cx="5400001" cy="6858001"/>
              </a:xfrm>
              <a:prstGeom prst="rect">
                <a:avLst/>
              </a:prstGeom>
              <a:gradFill flip="none" rotWithShape="1">
                <a:gsLst>
                  <a:gs pos="0">
                    <a:schemeClr val="accent1"/>
                  </a:gs>
                  <a:gs pos="60000">
                    <a:schemeClr val="accent1">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r">
                  <a:defRPr>
                    <a:solidFill>
                      <a:srgbClr val="FFFFFF"/>
                    </a:solidFill>
                  </a:defRPr>
                </a:pPr>
                <a:endParaRPr/>
              </a:p>
            </p:txBody>
          </p:sp>
        </p:grpSp>
        <p:sp>
          <p:nvSpPr>
            <p:cNvPr id="47" name="Rectangle 24"/>
            <p:cNvSpPr/>
            <p:nvPr/>
          </p:nvSpPr>
          <p:spPr>
            <a:xfrm flipH="1">
              <a:off x="5602286" y="0"/>
              <a:ext cx="6589714" cy="6589713"/>
            </a:xfrm>
            <a:prstGeom prst="rect">
              <a:avLst/>
            </a:prstGeom>
            <a:gradFill flip="none" rotWithShape="1">
              <a:gsLst>
                <a:gs pos="0">
                  <a:schemeClr val="accent2"/>
                </a:gs>
                <a:gs pos="60000">
                  <a:schemeClr val="accent2">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r">
                <a:defRPr>
                  <a:solidFill>
                    <a:srgbClr val="FFFFFF"/>
                  </a:solidFill>
                </a:defRPr>
              </a:pPr>
              <a:endParaRPr/>
            </a:p>
          </p:txBody>
        </p:sp>
      </p:grpSp>
      <p:sp>
        <p:nvSpPr>
          <p:cNvPr id="49" name="Rectangle 31"/>
          <p:cNvSpPr/>
          <p:nvPr/>
        </p:nvSpPr>
        <p:spPr>
          <a:xfrm>
            <a:off x="0" y="0"/>
            <a:ext cx="12192000" cy="6858000"/>
          </a:xfrm>
          <a:prstGeom prst="rect">
            <a:avLst/>
          </a:prstGeom>
          <a:solidFill>
            <a:srgbClr val="263B22">
              <a:alpha val="40000"/>
            </a:srgbClr>
          </a:solidFill>
          <a:ln w="12700">
            <a:miter lim="400000"/>
          </a:ln>
        </p:spPr>
        <p:txBody>
          <a:bodyPr lIns="45719" rIns="45719" anchor="ctr"/>
          <a:lstStyle/>
          <a:p>
            <a:pPr algn="r">
              <a:defRPr>
                <a:solidFill>
                  <a:srgbClr val="FFFFFF"/>
                </a:solidFill>
              </a:defRPr>
            </a:pPr>
            <a:endParaRPr/>
          </a:p>
        </p:txBody>
      </p:sp>
      <p:sp>
        <p:nvSpPr>
          <p:cNvPr id="50" name="Text názvu"/>
          <p:cNvSpPr txBox="1">
            <a:spLocks noGrp="1"/>
          </p:cNvSpPr>
          <p:nvPr>
            <p:ph type="title"/>
          </p:nvPr>
        </p:nvSpPr>
        <p:spPr>
          <a:xfrm>
            <a:off x="539999" y="539999"/>
            <a:ext cx="11101136" cy="1809501"/>
          </a:xfrm>
          <a:prstGeom prst="rect">
            <a:avLst/>
          </a:prstGeom>
        </p:spPr>
        <p:txBody>
          <a:bodyPr/>
          <a:lstStyle>
            <a:lvl1pPr>
              <a:defRPr sz="6000"/>
            </a:lvl1pPr>
          </a:lstStyle>
          <a:p>
            <a:r>
              <a:t>Text názvu</a:t>
            </a:r>
          </a:p>
        </p:txBody>
      </p:sp>
      <p:sp>
        <p:nvSpPr>
          <p:cNvPr id="51" name="Text úrovně 1…"/>
          <p:cNvSpPr txBox="1">
            <a:spLocks noGrp="1"/>
          </p:cNvSpPr>
          <p:nvPr>
            <p:ph type="body" idx="1"/>
          </p:nvPr>
        </p:nvSpPr>
        <p:spPr>
          <a:xfrm>
            <a:off x="539999" y="2528886"/>
            <a:ext cx="11101138" cy="3779839"/>
          </a:xfrm>
          <a:prstGeom prst="rect">
            <a:avLst/>
          </a:prstGeom>
        </p:spPr>
        <p:txBody>
          <a:bodyPr/>
          <a:lstStyle/>
          <a:p>
            <a:r>
              <a:t>Text úrovně 1</a:t>
            </a:r>
          </a:p>
          <a:p>
            <a:pPr lvl="1"/>
            <a:r>
              <a:t>Text úrovně 2</a:t>
            </a:r>
          </a:p>
          <a:p>
            <a:pPr lvl="2"/>
            <a:r>
              <a:t>Text úrovně 3</a:t>
            </a:r>
          </a:p>
          <a:p>
            <a:pPr lvl="3"/>
            <a:r>
              <a:t>Text úrovně 4</a:t>
            </a:r>
          </a:p>
          <a:p>
            <a:pPr lvl="4"/>
            <a:r>
              <a:t>Text úrovně 5</a:t>
            </a:r>
          </a:p>
        </p:txBody>
      </p:sp>
      <p:sp>
        <p:nvSpPr>
          <p:cNvPr id="52"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grpSp>
        <p:nvGrpSpPr>
          <p:cNvPr id="65" name="Group 12"/>
          <p:cNvGrpSpPr/>
          <p:nvPr/>
        </p:nvGrpSpPr>
        <p:grpSpPr>
          <a:xfrm>
            <a:off x="-1" y="-1"/>
            <a:ext cx="12192001" cy="6858001"/>
            <a:chOff x="0" y="0"/>
            <a:chExt cx="12192000" cy="6858000"/>
          </a:xfrm>
        </p:grpSpPr>
        <p:sp>
          <p:nvSpPr>
            <p:cNvPr id="59" name="Rectangle 6"/>
            <p:cNvSpPr/>
            <p:nvPr/>
          </p:nvSpPr>
          <p:spPr>
            <a:xfrm rot="10800000" flipH="1">
              <a:off x="-1" y="2019649"/>
              <a:ext cx="4838351" cy="4838351"/>
            </a:xfrm>
            <a:prstGeom prst="rect">
              <a:avLst/>
            </a:prstGeom>
            <a:gradFill flip="none" rotWithShape="1">
              <a:gsLst>
                <a:gs pos="0">
                  <a:schemeClr val="accent1"/>
                </a:gs>
                <a:gs pos="60000">
                  <a:schemeClr val="accent1">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62" name="Group 7"/>
            <p:cNvGrpSpPr/>
            <p:nvPr/>
          </p:nvGrpSpPr>
          <p:grpSpPr>
            <a:xfrm>
              <a:off x="5603875" y="-1"/>
              <a:ext cx="6521819" cy="3260911"/>
              <a:chOff x="0" y="0"/>
              <a:chExt cx="6521818" cy="3260909"/>
            </a:xfrm>
          </p:grpSpPr>
          <p:sp>
            <p:nvSpPr>
              <p:cNvPr id="60" name="Rectangle 8"/>
              <p:cNvSpPr/>
              <p:nvPr/>
            </p:nvSpPr>
            <p:spPr>
              <a:xfrm>
                <a:off x="3260909" y="-1"/>
                <a:ext cx="3260910" cy="3260911"/>
              </a:xfrm>
              <a:prstGeom prst="rect">
                <a:avLst/>
              </a:prstGeom>
              <a:gradFill flip="none" rotWithShape="1">
                <a:gsLst>
                  <a:gs pos="0">
                    <a:schemeClr val="accent2"/>
                  </a:gs>
                  <a:gs pos="60000">
                    <a:schemeClr val="accent2">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1" name="Rectangle 9"/>
              <p:cNvSpPr/>
              <p:nvPr/>
            </p:nvSpPr>
            <p:spPr>
              <a:xfrm flipH="1">
                <a:off x="0" y="-1"/>
                <a:ext cx="3260910" cy="3260911"/>
              </a:xfrm>
              <a:prstGeom prst="rect">
                <a:avLst/>
              </a:prstGeom>
              <a:gradFill flip="none" rotWithShape="1">
                <a:gsLst>
                  <a:gs pos="0">
                    <a:schemeClr val="accent2"/>
                  </a:gs>
                  <a:gs pos="60000">
                    <a:schemeClr val="accent2">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63" name="Rectangle 10"/>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4" name="Oval 11"/>
            <p:cNvSpPr/>
            <p:nvPr/>
          </p:nvSpPr>
          <p:spPr>
            <a:xfrm>
              <a:off x="494887" y="2538000"/>
              <a:ext cx="4320000" cy="4320000"/>
            </a:xfrm>
            <a:prstGeom prst="ellipse">
              <a:avLst/>
            </a:prstGeom>
            <a:solidFill>
              <a:schemeClr val="accent2">
                <a:alpha val="20000"/>
              </a:scheme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66" name="Rectangle 13"/>
          <p:cNvSpPr/>
          <p:nvPr/>
        </p:nvSpPr>
        <p:spPr>
          <a:xfrm>
            <a:off x="0" y="0"/>
            <a:ext cx="12192000" cy="6858000"/>
          </a:xfrm>
          <a:prstGeom prst="rect">
            <a:avLst/>
          </a:prstGeom>
          <a:solidFill>
            <a:srgbClr val="263B22">
              <a:alpha val="40000"/>
            </a:srgbClr>
          </a:solidFill>
          <a:ln w="12700">
            <a:miter lim="400000"/>
          </a:ln>
        </p:spPr>
        <p:txBody>
          <a:bodyPr lIns="45719" rIns="45719" anchor="ctr"/>
          <a:lstStyle/>
          <a:p>
            <a:pPr algn="r">
              <a:defRPr>
                <a:solidFill>
                  <a:srgbClr val="FFFFFF"/>
                </a:solidFill>
              </a:defRPr>
            </a:pPr>
            <a:endParaRPr/>
          </a:p>
        </p:txBody>
      </p:sp>
      <p:sp>
        <p:nvSpPr>
          <p:cNvPr id="67" name="Text názvu"/>
          <p:cNvSpPr txBox="1">
            <a:spLocks noGrp="1"/>
          </p:cNvSpPr>
          <p:nvPr>
            <p:ph type="title"/>
          </p:nvPr>
        </p:nvSpPr>
        <p:spPr>
          <a:xfrm>
            <a:off x="539999" y="539999"/>
            <a:ext cx="7345363" cy="5768726"/>
          </a:xfrm>
          <a:prstGeom prst="rect">
            <a:avLst/>
          </a:prstGeom>
        </p:spPr>
        <p:txBody>
          <a:bodyPr/>
          <a:lstStyle/>
          <a:p>
            <a:r>
              <a:t>Text názvu</a:t>
            </a:r>
          </a:p>
        </p:txBody>
      </p:sp>
      <p:sp>
        <p:nvSpPr>
          <p:cNvPr id="68" name="Text úrovně 1…"/>
          <p:cNvSpPr txBox="1">
            <a:spLocks noGrp="1"/>
          </p:cNvSpPr>
          <p:nvPr>
            <p:ph type="body" sz="half" idx="1"/>
          </p:nvPr>
        </p:nvSpPr>
        <p:spPr>
          <a:xfrm>
            <a:off x="8075611" y="539999"/>
            <a:ext cx="3565524" cy="5768726"/>
          </a:xfrm>
          <a:prstGeom prst="rect">
            <a:avLst/>
          </a:prstGeom>
        </p:spPr>
        <p:txBody>
          <a:bodyPr/>
          <a:lstStyle>
            <a:lvl1pPr marL="0" indent="0">
              <a:buSzTx/>
              <a:buFontTx/>
              <a:buNone/>
              <a:defRPr cap="all" spc="300"/>
            </a:lvl1pPr>
            <a:lvl2pPr marL="0" indent="457200">
              <a:buSzTx/>
              <a:buFontTx/>
              <a:buNone/>
              <a:defRPr cap="all" spc="300"/>
            </a:lvl2pPr>
            <a:lvl3pPr marL="0" indent="914400">
              <a:buSzTx/>
              <a:buFontTx/>
              <a:buNone/>
              <a:defRPr cap="all" spc="300"/>
            </a:lvl3pPr>
            <a:lvl4pPr marL="0" indent="1371600">
              <a:buSzTx/>
              <a:buFontTx/>
              <a:buNone/>
              <a:defRPr cap="all" spc="300"/>
            </a:lvl4pPr>
            <a:lvl5pPr marL="0" indent="1828800">
              <a:buSzTx/>
              <a:buFontTx/>
              <a:buNone/>
              <a:defRPr cap="all" spc="300"/>
            </a:lvl5pPr>
          </a:lstStyle>
          <a:p>
            <a:r>
              <a:t>Text úrovně 1</a:t>
            </a:r>
          </a:p>
          <a:p>
            <a:pPr lvl="1"/>
            <a:r>
              <a:t>Text úrovně 2</a:t>
            </a:r>
          </a:p>
          <a:p>
            <a:pPr lvl="2"/>
            <a:r>
              <a:t>Text úrovně 3</a:t>
            </a:r>
          </a:p>
          <a:p>
            <a:pPr lvl="3"/>
            <a:r>
              <a:t>Text úrovně 4</a:t>
            </a:r>
          </a:p>
          <a:p>
            <a:pPr lvl="4"/>
            <a:r>
              <a:t>Text úrovně 5</a:t>
            </a:r>
          </a:p>
        </p:txBody>
      </p:sp>
      <p:sp>
        <p:nvSpPr>
          <p:cNvPr id="69"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grpSp>
        <p:nvGrpSpPr>
          <p:cNvPr id="86" name="Group 7"/>
          <p:cNvGrpSpPr/>
          <p:nvPr/>
        </p:nvGrpSpPr>
        <p:grpSpPr>
          <a:xfrm>
            <a:off x="-1" y="-6"/>
            <a:ext cx="12192002" cy="6858004"/>
            <a:chOff x="0" y="-2"/>
            <a:chExt cx="12192000" cy="6858002"/>
          </a:xfrm>
        </p:grpSpPr>
        <p:sp>
          <p:nvSpPr>
            <p:cNvPr id="76" name="Rectangle 8"/>
            <p:cNvSpPr/>
            <p:nvPr/>
          </p:nvSpPr>
          <p:spPr>
            <a:xfrm>
              <a:off x="0" y="0"/>
              <a:ext cx="12192000" cy="6858001"/>
            </a:xfrm>
            <a:prstGeom prst="rect">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79" name="Group 9"/>
            <p:cNvGrpSpPr/>
            <p:nvPr/>
          </p:nvGrpSpPr>
          <p:grpSpPr>
            <a:xfrm>
              <a:off x="672000" y="-3"/>
              <a:ext cx="11520000" cy="5760001"/>
              <a:chOff x="0" y="0"/>
              <a:chExt cx="11519999" cy="5759999"/>
            </a:xfrm>
          </p:grpSpPr>
          <p:sp>
            <p:nvSpPr>
              <p:cNvPr id="77" name="Rectangle 16"/>
              <p:cNvSpPr/>
              <p:nvPr/>
            </p:nvSpPr>
            <p:spPr>
              <a:xfrm>
                <a:off x="5759999" y="0"/>
                <a:ext cx="5760001" cy="5760000"/>
              </a:xfrm>
              <a:prstGeom prst="rect">
                <a:avLst/>
              </a:prstGeom>
              <a:gradFill flip="none" rotWithShape="1">
                <a:gsLst>
                  <a:gs pos="0">
                    <a:schemeClr val="accent1">
                      <a:alpha val="60000"/>
                    </a:schemeClr>
                  </a:gs>
                  <a:gs pos="60000">
                    <a:schemeClr val="accent1">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8" name="Rectangle 17"/>
              <p:cNvSpPr/>
              <p:nvPr/>
            </p:nvSpPr>
            <p:spPr>
              <a:xfrm flipH="1">
                <a:off x="0" y="0"/>
                <a:ext cx="5760001" cy="5760000"/>
              </a:xfrm>
              <a:prstGeom prst="rect">
                <a:avLst/>
              </a:prstGeom>
              <a:gradFill flip="none" rotWithShape="1">
                <a:gsLst>
                  <a:gs pos="0">
                    <a:schemeClr val="accent1">
                      <a:alpha val="60000"/>
                    </a:schemeClr>
                  </a:gs>
                  <a:gs pos="60000">
                    <a:schemeClr val="accent1">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80" name="Rectangle 10"/>
            <p:cNvSpPr/>
            <p:nvPr/>
          </p:nvSpPr>
          <p:spPr>
            <a:xfrm rot="5400000">
              <a:off x="5334000" y="0"/>
              <a:ext cx="6858000" cy="6858001"/>
            </a:xfrm>
            <a:prstGeom prst="rect">
              <a:avLst/>
            </a:prstGeom>
            <a:gradFill flip="none" rotWithShape="1">
              <a:gsLst>
                <a:gs pos="0">
                  <a:schemeClr val="accent3">
                    <a:alpha val="60000"/>
                  </a:schemeClr>
                </a:gs>
                <a:gs pos="60000">
                  <a:schemeClr val="accent3">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1" name="Oval 11"/>
            <p:cNvSpPr/>
            <p:nvPr/>
          </p:nvSpPr>
          <p:spPr>
            <a:xfrm>
              <a:off x="0" y="2538000"/>
              <a:ext cx="4320000" cy="4320000"/>
            </a:xfrm>
            <a:prstGeom prst="ellipse">
              <a:avLst/>
            </a:prstGeom>
            <a:solidFill>
              <a:schemeClr val="accent3">
                <a:alpha val="40000"/>
              </a:scheme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84" name="Group 12"/>
            <p:cNvGrpSpPr/>
            <p:nvPr/>
          </p:nvGrpSpPr>
          <p:grpSpPr>
            <a:xfrm>
              <a:off x="0" y="2948939"/>
              <a:ext cx="7818120" cy="3909061"/>
              <a:chOff x="0" y="0"/>
              <a:chExt cx="7818118" cy="3909059"/>
            </a:xfrm>
          </p:grpSpPr>
          <p:sp>
            <p:nvSpPr>
              <p:cNvPr id="82" name="Rectangle 14"/>
              <p:cNvSpPr/>
              <p:nvPr/>
            </p:nvSpPr>
            <p:spPr>
              <a:xfrm rot="10800000">
                <a:off x="0" y="0"/>
                <a:ext cx="3909060" cy="3909060"/>
              </a:xfrm>
              <a:prstGeom prst="rect">
                <a:avLst/>
              </a:prstGeom>
              <a:gradFill flip="none" rotWithShape="1">
                <a:gsLst>
                  <a:gs pos="0">
                    <a:schemeClr val="accent2"/>
                  </a:gs>
                  <a:gs pos="60000">
                    <a:schemeClr val="accent2">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3" name="Rectangle 15"/>
              <p:cNvSpPr/>
              <p:nvPr/>
            </p:nvSpPr>
            <p:spPr>
              <a:xfrm rot="10800000" flipH="1">
                <a:off x="3909059" y="0"/>
                <a:ext cx="3909060" cy="3909060"/>
              </a:xfrm>
              <a:prstGeom prst="rect">
                <a:avLst/>
              </a:prstGeom>
              <a:gradFill flip="none" rotWithShape="1">
                <a:gsLst>
                  <a:gs pos="0">
                    <a:schemeClr val="accent2"/>
                  </a:gs>
                  <a:gs pos="60000">
                    <a:schemeClr val="accent2">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85" name="Rectangle 13"/>
            <p:cNvSpPr/>
            <p:nvPr/>
          </p:nvSpPr>
          <p:spPr>
            <a:xfrm rot="10800000" flipH="1">
              <a:off x="-1" y="521786"/>
              <a:ext cx="6336214" cy="6336214"/>
            </a:xfrm>
            <a:prstGeom prst="rect">
              <a:avLst/>
            </a:prstGeom>
            <a:gradFill flip="none" rotWithShape="1">
              <a:gsLst>
                <a:gs pos="0">
                  <a:schemeClr val="accent1"/>
                </a:gs>
                <a:gs pos="60000">
                  <a:schemeClr val="accent1">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87" name="Rectangle 18"/>
          <p:cNvSpPr/>
          <p:nvPr/>
        </p:nvSpPr>
        <p:spPr>
          <a:xfrm>
            <a:off x="0" y="0"/>
            <a:ext cx="12192000" cy="6858000"/>
          </a:xfrm>
          <a:prstGeom prst="rect">
            <a:avLst/>
          </a:prstGeom>
          <a:solidFill>
            <a:srgbClr val="263B22">
              <a:alpha val="40000"/>
            </a:srgbClr>
          </a:solidFill>
          <a:ln w="12700">
            <a:miter lim="400000"/>
          </a:ln>
        </p:spPr>
        <p:txBody>
          <a:bodyPr lIns="45719" rIns="45719" anchor="ctr"/>
          <a:lstStyle/>
          <a:p>
            <a:pPr algn="r">
              <a:defRPr>
                <a:solidFill>
                  <a:srgbClr val="FFFFFF"/>
                </a:solidFill>
              </a:defRPr>
            </a:pPr>
            <a:endParaRPr/>
          </a:p>
        </p:txBody>
      </p:sp>
      <p:sp>
        <p:nvSpPr>
          <p:cNvPr id="88" name="Text názvu"/>
          <p:cNvSpPr txBox="1">
            <a:spLocks noGrp="1"/>
          </p:cNvSpPr>
          <p:nvPr>
            <p:ph type="title"/>
          </p:nvPr>
        </p:nvSpPr>
        <p:spPr>
          <a:xfrm>
            <a:off x="539999" y="539999"/>
            <a:ext cx="11090276" cy="1209601"/>
          </a:xfrm>
          <a:prstGeom prst="rect">
            <a:avLst/>
          </a:prstGeom>
        </p:spPr>
        <p:txBody>
          <a:bodyPr/>
          <a:lstStyle>
            <a:lvl1pPr>
              <a:defRPr sz="6000"/>
            </a:lvl1pPr>
          </a:lstStyle>
          <a:p>
            <a:r>
              <a:t>Text názvu</a:t>
            </a:r>
          </a:p>
        </p:txBody>
      </p:sp>
      <p:sp>
        <p:nvSpPr>
          <p:cNvPr id="89" name="Text úrovně 1…"/>
          <p:cNvSpPr txBox="1">
            <a:spLocks noGrp="1"/>
          </p:cNvSpPr>
          <p:nvPr>
            <p:ph type="body" sz="half" idx="1"/>
          </p:nvPr>
        </p:nvSpPr>
        <p:spPr>
          <a:xfrm>
            <a:off x="539999" y="1929600"/>
            <a:ext cx="5437187" cy="4384801"/>
          </a:xfrm>
          <a:prstGeom prst="rect">
            <a:avLst/>
          </a:prstGeom>
        </p:spPr>
        <p:txBody>
          <a:bodyPr/>
          <a:lstStyle/>
          <a:p>
            <a:r>
              <a:t>Text úrovně 1</a:t>
            </a:r>
          </a:p>
          <a:p>
            <a:pPr lvl="1"/>
            <a:r>
              <a:t>Text úrovně 2</a:t>
            </a:r>
          </a:p>
          <a:p>
            <a:pPr lvl="2"/>
            <a:r>
              <a:t>Text úrovně 3</a:t>
            </a:r>
          </a:p>
          <a:p>
            <a:pPr lvl="3"/>
            <a:r>
              <a:t>Text úrovně 4</a:t>
            </a:r>
          </a:p>
          <a:p>
            <a:pPr lvl="4"/>
            <a:r>
              <a:t>Text úrovně 5</a:t>
            </a:r>
          </a:p>
        </p:txBody>
      </p:sp>
      <p:sp>
        <p:nvSpPr>
          <p:cNvPr id="90"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grpSp>
        <p:nvGrpSpPr>
          <p:cNvPr id="110" name="Group 10"/>
          <p:cNvGrpSpPr/>
          <p:nvPr/>
        </p:nvGrpSpPr>
        <p:grpSpPr>
          <a:xfrm>
            <a:off x="-1" y="-6"/>
            <a:ext cx="12192000" cy="6858003"/>
            <a:chOff x="0" y="-3"/>
            <a:chExt cx="12191999" cy="6858001"/>
          </a:xfrm>
        </p:grpSpPr>
        <p:sp>
          <p:nvSpPr>
            <p:cNvPr id="97" name="Rectangle 11"/>
            <p:cNvSpPr/>
            <p:nvPr/>
          </p:nvSpPr>
          <p:spPr>
            <a:xfrm>
              <a:off x="7995664" y="2562223"/>
              <a:ext cx="4196335" cy="4295776"/>
            </a:xfrm>
            <a:prstGeom prst="rect">
              <a:avLst/>
            </a:prstGeom>
            <a:gradFill flip="none" rotWithShape="1">
              <a:gsLst>
                <a:gs pos="0">
                  <a:schemeClr val="accent3">
                    <a:alpha val="40000"/>
                  </a:schemeClr>
                </a:gs>
                <a:gs pos="34000">
                  <a:schemeClr val="accent3">
                    <a:alpha val="20000"/>
                  </a:schemeClr>
                </a:gs>
                <a:gs pos="64999">
                  <a:schemeClr val="accent3">
                    <a:alpha val="0"/>
                  </a:schemeClr>
                </a:gs>
              </a:gsLst>
              <a:path path="circle">
                <a:fillToRect l="62278" t="119636" r="37721" b="-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100" name="Group 12"/>
            <p:cNvGrpSpPr/>
            <p:nvPr/>
          </p:nvGrpSpPr>
          <p:grpSpPr>
            <a:xfrm>
              <a:off x="6" y="-4"/>
              <a:ext cx="11449051" cy="6858000"/>
              <a:chOff x="3" y="-1"/>
              <a:chExt cx="11449050" cy="6857998"/>
            </a:xfrm>
          </p:grpSpPr>
          <p:sp>
            <p:nvSpPr>
              <p:cNvPr id="98" name="Rectangle 22"/>
              <p:cNvSpPr/>
              <p:nvPr/>
            </p:nvSpPr>
            <p:spPr>
              <a:xfrm rot="16200000">
                <a:off x="4010028" y="-4010028"/>
                <a:ext cx="3429001" cy="11449052"/>
              </a:xfrm>
              <a:prstGeom prst="rect">
                <a:avLst/>
              </a:prstGeom>
              <a:gradFill flip="none" rotWithShape="1">
                <a:gsLst>
                  <a:gs pos="0">
                    <a:schemeClr val="accent2">
                      <a:alpha val="60000"/>
                    </a:schemeClr>
                  </a:gs>
                  <a:gs pos="60000">
                    <a:schemeClr val="accent2">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9" name="Rectangle 23"/>
              <p:cNvSpPr/>
              <p:nvPr/>
            </p:nvSpPr>
            <p:spPr>
              <a:xfrm rot="16200000" flipH="1">
                <a:off x="4010028" y="-581029"/>
                <a:ext cx="3429001" cy="11449052"/>
              </a:xfrm>
              <a:prstGeom prst="rect">
                <a:avLst/>
              </a:prstGeom>
              <a:gradFill flip="none" rotWithShape="1">
                <a:gsLst>
                  <a:gs pos="0">
                    <a:schemeClr val="accent2">
                      <a:alpha val="60000"/>
                    </a:schemeClr>
                  </a:gs>
                  <a:gs pos="60000">
                    <a:schemeClr val="accent2">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103" name="Group 13"/>
            <p:cNvGrpSpPr/>
            <p:nvPr/>
          </p:nvGrpSpPr>
          <p:grpSpPr>
            <a:xfrm>
              <a:off x="-1" y="0"/>
              <a:ext cx="11880002" cy="4713262"/>
              <a:chOff x="0" y="0"/>
              <a:chExt cx="11880001" cy="4713261"/>
            </a:xfrm>
          </p:grpSpPr>
          <p:sp>
            <p:nvSpPr>
              <p:cNvPr id="101" name="Rectangle 20"/>
              <p:cNvSpPr/>
              <p:nvPr/>
            </p:nvSpPr>
            <p:spPr>
              <a:xfrm rot="5400000">
                <a:off x="613633" y="-613106"/>
                <a:ext cx="4712734" cy="5940001"/>
              </a:xfrm>
              <a:prstGeom prst="rect">
                <a:avLst/>
              </a:prstGeom>
              <a:gradFill flip="none" rotWithShape="1">
                <a:gsLst>
                  <a:gs pos="0">
                    <a:schemeClr val="accent3">
                      <a:alpha val="60000"/>
                    </a:schemeClr>
                  </a:gs>
                  <a:gs pos="63000">
                    <a:schemeClr val="accent3">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2" name="Rectangle 21"/>
              <p:cNvSpPr/>
              <p:nvPr/>
            </p:nvSpPr>
            <p:spPr>
              <a:xfrm rot="16200000" flipH="1">
                <a:off x="6553634" y="-613634"/>
                <a:ext cx="4712733" cy="5940001"/>
              </a:xfrm>
              <a:prstGeom prst="rect">
                <a:avLst/>
              </a:prstGeom>
              <a:gradFill flip="none" rotWithShape="1">
                <a:gsLst>
                  <a:gs pos="0">
                    <a:schemeClr val="accent3">
                      <a:alpha val="60000"/>
                    </a:schemeClr>
                  </a:gs>
                  <a:gs pos="63000">
                    <a:schemeClr val="accent3">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106" name="Group 14"/>
            <p:cNvGrpSpPr/>
            <p:nvPr/>
          </p:nvGrpSpPr>
          <p:grpSpPr>
            <a:xfrm>
              <a:off x="2676525" y="0"/>
              <a:ext cx="9515474" cy="3766110"/>
              <a:chOff x="0" y="0"/>
              <a:chExt cx="9515472" cy="3766108"/>
            </a:xfrm>
          </p:grpSpPr>
          <p:sp>
            <p:nvSpPr>
              <p:cNvPr id="104" name="Rectangle 18"/>
              <p:cNvSpPr/>
              <p:nvPr/>
            </p:nvSpPr>
            <p:spPr>
              <a:xfrm>
                <a:off x="4757737" y="0"/>
                <a:ext cx="4757737" cy="3766109"/>
              </a:xfrm>
              <a:prstGeom prst="rect">
                <a:avLst/>
              </a:prstGeom>
              <a:gradFill flip="none" rotWithShape="1">
                <a:gsLst>
                  <a:gs pos="0">
                    <a:schemeClr val="accent1">
                      <a:alpha val="60000"/>
                    </a:schemeClr>
                  </a:gs>
                  <a:gs pos="60000">
                    <a:schemeClr val="accent1">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5" name="Rectangle 19"/>
              <p:cNvSpPr/>
              <p:nvPr/>
            </p:nvSpPr>
            <p:spPr>
              <a:xfrm flipH="1">
                <a:off x="0" y="0"/>
                <a:ext cx="4757737" cy="3766109"/>
              </a:xfrm>
              <a:prstGeom prst="rect">
                <a:avLst/>
              </a:prstGeom>
              <a:gradFill flip="none" rotWithShape="1">
                <a:gsLst>
                  <a:gs pos="0">
                    <a:schemeClr val="accent1">
                      <a:alpha val="60000"/>
                    </a:schemeClr>
                  </a:gs>
                  <a:gs pos="60000">
                    <a:schemeClr val="accent1">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109" name="Group 15"/>
            <p:cNvGrpSpPr/>
            <p:nvPr/>
          </p:nvGrpSpPr>
          <p:grpSpPr>
            <a:xfrm>
              <a:off x="0" y="0"/>
              <a:ext cx="9515473" cy="3766110"/>
              <a:chOff x="0" y="0"/>
              <a:chExt cx="9515473" cy="3766108"/>
            </a:xfrm>
          </p:grpSpPr>
          <p:sp>
            <p:nvSpPr>
              <p:cNvPr id="107" name="Rectangle 16"/>
              <p:cNvSpPr/>
              <p:nvPr/>
            </p:nvSpPr>
            <p:spPr>
              <a:xfrm>
                <a:off x="4757737" y="0"/>
                <a:ext cx="4757737" cy="3766110"/>
              </a:xfrm>
              <a:prstGeom prst="rect">
                <a:avLst/>
              </a:prstGeom>
              <a:gradFill flip="none" rotWithShape="1">
                <a:gsLst>
                  <a:gs pos="0">
                    <a:schemeClr val="accent2">
                      <a:alpha val="60000"/>
                    </a:schemeClr>
                  </a:gs>
                  <a:gs pos="60000">
                    <a:schemeClr val="accent2">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8" name="Rectangle 17"/>
              <p:cNvSpPr/>
              <p:nvPr/>
            </p:nvSpPr>
            <p:spPr>
              <a:xfrm flipH="1">
                <a:off x="0" y="0"/>
                <a:ext cx="4757737" cy="3766110"/>
              </a:xfrm>
              <a:prstGeom prst="rect">
                <a:avLst/>
              </a:prstGeom>
              <a:gradFill flip="none" rotWithShape="1">
                <a:gsLst>
                  <a:gs pos="0">
                    <a:schemeClr val="accent2">
                      <a:alpha val="60000"/>
                    </a:schemeClr>
                  </a:gs>
                  <a:gs pos="60000">
                    <a:schemeClr val="accent2">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sp>
        <p:nvSpPr>
          <p:cNvPr id="111" name="Rectangle 24"/>
          <p:cNvSpPr/>
          <p:nvPr/>
        </p:nvSpPr>
        <p:spPr>
          <a:xfrm>
            <a:off x="0" y="0"/>
            <a:ext cx="12192000" cy="6858000"/>
          </a:xfrm>
          <a:prstGeom prst="rect">
            <a:avLst/>
          </a:prstGeom>
          <a:solidFill>
            <a:srgbClr val="263B22">
              <a:alpha val="40000"/>
            </a:srgbClr>
          </a:solidFill>
          <a:ln w="12700">
            <a:miter lim="400000"/>
          </a:ln>
        </p:spPr>
        <p:txBody>
          <a:bodyPr lIns="45719" rIns="45719" anchor="ctr"/>
          <a:lstStyle/>
          <a:p>
            <a:pPr algn="r">
              <a:defRPr>
                <a:solidFill>
                  <a:srgbClr val="FFFFFF"/>
                </a:solidFill>
              </a:defRPr>
            </a:pPr>
            <a:endParaRPr/>
          </a:p>
        </p:txBody>
      </p:sp>
      <p:sp>
        <p:nvSpPr>
          <p:cNvPr id="112" name="Text názvu"/>
          <p:cNvSpPr txBox="1">
            <a:spLocks noGrp="1"/>
          </p:cNvSpPr>
          <p:nvPr>
            <p:ph type="title"/>
          </p:nvPr>
        </p:nvSpPr>
        <p:spPr>
          <a:xfrm>
            <a:off x="539999" y="539999"/>
            <a:ext cx="11090274" cy="1210396"/>
          </a:xfrm>
          <a:prstGeom prst="rect">
            <a:avLst/>
          </a:prstGeom>
        </p:spPr>
        <p:txBody>
          <a:bodyPr/>
          <a:lstStyle>
            <a:lvl1pPr>
              <a:defRPr sz="6000"/>
            </a:lvl1pPr>
          </a:lstStyle>
          <a:p>
            <a:r>
              <a:t>Text názvu</a:t>
            </a:r>
          </a:p>
        </p:txBody>
      </p:sp>
      <p:sp>
        <p:nvSpPr>
          <p:cNvPr id="113" name="Text úrovně 1…"/>
          <p:cNvSpPr txBox="1">
            <a:spLocks noGrp="1"/>
          </p:cNvSpPr>
          <p:nvPr>
            <p:ph type="body" sz="quarter" idx="1"/>
          </p:nvPr>
        </p:nvSpPr>
        <p:spPr>
          <a:xfrm>
            <a:off x="539999" y="1929782"/>
            <a:ext cx="5448053" cy="792162"/>
          </a:xfrm>
          <a:prstGeom prst="rect">
            <a:avLst/>
          </a:prstGeom>
        </p:spPr>
        <p:txBody>
          <a:bodyPr anchor="b"/>
          <a:lstStyle>
            <a:lvl1pPr marL="0" indent="0">
              <a:buSzTx/>
              <a:buFontTx/>
              <a:buNone/>
              <a:defRPr sz="1600" cap="all" spc="300"/>
            </a:lvl1pPr>
            <a:lvl2pPr marL="0" indent="457200">
              <a:buSzTx/>
              <a:buFontTx/>
              <a:buNone/>
              <a:defRPr sz="1600" cap="all" spc="300"/>
            </a:lvl2pPr>
            <a:lvl3pPr marL="0" indent="914400">
              <a:buSzTx/>
              <a:buFontTx/>
              <a:buNone/>
              <a:defRPr sz="1600" cap="all" spc="300"/>
            </a:lvl3pPr>
            <a:lvl4pPr marL="0" indent="1371600">
              <a:buSzTx/>
              <a:buFontTx/>
              <a:buNone/>
              <a:defRPr sz="1600" cap="all" spc="300"/>
            </a:lvl4pPr>
            <a:lvl5pPr marL="0" indent="1828800">
              <a:buSzTx/>
              <a:buFontTx/>
              <a:buNone/>
              <a:defRPr sz="1600" cap="all" spc="300"/>
            </a:lvl5pPr>
          </a:lstStyle>
          <a:p>
            <a:r>
              <a:t>Text úrovně 1</a:t>
            </a:r>
          </a:p>
          <a:p>
            <a:pPr lvl="1"/>
            <a:r>
              <a:t>Text úrovně 2</a:t>
            </a:r>
          </a:p>
          <a:p>
            <a:pPr lvl="2"/>
            <a:r>
              <a:t>Text úrovně 3</a:t>
            </a:r>
          </a:p>
          <a:p>
            <a:pPr lvl="3"/>
            <a:r>
              <a:t>Text úrovně 4</a:t>
            </a:r>
          </a:p>
          <a:p>
            <a:pPr lvl="4"/>
            <a:r>
              <a:t>Text úrovně 5</a:t>
            </a:r>
          </a:p>
        </p:txBody>
      </p:sp>
      <p:sp>
        <p:nvSpPr>
          <p:cNvPr id="114" name="Text Placeholder 4"/>
          <p:cNvSpPr>
            <a:spLocks noGrp="1"/>
          </p:cNvSpPr>
          <p:nvPr>
            <p:ph type="body" sz="quarter" idx="21"/>
          </p:nvPr>
        </p:nvSpPr>
        <p:spPr>
          <a:xfrm>
            <a:off x="6203948" y="1929782"/>
            <a:ext cx="5437188" cy="792001"/>
          </a:xfrm>
          <a:prstGeom prst="rect">
            <a:avLst/>
          </a:prstGeom>
        </p:spPr>
        <p:txBody>
          <a:bodyPr anchor="b"/>
          <a:lstStyle/>
          <a:p>
            <a:pPr marL="0" indent="0">
              <a:buSzTx/>
              <a:buFontTx/>
              <a:buNone/>
              <a:defRPr sz="1600" cap="all" spc="300"/>
            </a:pPr>
            <a:endParaRPr/>
          </a:p>
        </p:txBody>
      </p:sp>
      <p:sp>
        <p:nvSpPr>
          <p:cNvPr id="115"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22" name="Text názvu"/>
          <p:cNvSpPr txBox="1">
            <a:spLocks noGrp="1"/>
          </p:cNvSpPr>
          <p:nvPr>
            <p:ph type="title"/>
          </p:nvPr>
        </p:nvSpPr>
        <p:spPr>
          <a:prstGeom prst="rect">
            <a:avLst/>
          </a:prstGeom>
        </p:spPr>
        <p:txBody>
          <a:bodyPr/>
          <a:lstStyle/>
          <a:p>
            <a:r>
              <a:t>Text názvu</a:t>
            </a:r>
          </a:p>
        </p:txBody>
      </p:sp>
      <p:sp>
        <p:nvSpPr>
          <p:cNvPr id="123"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grpSp>
        <p:nvGrpSpPr>
          <p:cNvPr id="140" name="Group 4"/>
          <p:cNvGrpSpPr/>
          <p:nvPr/>
        </p:nvGrpSpPr>
        <p:grpSpPr>
          <a:xfrm>
            <a:off x="-1" y="0"/>
            <a:ext cx="12192001" cy="6861600"/>
            <a:chOff x="0" y="0"/>
            <a:chExt cx="12191999" cy="6861599"/>
          </a:xfrm>
        </p:grpSpPr>
        <p:sp>
          <p:nvSpPr>
            <p:cNvPr id="130" name="Rectangle 5"/>
            <p:cNvSpPr/>
            <p:nvPr/>
          </p:nvSpPr>
          <p:spPr>
            <a:xfrm rot="16200000">
              <a:off x="0" y="1640113"/>
              <a:ext cx="5217886" cy="5217887"/>
            </a:xfrm>
            <a:prstGeom prst="rect">
              <a:avLst/>
            </a:prstGeom>
            <a:gradFill flip="none" rotWithShape="1">
              <a:gsLst>
                <a:gs pos="0">
                  <a:schemeClr val="accent2">
                    <a:alpha val="60000"/>
                  </a:schemeClr>
                </a:gs>
                <a:gs pos="60000">
                  <a:schemeClr val="accent2">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r">
                <a:defRPr>
                  <a:solidFill>
                    <a:srgbClr val="FFFFFF"/>
                  </a:solidFill>
                </a:defRPr>
              </a:pPr>
              <a:endParaRPr/>
            </a:p>
          </p:txBody>
        </p:sp>
        <p:sp>
          <p:nvSpPr>
            <p:cNvPr id="131" name="Oval 6"/>
            <p:cNvSpPr/>
            <p:nvPr/>
          </p:nvSpPr>
          <p:spPr>
            <a:xfrm>
              <a:off x="6384513" y="0"/>
              <a:ext cx="4320001" cy="4320001"/>
            </a:xfrm>
            <a:prstGeom prst="ellipse">
              <a:avLst/>
            </a:prstGeom>
            <a:solidFill>
              <a:schemeClr val="accent3">
                <a:alpha val="96000"/>
              </a:schemeClr>
            </a:solidFill>
            <a:ln w="12700" cap="flat">
              <a:noFill/>
              <a:miter lim="400000"/>
            </a:ln>
            <a:effectLst/>
          </p:spPr>
          <p:txBody>
            <a:bodyPr wrap="square" lIns="45719" tIns="45719" rIns="45719" bIns="45719" numCol="1" anchor="ctr">
              <a:noAutofit/>
            </a:bodyPr>
            <a:lstStyle/>
            <a:p>
              <a:pPr algn="r">
                <a:defRPr>
                  <a:solidFill>
                    <a:srgbClr val="FFFFFF"/>
                  </a:solidFill>
                </a:defRPr>
              </a:pPr>
              <a:endParaRPr/>
            </a:p>
          </p:txBody>
        </p:sp>
        <p:sp>
          <p:nvSpPr>
            <p:cNvPr id="132" name="Oval 7"/>
            <p:cNvSpPr/>
            <p:nvPr/>
          </p:nvSpPr>
          <p:spPr>
            <a:xfrm>
              <a:off x="6119056" y="1230054"/>
              <a:ext cx="5506887" cy="5506887"/>
            </a:xfrm>
            <a:prstGeom prst="ellipse">
              <a:avLst/>
            </a:prstGeom>
            <a:solidFill>
              <a:schemeClr val="accent2">
                <a:alpha val="60000"/>
              </a:schemeClr>
            </a:solidFill>
            <a:ln w="12700" cap="flat">
              <a:noFill/>
              <a:miter lim="400000"/>
            </a:ln>
            <a:effectLst/>
          </p:spPr>
          <p:txBody>
            <a:bodyPr wrap="square" lIns="45719" tIns="45719" rIns="45719" bIns="45719" numCol="1" anchor="ctr">
              <a:noAutofit/>
            </a:bodyPr>
            <a:lstStyle/>
            <a:p>
              <a:pPr algn="r">
                <a:defRPr>
                  <a:solidFill>
                    <a:srgbClr val="FFFFFF"/>
                  </a:solidFill>
                </a:defRPr>
              </a:pPr>
              <a:endParaRPr/>
            </a:p>
          </p:txBody>
        </p:sp>
        <p:grpSp>
          <p:nvGrpSpPr>
            <p:cNvPr id="135" name="Group 8"/>
            <p:cNvGrpSpPr/>
            <p:nvPr/>
          </p:nvGrpSpPr>
          <p:grpSpPr>
            <a:xfrm>
              <a:off x="690090" y="0"/>
              <a:ext cx="10800002" cy="6858000"/>
              <a:chOff x="0" y="0"/>
              <a:chExt cx="10800000" cy="6857999"/>
            </a:xfrm>
          </p:grpSpPr>
          <p:sp>
            <p:nvSpPr>
              <p:cNvPr id="133" name="Rectangle 13"/>
              <p:cNvSpPr/>
              <p:nvPr/>
            </p:nvSpPr>
            <p:spPr>
              <a:xfrm>
                <a:off x="5400000" y="-1"/>
                <a:ext cx="5400001" cy="6858001"/>
              </a:xfrm>
              <a:prstGeom prst="rect">
                <a:avLst/>
              </a:prstGeom>
              <a:gradFill flip="none" rotWithShape="1">
                <a:gsLst>
                  <a:gs pos="0">
                    <a:schemeClr val="accent1"/>
                  </a:gs>
                  <a:gs pos="60000">
                    <a:schemeClr val="accent1">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r">
                  <a:defRPr>
                    <a:solidFill>
                      <a:srgbClr val="FFFFFF"/>
                    </a:solidFill>
                  </a:defRPr>
                </a:pPr>
                <a:endParaRPr/>
              </a:p>
            </p:txBody>
          </p:sp>
          <p:sp>
            <p:nvSpPr>
              <p:cNvPr id="134" name="Rectangle 14"/>
              <p:cNvSpPr/>
              <p:nvPr/>
            </p:nvSpPr>
            <p:spPr>
              <a:xfrm flipH="1">
                <a:off x="0" y="-1"/>
                <a:ext cx="5400001" cy="6858001"/>
              </a:xfrm>
              <a:prstGeom prst="rect">
                <a:avLst/>
              </a:prstGeom>
              <a:gradFill flip="none" rotWithShape="1">
                <a:gsLst>
                  <a:gs pos="0">
                    <a:schemeClr val="accent1"/>
                  </a:gs>
                  <a:gs pos="60000">
                    <a:schemeClr val="accent1">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r">
                  <a:defRPr>
                    <a:solidFill>
                      <a:srgbClr val="FFFFFF"/>
                    </a:solidFill>
                  </a:defRPr>
                </a:pPr>
                <a:endParaRPr/>
              </a:p>
            </p:txBody>
          </p:sp>
        </p:grpSp>
        <p:grpSp>
          <p:nvGrpSpPr>
            <p:cNvPr id="138" name="Group 9"/>
            <p:cNvGrpSpPr/>
            <p:nvPr/>
          </p:nvGrpSpPr>
          <p:grpSpPr>
            <a:xfrm>
              <a:off x="8762998" y="0"/>
              <a:ext cx="3429001" cy="6858000"/>
              <a:chOff x="0" y="0"/>
              <a:chExt cx="3429000" cy="6857998"/>
            </a:xfrm>
          </p:grpSpPr>
          <p:sp>
            <p:nvSpPr>
              <p:cNvPr id="136" name="Rectangle 11"/>
              <p:cNvSpPr/>
              <p:nvPr/>
            </p:nvSpPr>
            <p:spPr>
              <a:xfrm rot="5400000">
                <a:off x="0" y="3428998"/>
                <a:ext cx="3429000" cy="3429001"/>
              </a:xfrm>
              <a:prstGeom prst="rect">
                <a:avLst/>
              </a:prstGeom>
              <a:gradFill flip="none" rotWithShape="1">
                <a:gsLst>
                  <a:gs pos="0">
                    <a:schemeClr val="accent2"/>
                  </a:gs>
                  <a:gs pos="60000">
                    <a:schemeClr val="accent2">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r">
                  <a:defRPr>
                    <a:solidFill>
                      <a:srgbClr val="FFFFFF"/>
                    </a:solidFill>
                  </a:defRPr>
                </a:pPr>
                <a:endParaRPr/>
              </a:p>
            </p:txBody>
          </p:sp>
          <p:sp>
            <p:nvSpPr>
              <p:cNvPr id="137" name="Rectangle 12"/>
              <p:cNvSpPr/>
              <p:nvPr/>
            </p:nvSpPr>
            <p:spPr>
              <a:xfrm rot="5400000" flipH="1">
                <a:off x="0" y="-1"/>
                <a:ext cx="3429000" cy="3429001"/>
              </a:xfrm>
              <a:prstGeom prst="rect">
                <a:avLst/>
              </a:prstGeom>
              <a:gradFill flip="none" rotWithShape="1">
                <a:gsLst>
                  <a:gs pos="0">
                    <a:schemeClr val="accent2"/>
                  </a:gs>
                  <a:gs pos="60000">
                    <a:schemeClr val="accent2">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r">
                  <a:defRPr>
                    <a:solidFill>
                      <a:srgbClr val="FFFFFF"/>
                    </a:solidFill>
                  </a:defRPr>
                </a:pPr>
                <a:endParaRPr/>
              </a:p>
            </p:txBody>
          </p:sp>
        </p:grpSp>
        <p:sp>
          <p:nvSpPr>
            <p:cNvPr id="139" name="Rectangle 10"/>
            <p:cNvSpPr/>
            <p:nvPr/>
          </p:nvSpPr>
          <p:spPr>
            <a:xfrm rot="10800000">
              <a:off x="5602286" y="271887"/>
              <a:ext cx="6589714" cy="6589713"/>
            </a:xfrm>
            <a:prstGeom prst="rect">
              <a:avLst/>
            </a:prstGeom>
            <a:gradFill flip="none" rotWithShape="1">
              <a:gsLst>
                <a:gs pos="0">
                  <a:schemeClr val="accent3"/>
                </a:gs>
                <a:gs pos="60000">
                  <a:schemeClr val="accent3">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r">
                <a:defRPr>
                  <a:solidFill>
                    <a:srgbClr val="FFFFFF"/>
                  </a:solidFill>
                </a:defRPr>
              </a:pPr>
              <a:endParaRPr/>
            </a:p>
          </p:txBody>
        </p:sp>
      </p:grpSp>
      <p:sp>
        <p:nvSpPr>
          <p:cNvPr id="141" name="Rectangle 15"/>
          <p:cNvSpPr/>
          <p:nvPr/>
        </p:nvSpPr>
        <p:spPr>
          <a:xfrm>
            <a:off x="0" y="0"/>
            <a:ext cx="12192000" cy="6858000"/>
          </a:xfrm>
          <a:prstGeom prst="rect">
            <a:avLst/>
          </a:prstGeom>
          <a:solidFill>
            <a:srgbClr val="263B22">
              <a:alpha val="40000"/>
            </a:srgbClr>
          </a:solidFill>
          <a:ln w="12700">
            <a:miter lim="400000"/>
          </a:ln>
        </p:spPr>
        <p:txBody>
          <a:bodyPr lIns="45719" rIns="45719" anchor="ctr"/>
          <a:lstStyle/>
          <a:p>
            <a:pPr algn="r">
              <a:defRPr>
                <a:solidFill>
                  <a:srgbClr val="FFFFFF"/>
                </a:solidFill>
              </a:defRPr>
            </a:pPr>
            <a:endParaRPr/>
          </a:p>
        </p:txBody>
      </p:sp>
      <p:sp>
        <p:nvSpPr>
          <p:cNvPr id="142"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grpSp>
        <p:nvGrpSpPr>
          <p:cNvPr id="162" name="Group 7"/>
          <p:cNvGrpSpPr/>
          <p:nvPr/>
        </p:nvGrpSpPr>
        <p:grpSpPr>
          <a:xfrm>
            <a:off x="-1" y="0"/>
            <a:ext cx="12192001" cy="6858001"/>
            <a:chOff x="0" y="0"/>
            <a:chExt cx="12191999" cy="6857999"/>
          </a:xfrm>
        </p:grpSpPr>
        <p:sp>
          <p:nvSpPr>
            <p:cNvPr id="149" name="Rectangle 8"/>
            <p:cNvSpPr/>
            <p:nvPr/>
          </p:nvSpPr>
          <p:spPr>
            <a:xfrm flipH="1">
              <a:off x="0" y="2562225"/>
              <a:ext cx="4196335" cy="4295775"/>
            </a:xfrm>
            <a:prstGeom prst="rect">
              <a:avLst/>
            </a:prstGeom>
            <a:gradFill flip="none" rotWithShape="1">
              <a:gsLst>
                <a:gs pos="0">
                  <a:schemeClr val="accent3">
                    <a:alpha val="40000"/>
                  </a:schemeClr>
                </a:gs>
                <a:gs pos="34000">
                  <a:schemeClr val="accent3">
                    <a:alpha val="20000"/>
                  </a:schemeClr>
                </a:gs>
                <a:gs pos="64999">
                  <a:schemeClr val="accent3">
                    <a:alpha val="0"/>
                  </a:schemeClr>
                </a:gs>
              </a:gsLst>
              <a:path path="circle">
                <a:fillToRect l="62278" t="119636" r="37721" b="-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152" name="Group 9"/>
            <p:cNvGrpSpPr/>
            <p:nvPr/>
          </p:nvGrpSpPr>
          <p:grpSpPr>
            <a:xfrm>
              <a:off x="742945" y="0"/>
              <a:ext cx="11449052" cy="6857999"/>
              <a:chOff x="0" y="0"/>
              <a:chExt cx="11449050" cy="6857998"/>
            </a:xfrm>
          </p:grpSpPr>
          <p:sp>
            <p:nvSpPr>
              <p:cNvPr id="150" name="Rectangle 19"/>
              <p:cNvSpPr/>
              <p:nvPr/>
            </p:nvSpPr>
            <p:spPr>
              <a:xfrm rot="5400000" flipH="1">
                <a:off x="4010025" y="-4010026"/>
                <a:ext cx="3429000" cy="11449051"/>
              </a:xfrm>
              <a:prstGeom prst="rect">
                <a:avLst/>
              </a:prstGeom>
              <a:gradFill flip="none" rotWithShape="1">
                <a:gsLst>
                  <a:gs pos="0">
                    <a:schemeClr val="accent2">
                      <a:alpha val="60000"/>
                    </a:schemeClr>
                  </a:gs>
                  <a:gs pos="60000">
                    <a:schemeClr val="accent2">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1" name="Rectangle 20"/>
              <p:cNvSpPr/>
              <p:nvPr/>
            </p:nvSpPr>
            <p:spPr>
              <a:xfrm rot="5400000">
                <a:off x="4010025" y="-581027"/>
                <a:ext cx="3429000" cy="11449051"/>
              </a:xfrm>
              <a:prstGeom prst="rect">
                <a:avLst/>
              </a:prstGeom>
              <a:gradFill flip="none" rotWithShape="1">
                <a:gsLst>
                  <a:gs pos="0">
                    <a:schemeClr val="accent2">
                      <a:alpha val="60000"/>
                    </a:schemeClr>
                  </a:gs>
                  <a:gs pos="60000">
                    <a:schemeClr val="accent2">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155" name="Group 10"/>
            <p:cNvGrpSpPr/>
            <p:nvPr/>
          </p:nvGrpSpPr>
          <p:grpSpPr>
            <a:xfrm>
              <a:off x="311998" y="2"/>
              <a:ext cx="11880002" cy="4713262"/>
              <a:chOff x="0" y="0"/>
              <a:chExt cx="11880001" cy="4713260"/>
            </a:xfrm>
          </p:grpSpPr>
          <p:sp>
            <p:nvSpPr>
              <p:cNvPr id="153" name="Rectangle 17"/>
              <p:cNvSpPr/>
              <p:nvPr/>
            </p:nvSpPr>
            <p:spPr>
              <a:xfrm rot="16200000" flipH="1">
                <a:off x="6553634" y="-613106"/>
                <a:ext cx="4712733" cy="5940001"/>
              </a:xfrm>
              <a:prstGeom prst="rect">
                <a:avLst/>
              </a:prstGeom>
              <a:gradFill flip="none" rotWithShape="1">
                <a:gsLst>
                  <a:gs pos="0">
                    <a:schemeClr val="accent3">
                      <a:alpha val="60000"/>
                    </a:schemeClr>
                  </a:gs>
                  <a:gs pos="63000">
                    <a:schemeClr val="accent3">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4" name="Rectangle 18"/>
              <p:cNvSpPr/>
              <p:nvPr/>
            </p:nvSpPr>
            <p:spPr>
              <a:xfrm rot="5400000">
                <a:off x="613633" y="-613634"/>
                <a:ext cx="4712734" cy="5940001"/>
              </a:xfrm>
              <a:prstGeom prst="rect">
                <a:avLst/>
              </a:prstGeom>
              <a:gradFill flip="none" rotWithShape="1">
                <a:gsLst>
                  <a:gs pos="0">
                    <a:schemeClr val="accent3">
                      <a:alpha val="60000"/>
                    </a:schemeClr>
                  </a:gs>
                  <a:gs pos="63000">
                    <a:schemeClr val="accent3">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158" name="Group 11"/>
            <p:cNvGrpSpPr/>
            <p:nvPr/>
          </p:nvGrpSpPr>
          <p:grpSpPr>
            <a:xfrm>
              <a:off x="2" y="4"/>
              <a:ext cx="9515474" cy="3766110"/>
              <a:chOff x="1" y="2"/>
              <a:chExt cx="9515472" cy="3766108"/>
            </a:xfrm>
          </p:grpSpPr>
          <p:sp>
            <p:nvSpPr>
              <p:cNvPr id="156" name="Rectangle 15"/>
              <p:cNvSpPr/>
              <p:nvPr/>
            </p:nvSpPr>
            <p:spPr>
              <a:xfrm flipH="1">
                <a:off x="1" y="2"/>
                <a:ext cx="4757736" cy="3766110"/>
              </a:xfrm>
              <a:prstGeom prst="rect">
                <a:avLst/>
              </a:prstGeom>
              <a:gradFill flip="none" rotWithShape="1">
                <a:gsLst>
                  <a:gs pos="0">
                    <a:schemeClr val="accent1">
                      <a:alpha val="60000"/>
                    </a:schemeClr>
                  </a:gs>
                  <a:gs pos="60000">
                    <a:schemeClr val="accent1">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7" name="Rectangle 16"/>
              <p:cNvSpPr/>
              <p:nvPr/>
            </p:nvSpPr>
            <p:spPr>
              <a:xfrm>
                <a:off x="4757738" y="2"/>
                <a:ext cx="4757736" cy="3766110"/>
              </a:xfrm>
              <a:prstGeom prst="rect">
                <a:avLst/>
              </a:prstGeom>
              <a:gradFill flip="none" rotWithShape="1">
                <a:gsLst>
                  <a:gs pos="0">
                    <a:schemeClr val="accent1">
                      <a:alpha val="60000"/>
                    </a:schemeClr>
                  </a:gs>
                  <a:gs pos="60000">
                    <a:schemeClr val="accent1">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161" name="Group 12"/>
            <p:cNvGrpSpPr/>
            <p:nvPr/>
          </p:nvGrpSpPr>
          <p:grpSpPr>
            <a:xfrm>
              <a:off x="2676525" y="2"/>
              <a:ext cx="9515475" cy="3766110"/>
              <a:chOff x="0" y="0"/>
              <a:chExt cx="9515473" cy="3766108"/>
            </a:xfrm>
          </p:grpSpPr>
          <p:sp>
            <p:nvSpPr>
              <p:cNvPr id="159" name="Rectangle 13"/>
              <p:cNvSpPr/>
              <p:nvPr/>
            </p:nvSpPr>
            <p:spPr>
              <a:xfrm flipH="1">
                <a:off x="0" y="0"/>
                <a:ext cx="4757736" cy="3766109"/>
              </a:xfrm>
              <a:prstGeom prst="rect">
                <a:avLst/>
              </a:prstGeom>
              <a:gradFill flip="none" rotWithShape="1">
                <a:gsLst>
                  <a:gs pos="0">
                    <a:schemeClr val="accent2">
                      <a:alpha val="60000"/>
                    </a:schemeClr>
                  </a:gs>
                  <a:gs pos="60000">
                    <a:schemeClr val="accent2">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0" name="Rectangle 14"/>
              <p:cNvSpPr/>
              <p:nvPr/>
            </p:nvSpPr>
            <p:spPr>
              <a:xfrm>
                <a:off x="4757737" y="0"/>
                <a:ext cx="4757737" cy="3766109"/>
              </a:xfrm>
              <a:prstGeom prst="rect">
                <a:avLst/>
              </a:prstGeom>
              <a:gradFill flip="none" rotWithShape="1">
                <a:gsLst>
                  <a:gs pos="0">
                    <a:schemeClr val="accent2">
                      <a:alpha val="60000"/>
                    </a:schemeClr>
                  </a:gs>
                  <a:gs pos="60000">
                    <a:schemeClr val="accent2">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sp>
        <p:nvSpPr>
          <p:cNvPr id="163" name="Rectangle 21"/>
          <p:cNvSpPr/>
          <p:nvPr/>
        </p:nvSpPr>
        <p:spPr>
          <a:xfrm>
            <a:off x="0" y="0"/>
            <a:ext cx="12192000" cy="6858000"/>
          </a:xfrm>
          <a:prstGeom prst="rect">
            <a:avLst/>
          </a:prstGeom>
          <a:solidFill>
            <a:srgbClr val="263B22">
              <a:alpha val="40000"/>
            </a:srgbClr>
          </a:solidFill>
          <a:ln w="12700">
            <a:miter lim="400000"/>
          </a:ln>
        </p:spPr>
        <p:txBody>
          <a:bodyPr lIns="45719" rIns="45719" anchor="ctr"/>
          <a:lstStyle/>
          <a:p>
            <a:pPr algn="r">
              <a:defRPr>
                <a:solidFill>
                  <a:srgbClr val="FFFFFF"/>
                </a:solidFill>
              </a:defRPr>
            </a:pPr>
            <a:endParaRPr/>
          </a:p>
        </p:txBody>
      </p:sp>
      <p:sp>
        <p:nvSpPr>
          <p:cNvPr id="164" name="Text názvu"/>
          <p:cNvSpPr txBox="1">
            <a:spLocks noGrp="1"/>
          </p:cNvSpPr>
          <p:nvPr>
            <p:ph type="title"/>
          </p:nvPr>
        </p:nvSpPr>
        <p:spPr>
          <a:xfrm>
            <a:off x="539999" y="539999"/>
            <a:ext cx="4511426" cy="2771776"/>
          </a:xfrm>
          <a:prstGeom prst="rect">
            <a:avLst/>
          </a:prstGeom>
        </p:spPr>
        <p:txBody>
          <a:bodyPr/>
          <a:lstStyle>
            <a:lvl1pPr>
              <a:defRPr sz="6000"/>
            </a:lvl1pPr>
          </a:lstStyle>
          <a:p>
            <a:r>
              <a:t>Text názvu</a:t>
            </a:r>
          </a:p>
        </p:txBody>
      </p:sp>
      <p:sp>
        <p:nvSpPr>
          <p:cNvPr id="165" name="Text úrovně 1…"/>
          <p:cNvSpPr txBox="1">
            <a:spLocks noGrp="1"/>
          </p:cNvSpPr>
          <p:nvPr>
            <p:ph type="body" idx="1"/>
          </p:nvPr>
        </p:nvSpPr>
        <p:spPr>
          <a:xfrm>
            <a:off x="5232400" y="539999"/>
            <a:ext cx="6408736" cy="5759451"/>
          </a:xfrm>
          <a:prstGeom prst="rect">
            <a:avLst/>
          </a:prstGeom>
        </p:spPr>
        <p:txBody>
          <a:bodyPr/>
          <a:lstStyle>
            <a:lvl1pPr>
              <a:defRPr sz="3200"/>
            </a:lvl1pPr>
            <a:lvl2pPr marL="809999" indent="-359999">
              <a:defRPr sz="3200"/>
            </a:lvl2pPr>
            <a:lvl3pPr marL="1289999" indent="-479999">
              <a:defRPr sz="3200"/>
            </a:lvl3pPr>
            <a:lvl4pPr marL="1650000" indent="-480000">
              <a:defRPr sz="3200"/>
            </a:lvl4pPr>
            <a:lvl5pPr marL="2009999" indent="-479999">
              <a:defRPr sz="3200"/>
            </a:lvl5pPr>
          </a:lstStyle>
          <a:p>
            <a:r>
              <a:t>Text úrovně 1</a:t>
            </a:r>
          </a:p>
          <a:p>
            <a:pPr lvl="1"/>
            <a:r>
              <a:t>Text úrovně 2</a:t>
            </a:r>
          </a:p>
          <a:p>
            <a:pPr lvl="2"/>
            <a:r>
              <a:t>Text úrovně 3</a:t>
            </a:r>
          </a:p>
          <a:p>
            <a:pPr lvl="3"/>
            <a:r>
              <a:t>Text úrovně 4</a:t>
            </a:r>
          </a:p>
          <a:p>
            <a:pPr lvl="4"/>
            <a:r>
              <a:t>Text úrovně 5</a:t>
            </a:r>
          </a:p>
        </p:txBody>
      </p:sp>
      <p:sp>
        <p:nvSpPr>
          <p:cNvPr id="166" name="Text Placeholder 3"/>
          <p:cNvSpPr>
            <a:spLocks noGrp="1"/>
          </p:cNvSpPr>
          <p:nvPr>
            <p:ph type="body" sz="quarter" idx="21"/>
          </p:nvPr>
        </p:nvSpPr>
        <p:spPr>
          <a:xfrm>
            <a:off x="539999" y="3536950"/>
            <a:ext cx="4511428" cy="2771775"/>
          </a:xfrm>
          <a:prstGeom prst="rect">
            <a:avLst/>
          </a:prstGeom>
        </p:spPr>
        <p:txBody>
          <a:bodyPr/>
          <a:lstStyle/>
          <a:p>
            <a:pPr marL="0" indent="0">
              <a:buSzTx/>
              <a:buFontTx/>
              <a:buNone/>
              <a:defRPr sz="1600" cap="all" spc="300"/>
            </a:pPr>
            <a:endParaRPr/>
          </a:p>
        </p:txBody>
      </p:sp>
      <p:sp>
        <p:nvSpPr>
          <p:cNvPr id="167"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74" name="Text názvu"/>
          <p:cNvSpPr txBox="1">
            <a:spLocks noGrp="1"/>
          </p:cNvSpPr>
          <p:nvPr>
            <p:ph type="title"/>
          </p:nvPr>
        </p:nvSpPr>
        <p:spPr>
          <a:xfrm>
            <a:off x="539999" y="539999"/>
            <a:ext cx="4511426" cy="2771776"/>
          </a:xfrm>
          <a:prstGeom prst="rect">
            <a:avLst/>
          </a:prstGeom>
        </p:spPr>
        <p:txBody>
          <a:bodyPr/>
          <a:lstStyle>
            <a:lvl1pPr>
              <a:defRPr sz="6000"/>
            </a:lvl1pPr>
          </a:lstStyle>
          <a:p>
            <a:r>
              <a:t>Text názvu</a:t>
            </a:r>
          </a:p>
        </p:txBody>
      </p:sp>
      <p:sp>
        <p:nvSpPr>
          <p:cNvPr id="175" name="Picture Placeholder 2"/>
          <p:cNvSpPr>
            <a:spLocks noGrp="1"/>
          </p:cNvSpPr>
          <p:nvPr>
            <p:ph type="pic" idx="21"/>
          </p:nvPr>
        </p:nvSpPr>
        <p:spPr>
          <a:xfrm>
            <a:off x="5232400" y="549275"/>
            <a:ext cx="6408736" cy="5759450"/>
          </a:xfrm>
          <a:prstGeom prst="rect">
            <a:avLst/>
          </a:prstGeom>
        </p:spPr>
        <p:txBody>
          <a:bodyPr lIns="91439" rIns="91439">
            <a:noAutofit/>
          </a:bodyPr>
          <a:lstStyle/>
          <a:p>
            <a:endParaRPr/>
          </a:p>
        </p:txBody>
      </p:sp>
      <p:sp>
        <p:nvSpPr>
          <p:cNvPr id="176" name="Text úrovně 1…"/>
          <p:cNvSpPr txBox="1">
            <a:spLocks noGrp="1"/>
          </p:cNvSpPr>
          <p:nvPr>
            <p:ph type="body" sz="quarter" idx="1"/>
          </p:nvPr>
        </p:nvSpPr>
        <p:spPr>
          <a:xfrm>
            <a:off x="539999" y="3536950"/>
            <a:ext cx="4511426" cy="2771775"/>
          </a:xfrm>
          <a:prstGeom prst="rect">
            <a:avLst/>
          </a:prstGeom>
        </p:spPr>
        <p:txBody>
          <a:bodyPr/>
          <a:lstStyle>
            <a:lvl1pPr marL="0" indent="0">
              <a:buSzTx/>
              <a:buFontTx/>
              <a:buNone/>
              <a:defRPr sz="1600" cap="all" spc="300"/>
            </a:lvl1pPr>
            <a:lvl2pPr marL="0" indent="457200">
              <a:buSzTx/>
              <a:buFontTx/>
              <a:buNone/>
              <a:defRPr sz="1600" cap="all" spc="300"/>
            </a:lvl2pPr>
            <a:lvl3pPr marL="0" indent="914400">
              <a:buSzTx/>
              <a:buFontTx/>
              <a:buNone/>
              <a:defRPr sz="1600" cap="all" spc="300"/>
            </a:lvl3pPr>
            <a:lvl4pPr marL="0" indent="1371600">
              <a:buSzTx/>
              <a:buFontTx/>
              <a:buNone/>
              <a:defRPr sz="1600" cap="all" spc="300"/>
            </a:lvl4pPr>
            <a:lvl5pPr marL="0" indent="1828800">
              <a:buSzTx/>
              <a:buFontTx/>
              <a:buNone/>
              <a:defRPr sz="1600" cap="all" spc="300"/>
            </a:lvl5pPr>
          </a:lstStyle>
          <a:p>
            <a:r>
              <a:t>Text úrovně 1</a:t>
            </a:r>
          </a:p>
          <a:p>
            <a:pPr lvl="1"/>
            <a:r>
              <a:t>Text úrovně 2</a:t>
            </a:r>
          </a:p>
          <a:p>
            <a:pPr lvl="2"/>
            <a:r>
              <a:t>Text úrovně 3</a:t>
            </a:r>
          </a:p>
          <a:p>
            <a:pPr lvl="3"/>
            <a:r>
              <a:t>Text úrovně 4</a:t>
            </a:r>
          </a:p>
          <a:p>
            <a:pPr lvl="4"/>
            <a:r>
              <a:t>Text úrovně 5</a:t>
            </a:r>
          </a:p>
        </p:txBody>
      </p:sp>
      <p:sp>
        <p:nvSpPr>
          <p:cNvPr id="177"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4" name="Group 16"/>
          <p:cNvGrpSpPr/>
          <p:nvPr/>
        </p:nvGrpSpPr>
        <p:grpSpPr>
          <a:xfrm>
            <a:off x="1391999" y="-1"/>
            <a:ext cx="10800002" cy="6858002"/>
            <a:chOff x="0" y="0"/>
            <a:chExt cx="10800000" cy="6858000"/>
          </a:xfrm>
        </p:grpSpPr>
        <p:sp>
          <p:nvSpPr>
            <p:cNvPr id="2" name="Rectangle 14"/>
            <p:cNvSpPr/>
            <p:nvPr/>
          </p:nvSpPr>
          <p:spPr>
            <a:xfrm rot="10800000">
              <a:off x="0" y="0"/>
              <a:ext cx="5400001" cy="6858000"/>
            </a:xfrm>
            <a:prstGeom prst="rect">
              <a:avLst/>
            </a:prstGeom>
            <a:gradFill flip="none" rotWithShape="1">
              <a:gsLst>
                <a:gs pos="0">
                  <a:schemeClr val="accent2"/>
                </a:gs>
                <a:gs pos="60000">
                  <a:schemeClr val="accent2">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r">
                <a:defRPr>
                  <a:solidFill>
                    <a:srgbClr val="FFFFFF"/>
                  </a:solidFill>
                </a:defRPr>
              </a:pPr>
              <a:endParaRPr/>
            </a:p>
          </p:txBody>
        </p:sp>
        <p:sp>
          <p:nvSpPr>
            <p:cNvPr id="3" name="Rectangle 15"/>
            <p:cNvSpPr/>
            <p:nvPr/>
          </p:nvSpPr>
          <p:spPr>
            <a:xfrm rot="10800000" flipH="1">
              <a:off x="5399999" y="0"/>
              <a:ext cx="5400002" cy="6858000"/>
            </a:xfrm>
            <a:prstGeom prst="rect">
              <a:avLst/>
            </a:prstGeom>
            <a:gradFill flip="none" rotWithShape="1">
              <a:gsLst>
                <a:gs pos="0">
                  <a:schemeClr val="accent2"/>
                </a:gs>
                <a:gs pos="60000">
                  <a:schemeClr val="accent2">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r">
                <a:defRPr>
                  <a:solidFill>
                    <a:srgbClr val="FFFFFF"/>
                  </a:solidFill>
                </a:defRPr>
              </a:pPr>
              <a:endParaRPr/>
            </a:p>
          </p:txBody>
        </p:sp>
      </p:grpSp>
      <p:grpSp>
        <p:nvGrpSpPr>
          <p:cNvPr id="7" name="Group 10"/>
          <p:cNvGrpSpPr/>
          <p:nvPr/>
        </p:nvGrpSpPr>
        <p:grpSpPr>
          <a:xfrm>
            <a:off x="-1" y="-1"/>
            <a:ext cx="3429001" cy="6858001"/>
            <a:chOff x="0" y="0"/>
            <a:chExt cx="3429000" cy="6858000"/>
          </a:xfrm>
        </p:grpSpPr>
        <p:sp>
          <p:nvSpPr>
            <p:cNvPr id="5" name="Rectangle 12"/>
            <p:cNvSpPr/>
            <p:nvPr/>
          </p:nvSpPr>
          <p:spPr>
            <a:xfrm rot="16200000" flipH="1">
              <a:off x="0" y="3429000"/>
              <a:ext cx="3429000" cy="3429000"/>
            </a:xfrm>
            <a:prstGeom prst="rect">
              <a:avLst/>
            </a:prstGeom>
            <a:gradFill flip="none" rotWithShape="1">
              <a:gsLst>
                <a:gs pos="0">
                  <a:schemeClr val="accent2"/>
                </a:gs>
                <a:gs pos="60000">
                  <a:schemeClr val="accent2">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r">
                <a:defRPr>
                  <a:solidFill>
                    <a:srgbClr val="FFFFFF"/>
                  </a:solidFill>
                </a:defRPr>
              </a:pPr>
              <a:endParaRPr/>
            </a:p>
          </p:txBody>
        </p:sp>
        <p:sp>
          <p:nvSpPr>
            <p:cNvPr id="6" name="Rectangle 13"/>
            <p:cNvSpPr/>
            <p:nvPr/>
          </p:nvSpPr>
          <p:spPr>
            <a:xfrm rot="16200000">
              <a:off x="0" y="-1"/>
              <a:ext cx="3429001" cy="3429001"/>
            </a:xfrm>
            <a:prstGeom prst="rect">
              <a:avLst/>
            </a:prstGeom>
            <a:gradFill flip="none" rotWithShape="1">
              <a:gsLst>
                <a:gs pos="0">
                  <a:schemeClr val="accent2"/>
                </a:gs>
                <a:gs pos="60000">
                  <a:schemeClr val="accent2">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r">
                <a:defRPr>
                  <a:solidFill>
                    <a:srgbClr val="FFFFFF"/>
                  </a:solidFill>
                </a:defRPr>
              </a:pPr>
              <a:endParaRPr/>
            </a:p>
          </p:txBody>
        </p:sp>
      </p:grpSp>
      <p:sp>
        <p:nvSpPr>
          <p:cNvPr id="8" name="Rectangle 11"/>
          <p:cNvSpPr/>
          <p:nvPr/>
        </p:nvSpPr>
        <p:spPr>
          <a:xfrm rot="10800000">
            <a:off x="5602287" y="268286"/>
            <a:ext cx="6589713" cy="6589714"/>
          </a:xfrm>
          <a:prstGeom prst="rect">
            <a:avLst/>
          </a:prstGeom>
          <a:gradFill>
            <a:gsLst>
              <a:gs pos="0">
                <a:schemeClr val="accent1"/>
              </a:gs>
              <a:gs pos="60000">
                <a:schemeClr val="accent1">
                  <a:alpha val="0"/>
                </a:schemeClr>
              </a:gs>
            </a:gsLst>
            <a:path path="circle">
              <a:fillToRect l="37721" t="-19636" r="62278" b="119636"/>
            </a:path>
          </a:gradFill>
          <a:ln w="12700">
            <a:miter lim="400000"/>
          </a:ln>
        </p:spPr>
        <p:txBody>
          <a:bodyPr lIns="45719" rIns="45719" anchor="ctr"/>
          <a:lstStyle/>
          <a:p>
            <a:pPr algn="r">
              <a:defRPr>
                <a:solidFill>
                  <a:srgbClr val="FFFFFF"/>
                </a:solidFill>
              </a:defRPr>
            </a:pPr>
            <a:endParaRPr/>
          </a:p>
        </p:txBody>
      </p:sp>
      <p:sp>
        <p:nvSpPr>
          <p:cNvPr id="9" name="Rectangle 17"/>
          <p:cNvSpPr/>
          <p:nvPr/>
        </p:nvSpPr>
        <p:spPr>
          <a:xfrm>
            <a:off x="0" y="0"/>
            <a:ext cx="6589713" cy="6589713"/>
          </a:xfrm>
          <a:prstGeom prst="rect">
            <a:avLst/>
          </a:prstGeom>
          <a:gradFill>
            <a:gsLst>
              <a:gs pos="0">
                <a:schemeClr val="accent1">
                  <a:alpha val="60000"/>
                </a:schemeClr>
              </a:gs>
              <a:gs pos="60000">
                <a:schemeClr val="accent1">
                  <a:alpha val="0"/>
                </a:schemeClr>
              </a:gs>
            </a:gsLst>
            <a:path path="circle">
              <a:fillToRect l="37721" t="-19636" r="62278" b="119636"/>
            </a:path>
          </a:gradFill>
          <a:ln w="12700">
            <a:miter lim="400000"/>
          </a:ln>
        </p:spPr>
        <p:txBody>
          <a:bodyPr lIns="45719" rIns="45719" anchor="ctr"/>
          <a:lstStyle/>
          <a:p>
            <a:pPr algn="r">
              <a:defRPr>
                <a:solidFill>
                  <a:srgbClr val="FFFFFF"/>
                </a:solidFill>
              </a:defRPr>
            </a:pPr>
            <a:endParaRPr/>
          </a:p>
        </p:txBody>
      </p:sp>
      <p:sp>
        <p:nvSpPr>
          <p:cNvPr id="10" name="Rectangle 18"/>
          <p:cNvSpPr/>
          <p:nvPr/>
        </p:nvSpPr>
        <p:spPr>
          <a:xfrm>
            <a:off x="0" y="0"/>
            <a:ext cx="12192000" cy="6858000"/>
          </a:xfrm>
          <a:prstGeom prst="rect">
            <a:avLst/>
          </a:prstGeom>
          <a:solidFill>
            <a:srgbClr val="263B22">
              <a:alpha val="40000"/>
            </a:srgbClr>
          </a:solidFill>
          <a:ln w="12700">
            <a:miter lim="400000"/>
          </a:ln>
        </p:spPr>
        <p:txBody>
          <a:bodyPr lIns="45719" rIns="45719" anchor="ctr"/>
          <a:lstStyle/>
          <a:p>
            <a:pPr algn="r">
              <a:defRPr>
                <a:solidFill>
                  <a:srgbClr val="FFFFFF"/>
                </a:solidFill>
              </a:defRPr>
            </a:pPr>
            <a:endParaRPr/>
          </a:p>
        </p:txBody>
      </p:sp>
      <p:sp>
        <p:nvSpPr>
          <p:cNvPr id="11" name="Text názvu"/>
          <p:cNvSpPr txBox="1">
            <a:spLocks noGrp="1"/>
          </p:cNvSpPr>
          <p:nvPr>
            <p:ph type="title"/>
          </p:nvPr>
        </p:nvSpPr>
        <p:spPr>
          <a:xfrm>
            <a:off x="550862" y="549276"/>
            <a:ext cx="11090276" cy="5759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Text názvu</a:t>
            </a:r>
          </a:p>
        </p:txBody>
      </p:sp>
      <p:sp>
        <p:nvSpPr>
          <p:cNvPr id="12" name="Text úrovně 1…"/>
          <p:cNvSpPr txBox="1">
            <a:spLocks noGrp="1"/>
          </p:cNvSpPr>
          <p:nvPr>
            <p:ph type="body" idx="1"/>
          </p:nvPr>
        </p:nvSpPr>
        <p:spPr>
          <a:xfrm>
            <a:off x="609600" y="1600200"/>
            <a:ext cx="109728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Text úrovně 1</a:t>
            </a:r>
          </a:p>
          <a:p>
            <a:pPr lvl="1"/>
            <a:r>
              <a:t>Text úrovně 2</a:t>
            </a:r>
          </a:p>
          <a:p>
            <a:pPr lvl="2"/>
            <a:r>
              <a:t>Text úrovně 3</a:t>
            </a:r>
          </a:p>
          <a:p>
            <a:pPr lvl="3"/>
            <a:r>
              <a:t>Text úrovně 4</a:t>
            </a:r>
          </a:p>
          <a:p>
            <a:pPr lvl="4"/>
            <a:r>
              <a:t>Text úrovně 5</a:t>
            </a:r>
          </a:p>
        </p:txBody>
      </p:sp>
      <p:sp>
        <p:nvSpPr>
          <p:cNvPr id="13" name="Číslo snímku"/>
          <p:cNvSpPr txBox="1">
            <a:spLocks noGrp="1"/>
          </p:cNvSpPr>
          <p:nvPr>
            <p:ph type="sldNum" sz="quarter" idx="2"/>
          </p:nvPr>
        </p:nvSpPr>
        <p:spPr>
          <a:xfrm>
            <a:off x="11370333" y="6375042"/>
            <a:ext cx="270803" cy="243841"/>
          </a:xfrm>
          <a:prstGeom prst="rect">
            <a:avLst/>
          </a:prstGeom>
          <a:ln w="12700">
            <a:miter lim="400000"/>
          </a:ln>
        </p:spPr>
        <p:txBody>
          <a:bodyPr wrap="none" lIns="45719" rIns="45719" anchor="ctr">
            <a:spAutoFit/>
          </a:bodyPr>
          <a:lstStyle>
            <a:lvl1pPr algn="r">
              <a:defRPr sz="1000" spc="100">
                <a:solidFill>
                  <a:srgbClr val="FFFFFF"/>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Bell MT"/>
          <a:ea typeface="Bell MT"/>
          <a:cs typeface="Bell MT"/>
          <a:sym typeface="Bell MT"/>
        </a:defRPr>
      </a:lvl1pPr>
      <a:lvl2pPr marL="0" marR="0" indent="0" algn="l" defTabSz="9144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Bell MT"/>
          <a:ea typeface="Bell MT"/>
          <a:cs typeface="Bell MT"/>
          <a:sym typeface="Bell MT"/>
        </a:defRPr>
      </a:lvl2pPr>
      <a:lvl3pPr marL="0" marR="0" indent="0" algn="l" defTabSz="9144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Bell MT"/>
          <a:ea typeface="Bell MT"/>
          <a:cs typeface="Bell MT"/>
          <a:sym typeface="Bell MT"/>
        </a:defRPr>
      </a:lvl3pPr>
      <a:lvl4pPr marL="0" marR="0" indent="0" algn="l" defTabSz="9144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Bell MT"/>
          <a:ea typeface="Bell MT"/>
          <a:cs typeface="Bell MT"/>
          <a:sym typeface="Bell MT"/>
        </a:defRPr>
      </a:lvl4pPr>
      <a:lvl5pPr marL="0" marR="0" indent="0" algn="l" defTabSz="9144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Bell MT"/>
          <a:ea typeface="Bell MT"/>
          <a:cs typeface="Bell MT"/>
          <a:sym typeface="Bell MT"/>
        </a:defRPr>
      </a:lvl5pPr>
      <a:lvl6pPr marL="0" marR="0" indent="0" algn="l" defTabSz="9144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Bell MT"/>
          <a:ea typeface="Bell MT"/>
          <a:cs typeface="Bell MT"/>
          <a:sym typeface="Bell MT"/>
        </a:defRPr>
      </a:lvl6pPr>
      <a:lvl7pPr marL="0" marR="0" indent="0" algn="l" defTabSz="9144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Bell MT"/>
          <a:ea typeface="Bell MT"/>
          <a:cs typeface="Bell MT"/>
          <a:sym typeface="Bell MT"/>
        </a:defRPr>
      </a:lvl7pPr>
      <a:lvl8pPr marL="0" marR="0" indent="0" algn="l" defTabSz="9144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Bell MT"/>
          <a:ea typeface="Bell MT"/>
          <a:cs typeface="Bell MT"/>
          <a:sym typeface="Bell MT"/>
        </a:defRPr>
      </a:lvl8pPr>
      <a:lvl9pPr marL="0" marR="0" indent="0" algn="l" defTabSz="9144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Bell MT"/>
          <a:ea typeface="Bell MT"/>
          <a:cs typeface="Bell MT"/>
          <a:sym typeface="Bell MT"/>
        </a:defRPr>
      </a:lvl9pPr>
    </p:titleStyle>
    <p:bodyStyle>
      <a:lvl1pPr marL="269999" marR="0" indent="-269999" algn="l" defTabSz="914400" rtl="0" latinLnBrk="0">
        <a:lnSpc>
          <a:spcPct val="125000"/>
        </a:lnSpc>
        <a:spcBef>
          <a:spcPts val="1000"/>
        </a:spcBef>
        <a:spcAft>
          <a:spcPts val="0"/>
        </a:spcAft>
        <a:buClrTx/>
        <a:buSzPct val="100000"/>
        <a:buFont typeface="Arial"/>
        <a:buChar char="•"/>
        <a:tabLst/>
        <a:defRPr sz="1800" b="0" i="0" u="none" strike="noStrike" cap="none" spc="50" baseline="0">
          <a:solidFill>
            <a:srgbClr val="FFFFFF"/>
          </a:solidFill>
          <a:uFillTx/>
          <a:latin typeface="+mj-lt"/>
          <a:ea typeface="+mj-ea"/>
          <a:cs typeface="+mj-cs"/>
          <a:sym typeface="Avenir Next LT Pro"/>
        </a:defRPr>
      </a:lvl1pPr>
      <a:lvl2pPr marL="719999" marR="0" indent="-269999" algn="l" defTabSz="914400" rtl="0" latinLnBrk="0">
        <a:lnSpc>
          <a:spcPct val="125000"/>
        </a:lnSpc>
        <a:spcBef>
          <a:spcPts val="1000"/>
        </a:spcBef>
        <a:spcAft>
          <a:spcPts val="0"/>
        </a:spcAft>
        <a:buClrTx/>
        <a:buSzPct val="100000"/>
        <a:buFont typeface="Arial"/>
        <a:buChar char="•"/>
        <a:tabLst/>
        <a:defRPr sz="1800" b="0" i="0" u="none" strike="noStrike" cap="none" spc="50" baseline="0">
          <a:solidFill>
            <a:srgbClr val="FFFFFF"/>
          </a:solidFill>
          <a:uFillTx/>
          <a:latin typeface="+mj-lt"/>
          <a:ea typeface="+mj-ea"/>
          <a:cs typeface="+mj-cs"/>
          <a:sym typeface="Avenir Next LT Pro"/>
        </a:defRPr>
      </a:lvl2pPr>
      <a:lvl3pPr marL="1079999" marR="0" indent="-269999" algn="l" defTabSz="914400" rtl="0" latinLnBrk="0">
        <a:lnSpc>
          <a:spcPct val="125000"/>
        </a:lnSpc>
        <a:spcBef>
          <a:spcPts val="1000"/>
        </a:spcBef>
        <a:spcAft>
          <a:spcPts val="0"/>
        </a:spcAft>
        <a:buClrTx/>
        <a:buSzPct val="100000"/>
        <a:buFont typeface="Arial"/>
        <a:buChar char="•"/>
        <a:tabLst/>
        <a:defRPr sz="1800" b="0" i="0" u="none" strike="noStrike" cap="none" spc="50" baseline="0">
          <a:solidFill>
            <a:srgbClr val="FFFFFF"/>
          </a:solidFill>
          <a:uFillTx/>
          <a:latin typeface="+mj-lt"/>
          <a:ea typeface="+mj-ea"/>
          <a:cs typeface="+mj-cs"/>
          <a:sym typeface="Avenir Next LT Pro"/>
        </a:defRPr>
      </a:lvl3pPr>
      <a:lvl4pPr marL="1439999" marR="0" indent="-269999" algn="l" defTabSz="914400" rtl="0" latinLnBrk="0">
        <a:lnSpc>
          <a:spcPct val="125000"/>
        </a:lnSpc>
        <a:spcBef>
          <a:spcPts val="1000"/>
        </a:spcBef>
        <a:spcAft>
          <a:spcPts val="0"/>
        </a:spcAft>
        <a:buClrTx/>
        <a:buSzPct val="100000"/>
        <a:buFont typeface="Arial"/>
        <a:buChar char="•"/>
        <a:tabLst/>
        <a:defRPr sz="1800" b="0" i="0" u="none" strike="noStrike" cap="none" spc="50" baseline="0">
          <a:solidFill>
            <a:srgbClr val="FFFFFF"/>
          </a:solidFill>
          <a:uFillTx/>
          <a:latin typeface="+mj-lt"/>
          <a:ea typeface="+mj-ea"/>
          <a:cs typeface="+mj-cs"/>
          <a:sym typeface="Avenir Next LT Pro"/>
        </a:defRPr>
      </a:lvl4pPr>
      <a:lvl5pPr marL="1800000" marR="0" indent="-269999" algn="l" defTabSz="914400" rtl="0" latinLnBrk="0">
        <a:lnSpc>
          <a:spcPct val="125000"/>
        </a:lnSpc>
        <a:spcBef>
          <a:spcPts val="1000"/>
        </a:spcBef>
        <a:spcAft>
          <a:spcPts val="0"/>
        </a:spcAft>
        <a:buClrTx/>
        <a:buSzPct val="100000"/>
        <a:buFont typeface="Arial"/>
        <a:buChar char="•"/>
        <a:tabLst/>
        <a:defRPr sz="1800" b="0" i="0" u="none" strike="noStrike" cap="none" spc="50" baseline="0">
          <a:solidFill>
            <a:srgbClr val="FFFFFF"/>
          </a:solidFill>
          <a:uFillTx/>
          <a:latin typeface="+mj-lt"/>
          <a:ea typeface="+mj-ea"/>
          <a:cs typeface="+mj-cs"/>
          <a:sym typeface="Avenir Next LT Pro"/>
        </a:defRPr>
      </a:lvl5pPr>
      <a:lvl6pPr marL="2514600" marR="0" indent="-228600" algn="l" defTabSz="914400" rtl="0" latinLnBrk="0">
        <a:lnSpc>
          <a:spcPct val="125000"/>
        </a:lnSpc>
        <a:spcBef>
          <a:spcPts val="1000"/>
        </a:spcBef>
        <a:spcAft>
          <a:spcPts val="0"/>
        </a:spcAft>
        <a:buClrTx/>
        <a:buSzPct val="100000"/>
        <a:buFont typeface="Arial"/>
        <a:buChar char="•"/>
        <a:tabLst/>
        <a:defRPr sz="1800" b="0" i="0" u="none" strike="noStrike" cap="none" spc="50" baseline="0">
          <a:solidFill>
            <a:srgbClr val="FFFFFF"/>
          </a:solidFill>
          <a:uFillTx/>
          <a:latin typeface="+mj-lt"/>
          <a:ea typeface="+mj-ea"/>
          <a:cs typeface="+mj-cs"/>
          <a:sym typeface="Avenir Next LT Pro"/>
        </a:defRPr>
      </a:lvl6pPr>
      <a:lvl7pPr marL="2971800" marR="0" indent="-228600" algn="l" defTabSz="914400" rtl="0" latinLnBrk="0">
        <a:lnSpc>
          <a:spcPct val="125000"/>
        </a:lnSpc>
        <a:spcBef>
          <a:spcPts val="1000"/>
        </a:spcBef>
        <a:spcAft>
          <a:spcPts val="0"/>
        </a:spcAft>
        <a:buClrTx/>
        <a:buSzPct val="100000"/>
        <a:buFont typeface="Arial"/>
        <a:buChar char="•"/>
        <a:tabLst/>
        <a:defRPr sz="1800" b="0" i="0" u="none" strike="noStrike" cap="none" spc="50" baseline="0">
          <a:solidFill>
            <a:srgbClr val="FFFFFF"/>
          </a:solidFill>
          <a:uFillTx/>
          <a:latin typeface="+mj-lt"/>
          <a:ea typeface="+mj-ea"/>
          <a:cs typeface="+mj-cs"/>
          <a:sym typeface="Avenir Next LT Pro"/>
        </a:defRPr>
      </a:lvl7pPr>
      <a:lvl8pPr marL="3429000" marR="0" indent="-228600" algn="l" defTabSz="914400" rtl="0" latinLnBrk="0">
        <a:lnSpc>
          <a:spcPct val="125000"/>
        </a:lnSpc>
        <a:spcBef>
          <a:spcPts val="1000"/>
        </a:spcBef>
        <a:spcAft>
          <a:spcPts val="0"/>
        </a:spcAft>
        <a:buClrTx/>
        <a:buSzPct val="100000"/>
        <a:buFont typeface="Arial"/>
        <a:buChar char="•"/>
        <a:tabLst/>
        <a:defRPr sz="1800" b="0" i="0" u="none" strike="noStrike" cap="none" spc="50" baseline="0">
          <a:solidFill>
            <a:srgbClr val="FFFFFF"/>
          </a:solidFill>
          <a:uFillTx/>
          <a:latin typeface="+mj-lt"/>
          <a:ea typeface="+mj-ea"/>
          <a:cs typeface="+mj-cs"/>
          <a:sym typeface="Avenir Next LT Pro"/>
        </a:defRPr>
      </a:lvl8pPr>
      <a:lvl9pPr marL="3886200" marR="0" indent="-228600" algn="l" defTabSz="914400" rtl="0" latinLnBrk="0">
        <a:lnSpc>
          <a:spcPct val="125000"/>
        </a:lnSpc>
        <a:spcBef>
          <a:spcPts val="1000"/>
        </a:spcBef>
        <a:spcAft>
          <a:spcPts val="0"/>
        </a:spcAft>
        <a:buClrTx/>
        <a:buSzPct val="100000"/>
        <a:buFont typeface="Arial"/>
        <a:buChar char="•"/>
        <a:tabLst/>
        <a:defRPr sz="1800" b="0" i="0" u="none" strike="noStrike" cap="none" spc="50" baseline="0">
          <a:solidFill>
            <a:srgbClr val="FFFFFF"/>
          </a:solidFill>
          <a:uFillTx/>
          <a:latin typeface="+mj-lt"/>
          <a:ea typeface="+mj-ea"/>
          <a:cs typeface="+mj-cs"/>
          <a:sym typeface="Avenir Next LT Pro"/>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100" baseline="0">
          <a:solidFill>
            <a:schemeClr val="tx1"/>
          </a:solidFill>
          <a:uFillTx/>
          <a:latin typeface="+mn-lt"/>
          <a:ea typeface="+mn-ea"/>
          <a:cs typeface="+mn-cs"/>
          <a:sym typeface="Avenir Next LT Pro"/>
        </a:defRPr>
      </a:lvl1pPr>
      <a:lvl2pPr marL="0" marR="0" indent="457200" algn="r" defTabSz="914400" rtl="0" latinLnBrk="0">
        <a:lnSpc>
          <a:spcPct val="100000"/>
        </a:lnSpc>
        <a:spcBef>
          <a:spcPts val="0"/>
        </a:spcBef>
        <a:spcAft>
          <a:spcPts val="0"/>
        </a:spcAft>
        <a:buClrTx/>
        <a:buSzTx/>
        <a:buFontTx/>
        <a:buNone/>
        <a:tabLst/>
        <a:defRPr sz="1000" b="0" i="0" u="none" strike="noStrike" cap="none" spc="100" baseline="0">
          <a:solidFill>
            <a:schemeClr val="tx1"/>
          </a:solidFill>
          <a:uFillTx/>
          <a:latin typeface="+mn-lt"/>
          <a:ea typeface="+mn-ea"/>
          <a:cs typeface="+mn-cs"/>
          <a:sym typeface="Avenir Next LT Pro"/>
        </a:defRPr>
      </a:lvl2pPr>
      <a:lvl3pPr marL="0" marR="0" indent="914400" algn="r" defTabSz="914400" rtl="0" latinLnBrk="0">
        <a:lnSpc>
          <a:spcPct val="100000"/>
        </a:lnSpc>
        <a:spcBef>
          <a:spcPts val="0"/>
        </a:spcBef>
        <a:spcAft>
          <a:spcPts val="0"/>
        </a:spcAft>
        <a:buClrTx/>
        <a:buSzTx/>
        <a:buFontTx/>
        <a:buNone/>
        <a:tabLst/>
        <a:defRPr sz="1000" b="0" i="0" u="none" strike="noStrike" cap="none" spc="100" baseline="0">
          <a:solidFill>
            <a:schemeClr val="tx1"/>
          </a:solidFill>
          <a:uFillTx/>
          <a:latin typeface="+mn-lt"/>
          <a:ea typeface="+mn-ea"/>
          <a:cs typeface="+mn-cs"/>
          <a:sym typeface="Avenir Next LT Pro"/>
        </a:defRPr>
      </a:lvl3pPr>
      <a:lvl4pPr marL="0" marR="0" indent="1371600" algn="r" defTabSz="914400" rtl="0" latinLnBrk="0">
        <a:lnSpc>
          <a:spcPct val="100000"/>
        </a:lnSpc>
        <a:spcBef>
          <a:spcPts val="0"/>
        </a:spcBef>
        <a:spcAft>
          <a:spcPts val="0"/>
        </a:spcAft>
        <a:buClrTx/>
        <a:buSzTx/>
        <a:buFontTx/>
        <a:buNone/>
        <a:tabLst/>
        <a:defRPr sz="1000" b="0" i="0" u="none" strike="noStrike" cap="none" spc="100" baseline="0">
          <a:solidFill>
            <a:schemeClr val="tx1"/>
          </a:solidFill>
          <a:uFillTx/>
          <a:latin typeface="+mn-lt"/>
          <a:ea typeface="+mn-ea"/>
          <a:cs typeface="+mn-cs"/>
          <a:sym typeface="Avenir Next LT Pro"/>
        </a:defRPr>
      </a:lvl4pPr>
      <a:lvl5pPr marL="0" marR="0" indent="1828800" algn="r" defTabSz="914400" rtl="0" latinLnBrk="0">
        <a:lnSpc>
          <a:spcPct val="100000"/>
        </a:lnSpc>
        <a:spcBef>
          <a:spcPts val="0"/>
        </a:spcBef>
        <a:spcAft>
          <a:spcPts val="0"/>
        </a:spcAft>
        <a:buClrTx/>
        <a:buSzTx/>
        <a:buFontTx/>
        <a:buNone/>
        <a:tabLst/>
        <a:defRPr sz="1000" b="0" i="0" u="none" strike="noStrike" cap="none" spc="100" baseline="0">
          <a:solidFill>
            <a:schemeClr val="tx1"/>
          </a:solidFill>
          <a:uFillTx/>
          <a:latin typeface="+mn-lt"/>
          <a:ea typeface="+mn-ea"/>
          <a:cs typeface="+mn-cs"/>
          <a:sym typeface="Avenir Next LT Pro"/>
        </a:defRPr>
      </a:lvl5pPr>
      <a:lvl6pPr marL="0" marR="0" indent="2286000" algn="r" defTabSz="914400" rtl="0" latinLnBrk="0">
        <a:lnSpc>
          <a:spcPct val="100000"/>
        </a:lnSpc>
        <a:spcBef>
          <a:spcPts val="0"/>
        </a:spcBef>
        <a:spcAft>
          <a:spcPts val="0"/>
        </a:spcAft>
        <a:buClrTx/>
        <a:buSzTx/>
        <a:buFontTx/>
        <a:buNone/>
        <a:tabLst/>
        <a:defRPr sz="1000" b="0" i="0" u="none" strike="noStrike" cap="none" spc="100" baseline="0">
          <a:solidFill>
            <a:schemeClr val="tx1"/>
          </a:solidFill>
          <a:uFillTx/>
          <a:latin typeface="+mn-lt"/>
          <a:ea typeface="+mn-ea"/>
          <a:cs typeface="+mn-cs"/>
          <a:sym typeface="Avenir Next LT Pro"/>
        </a:defRPr>
      </a:lvl6pPr>
      <a:lvl7pPr marL="0" marR="0" indent="2743200" algn="r" defTabSz="914400" rtl="0" latinLnBrk="0">
        <a:lnSpc>
          <a:spcPct val="100000"/>
        </a:lnSpc>
        <a:spcBef>
          <a:spcPts val="0"/>
        </a:spcBef>
        <a:spcAft>
          <a:spcPts val="0"/>
        </a:spcAft>
        <a:buClrTx/>
        <a:buSzTx/>
        <a:buFontTx/>
        <a:buNone/>
        <a:tabLst/>
        <a:defRPr sz="1000" b="0" i="0" u="none" strike="noStrike" cap="none" spc="100" baseline="0">
          <a:solidFill>
            <a:schemeClr val="tx1"/>
          </a:solidFill>
          <a:uFillTx/>
          <a:latin typeface="+mn-lt"/>
          <a:ea typeface="+mn-ea"/>
          <a:cs typeface="+mn-cs"/>
          <a:sym typeface="Avenir Next LT Pro"/>
        </a:defRPr>
      </a:lvl7pPr>
      <a:lvl8pPr marL="0" marR="0" indent="3200400" algn="r" defTabSz="914400" rtl="0" latinLnBrk="0">
        <a:lnSpc>
          <a:spcPct val="100000"/>
        </a:lnSpc>
        <a:spcBef>
          <a:spcPts val="0"/>
        </a:spcBef>
        <a:spcAft>
          <a:spcPts val="0"/>
        </a:spcAft>
        <a:buClrTx/>
        <a:buSzTx/>
        <a:buFontTx/>
        <a:buNone/>
        <a:tabLst/>
        <a:defRPr sz="1000" b="0" i="0" u="none" strike="noStrike" cap="none" spc="100" baseline="0">
          <a:solidFill>
            <a:schemeClr val="tx1"/>
          </a:solidFill>
          <a:uFillTx/>
          <a:latin typeface="+mn-lt"/>
          <a:ea typeface="+mn-ea"/>
          <a:cs typeface="+mn-cs"/>
          <a:sym typeface="Avenir Next LT Pro"/>
        </a:defRPr>
      </a:lvl8pPr>
      <a:lvl9pPr marL="0" marR="0" indent="3657600" algn="r" defTabSz="914400" rtl="0" latinLnBrk="0">
        <a:lnSpc>
          <a:spcPct val="100000"/>
        </a:lnSpc>
        <a:spcBef>
          <a:spcPts val="0"/>
        </a:spcBef>
        <a:spcAft>
          <a:spcPts val="0"/>
        </a:spcAft>
        <a:buClrTx/>
        <a:buSzTx/>
        <a:buFontTx/>
        <a:buNone/>
        <a:tabLst/>
        <a:defRPr sz="1000" b="0" i="0" u="none" strike="noStrike" cap="none" spc="100" baseline="0">
          <a:solidFill>
            <a:schemeClr val="tx1"/>
          </a:solidFill>
          <a:uFillTx/>
          <a:latin typeface="+mn-lt"/>
          <a:ea typeface="+mn-ea"/>
          <a:cs typeface="+mn-cs"/>
          <a:sym typeface="Avenir Next LT Pro"/>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Rectangle 8"/>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grpSp>
        <p:nvGrpSpPr>
          <p:cNvPr id="197" name="Group 10"/>
          <p:cNvGrpSpPr/>
          <p:nvPr/>
        </p:nvGrpSpPr>
        <p:grpSpPr>
          <a:xfrm>
            <a:off x="-1" y="0"/>
            <a:ext cx="12192001" cy="6861600"/>
            <a:chOff x="0" y="0"/>
            <a:chExt cx="12191999" cy="6861599"/>
          </a:xfrm>
        </p:grpSpPr>
        <p:sp>
          <p:nvSpPr>
            <p:cNvPr id="187" name="Rectangle 11"/>
            <p:cNvSpPr/>
            <p:nvPr/>
          </p:nvSpPr>
          <p:spPr>
            <a:xfrm rot="16200000">
              <a:off x="0" y="1640113"/>
              <a:ext cx="5217886" cy="5217887"/>
            </a:xfrm>
            <a:prstGeom prst="rect">
              <a:avLst/>
            </a:prstGeom>
            <a:gradFill flip="none" rotWithShape="1">
              <a:gsLst>
                <a:gs pos="0">
                  <a:schemeClr val="accent2">
                    <a:alpha val="60000"/>
                  </a:schemeClr>
                </a:gs>
                <a:gs pos="60000">
                  <a:schemeClr val="accent2">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88" name="Oval 12"/>
            <p:cNvSpPr/>
            <p:nvPr/>
          </p:nvSpPr>
          <p:spPr>
            <a:xfrm>
              <a:off x="6384513" y="0"/>
              <a:ext cx="4320001" cy="4320001"/>
            </a:xfrm>
            <a:prstGeom prst="ellipse">
              <a:avLst/>
            </a:prstGeom>
            <a:solidFill>
              <a:schemeClr val="accent3">
                <a:alpha val="96000"/>
              </a:scheme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89" name="Oval 13"/>
            <p:cNvSpPr/>
            <p:nvPr/>
          </p:nvSpPr>
          <p:spPr>
            <a:xfrm>
              <a:off x="6119056" y="1230054"/>
              <a:ext cx="5506887" cy="5506887"/>
            </a:xfrm>
            <a:prstGeom prst="ellipse">
              <a:avLst/>
            </a:prstGeom>
            <a:solidFill>
              <a:schemeClr val="accent2">
                <a:alpha val="60000"/>
              </a:scheme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192" name="Group 14"/>
            <p:cNvGrpSpPr/>
            <p:nvPr/>
          </p:nvGrpSpPr>
          <p:grpSpPr>
            <a:xfrm>
              <a:off x="690090" y="0"/>
              <a:ext cx="10800002" cy="6858000"/>
              <a:chOff x="0" y="0"/>
              <a:chExt cx="10800000" cy="6857999"/>
            </a:xfrm>
          </p:grpSpPr>
          <p:sp>
            <p:nvSpPr>
              <p:cNvPr id="190" name="Rectangle 19"/>
              <p:cNvSpPr/>
              <p:nvPr/>
            </p:nvSpPr>
            <p:spPr>
              <a:xfrm>
                <a:off x="5400000" y="-1"/>
                <a:ext cx="5400001" cy="6858001"/>
              </a:xfrm>
              <a:prstGeom prst="rect">
                <a:avLst/>
              </a:prstGeom>
              <a:gradFill flip="none" rotWithShape="1">
                <a:gsLst>
                  <a:gs pos="0">
                    <a:schemeClr val="accent1"/>
                  </a:gs>
                  <a:gs pos="60000">
                    <a:schemeClr val="accent1">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1" name="Rectangle 20"/>
              <p:cNvSpPr/>
              <p:nvPr/>
            </p:nvSpPr>
            <p:spPr>
              <a:xfrm flipH="1">
                <a:off x="0" y="-1"/>
                <a:ext cx="5400001" cy="6858001"/>
              </a:xfrm>
              <a:prstGeom prst="rect">
                <a:avLst/>
              </a:prstGeom>
              <a:gradFill flip="none" rotWithShape="1">
                <a:gsLst>
                  <a:gs pos="0">
                    <a:schemeClr val="accent1"/>
                  </a:gs>
                  <a:gs pos="60000">
                    <a:schemeClr val="accent1">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195" name="Group 15"/>
            <p:cNvGrpSpPr/>
            <p:nvPr/>
          </p:nvGrpSpPr>
          <p:grpSpPr>
            <a:xfrm>
              <a:off x="8762998" y="0"/>
              <a:ext cx="3429001" cy="6858000"/>
              <a:chOff x="0" y="0"/>
              <a:chExt cx="3429000" cy="6857998"/>
            </a:xfrm>
          </p:grpSpPr>
          <p:sp>
            <p:nvSpPr>
              <p:cNvPr id="193" name="Rectangle 17"/>
              <p:cNvSpPr/>
              <p:nvPr/>
            </p:nvSpPr>
            <p:spPr>
              <a:xfrm rot="5400000">
                <a:off x="0" y="3428998"/>
                <a:ext cx="3429000" cy="3429001"/>
              </a:xfrm>
              <a:prstGeom prst="rect">
                <a:avLst/>
              </a:prstGeom>
              <a:gradFill flip="none" rotWithShape="1">
                <a:gsLst>
                  <a:gs pos="0">
                    <a:schemeClr val="accent2"/>
                  </a:gs>
                  <a:gs pos="60000">
                    <a:schemeClr val="accent2">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4" name="Rectangle 18"/>
              <p:cNvSpPr/>
              <p:nvPr/>
            </p:nvSpPr>
            <p:spPr>
              <a:xfrm rot="5400000" flipH="1">
                <a:off x="0" y="-1"/>
                <a:ext cx="3429000" cy="3429001"/>
              </a:xfrm>
              <a:prstGeom prst="rect">
                <a:avLst/>
              </a:prstGeom>
              <a:gradFill flip="none" rotWithShape="1">
                <a:gsLst>
                  <a:gs pos="0">
                    <a:schemeClr val="accent2"/>
                  </a:gs>
                  <a:gs pos="60000">
                    <a:schemeClr val="accent2">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196" name="Rectangle 16"/>
            <p:cNvSpPr/>
            <p:nvPr/>
          </p:nvSpPr>
          <p:spPr>
            <a:xfrm rot="10800000">
              <a:off x="5602286" y="271887"/>
              <a:ext cx="6589714" cy="6589713"/>
            </a:xfrm>
            <a:prstGeom prst="rect">
              <a:avLst/>
            </a:prstGeom>
            <a:gradFill flip="none" rotWithShape="1">
              <a:gsLst>
                <a:gs pos="0">
                  <a:schemeClr val="accent3"/>
                </a:gs>
                <a:gs pos="60000">
                  <a:schemeClr val="accent3">
                    <a:alpha val="0"/>
                  </a:schemeClr>
                </a:gs>
              </a:gsLst>
              <a:path path="circle">
                <a:fillToRect l="37721" t="-19636" r="62278" b="119636"/>
              </a:path>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198" name="Rectangle 22"/>
          <p:cNvSpPr/>
          <p:nvPr/>
        </p:nvSpPr>
        <p:spPr>
          <a:xfrm>
            <a:off x="0" y="0"/>
            <a:ext cx="12192000" cy="6858000"/>
          </a:xfrm>
          <a:prstGeom prst="rect">
            <a:avLst/>
          </a:prstGeom>
          <a:gradFill>
            <a:gsLst>
              <a:gs pos="0">
                <a:srgbClr val="263B22">
                  <a:alpha val="40000"/>
                </a:srgbClr>
              </a:gs>
              <a:gs pos="37000">
                <a:srgbClr val="263B22">
                  <a:alpha val="40000"/>
                </a:srgbClr>
              </a:gs>
              <a:gs pos="79000">
                <a:srgbClr val="263B22">
                  <a:alpha val="0"/>
                </a:srgbClr>
              </a:gs>
            </a:gsLst>
          </a:gradFill>
          <a:ln w="12700">
            <a:miter lim="400000"/>
          </a:ln>
        </p:spPr>
        <p:txBody>
          <a:bodyPr lIns="45719" rIns="45719" anchor="ctr"/>
          <a:lstStyle/>
          <a:p>
            <a:pPr>
              <a:defRPr>
                <a:solidFill>
                  <a:srgbClr val="FFFFFF"/>
                </a:solidFill>
              </a:defRPr>
            </a:pPr>
            <a:endParaRPr/>
          </a:p>
        </p:txBody>
      </p:sp>
      <p:sp>
        <p:nvSpPr>
          <p:cNvPr id="199" name="Nadpis 1"/>
          <p:cNvSpPr txBox="1">
            <a:spLocks noGrp="1"/>
          </p:cNvSpPr>
          <p:nvPr>
            <p:ph type="ctrTitle"/>
          </p:nvPr>
        </p:nvSpPr>
        <p:spPr>
          <a:xfrm>
            <a:off x="540000" y="578099"/>
            <a:ext cx="4500561" cy="4259816"/>
          </a:xfrm>
          <a:prstGeom prst="rect">
            <a:avLst/>
          </a:prstGeom>
        </p:spPr>
        <p:txBody>
          <a:bodyPr/>
          <a:lstStyle>
            <a:lvl1pPr>
              <a:defRPr sz="4800" b="1">
                <a:latin typeface="Times New Roman"/>
                <a:ea typeface="Times New Roman"/>
                <a:cs typeface="Times New Roman"/>
                <a:sym typeface="Times New Roman"/>
              </a:defRPr>
            </a:lvl1pPr>
          </a:lstStyle>
          <a:p>
            <a:r>
              <a:t>Prostituce jako zlaté hrdlo doby meziválečné  - Filip Král</a:t>
            </a:r>
          </a:p>
        </p:txBody>
      </p:sp>
      <p:sp>
        <p:nvSpPr>
          <p:cNvPr id="200" name="Podnadpis 2"/>
          <p:cNvSpPr txBox="1">
            <a:spLocks noGrp="1"/>
          </p:cNvSpPr>
          <p:nvPr>
            <p:ph type="subTitle" sz="quarter" idx="1"/>
          </p:nvPr>
        </p:nvSpPr>
        <p:spPr>
          <a:xfrm>
            <a:off x="540000" y="4988476"/>
            <a:ext cx="4500561" cy="1320250"/>
          </a:xfrm>
          <a:prstGeom prst="rect">
            <a:avLst/>
          </a:prstGeom>
        </p:spPr>
        <p:txBody>
          <a:bodyPr/>
          <a:lstStyle>
            <a:lvl1pPr>
              <a:lnSpc>
                <a:spcPct val="115000"/>
              </a:lnSpc>
              <a:defRPr sz="1400">
                <a:latin typeface="Times New Roman"/>
                <a:ea typeface="Times New Roman"/>
                <a:cs typeface="Times New Roman"/>
                <a:sym typeface="Times New Roman"/>
              </a:defRPr>
            </a:lvl1pPr>
          </a:lstStyle>
          <a:p>
            <a:r>
              <a:t>Klíčová slova – prostituce, abolicionismus, reglementace, prohibice, veřejné mínění, choroby, motivace</a:t>
            </a:r>
          </a:p>
        </p:txBody>
      </p:sp>
      <p:grpSp>
        <p:nvGrpSpPr>
          <p:cNvPr id="204" name="Group 24"/>
          <p:cNvGrpSpPr/>
          <p:nvPr/>
        </p:nvGrpSpPr>
        <p:grpSpPr>
          <a:xfrm>
            <a:off x="5337599" y="3599"/>
            <a:ext cx="6854402" cy="6854402"/>
            <a:chOff x="0" y="0"/>
            <a:chExt cx="6854400" cy="6854400"/>
          </a:xfrm>
        </p:grpSpPr>
        <p:sp>
          <p:nvSpPr>
            <p:cNvPr id="201" name="Oval 25"/>
            <p:cNvSpPr/>
            <p:nvPr/>
          </p:nvSpPr>
          <p:spPr>
            <a:xfrm rot="10800000">
              <a:off x="1" y="0"/>
              <a:ext cx="5760001" cy="5760001"/>
            </a:xfrm>
            <a:prstGeom prst="ellipse">
              <a:avLst/>
            </a:prstGeom>
            <a:solidFill>
              <a:schemeClr val="accent1">
                <a:alpha val="80000"/>
              </a:scheme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02" name="Oval 26"/>
            <p:cNvSpPr/>
            <p:nvPr/>
          </p:nvSpPr>
          <p:spPr>
            <a:xfrm rot="10800000">
              <a:off x="1" y="1988424"/>
              <a:ext cx="4320000" cy="4320001"/>
            </a:xfrm>
            <a:prstGeom prst="ellipse">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03" name="Oval 27"/>
            <p:cNvSpPr/>
            <p:nvPr/>
          </p:nvSpPr>
          <p:spPr>
            <a:xfrm rot="10800000">
              <a:off x="0" y="0"/>
              <a:ext cx="6854401" cy="6854401"/>
            </a:xfrm>
            <a:prstGeom prst="ellipse">
              <a:avLst/>
            </a:prstGeom>
            <a:solidFill>
              <a:schemeClr val="accent2">
                <a:alpha val="60000"/>
              </a:scheme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pic>
        <p:nvPicPr>
          <p:cNvPr id="205" name="Picture 3" descr="Picture 3"/>
          <p:cNvPicPr>
            <a:picLocks noChangeAspect="1"/>
          </p:cNvPicPr>
          <p:nvPr/>
        </p:nvPicPr>
        <p:blipFill>
          <a:blip r:embed="rId2"/>
          <a:srcRect t="1158" r="10" b="11"/>
          <a:stretch>
            <a:fillRect/>
          </a:stretch>
        </p:blipFill>
        <p:spPr>
          <a:xfrm>
            <a:off x="4896763" y="-2"/>
            <a:ext cx="6858001" cy="6858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Nadpis 1"/>
          <p:cNvSpPr txBox="1">
            <a:spLocks noGrp="1"/>
          </p:cNvSpPr>
          <p:nvPr>
            <p:ph type="title"/>
          </p:nvPr>
        </p:nvSpPr>
        <p:spPr>
          <a:prstGeom prst="rect">
            <a:avLst/>
          </a:prstGeom>
        </p:spPr>
        <p:txBody>
          <a:bodyPr/>
          <a:lstStyle>
            <a:lvl1pPr>
              <a:defRPr sz="2800"/>
            </a:lvl1pPr>
          </a:lstStyle>
          <a:p>
            <a:r>
              <a:t>                          Závěr                                       </a:t>
            </a:r>
          </a:p>
        </p:txBody>
      </p:sp>
      <p:sp>
        <p:nvSpPr>
          <p:cNvPr id="240" name="Zástupný obsah 2"/>
          <p:cNvSpPr txBox="1">
            <a:spLocks noGrp="1"/>
          </p:cNvSpPr>
          <p:nvPr>
            <p:ph type="body" sz="half" idx="1"/>
          </p:nvPr>
        </p:nvSpPr>
        <p:spPr>
          <a:xfrm>
            <a:off x="540000" y="1929600"/>
            <a:ext cx="5437186" cy="4384801"/>
          </a:xfrm>
          <a:prstGeom prst="rect">
            <a:avLst/>
          </a:prstGeom>
        </p:spPr>
        <p:txBody>
          <a:bodyPr/>
          <a:lstStyle>
            <a:lvl1pPr marL="269875" indent="-269875" algn="just">
              <a:lnSpc>
                <a:spcPct val="100000"/>
              </a:lnSpc>
              <a:defRPr sz="1500" spc="0">
                <a:latin typeface="Times New Roman"/>
                <a:ea typeface="Times New Roman"/>
                <a:cs typeface="Times New Roman"/>
                <a:sym typeface="Times New Roman"/>
              </a:defRPr>
            </a:lvl1pPr>
          </a:lstStyle>
          <a:p>
            <a:r>
              <a:t>Jak už jsem zmínil, motivace po výdělku byla u žen veliká. Hlavní důvod byl také v nízkých příjmech v meziválečném období. Nabízí se nám otázka, jestli to máme těm ženám zazlívat? Podle mého názoru se zde můžeme odpíchnout od výzkumu z 19. st., kdy se došlo k závěru, že prostituce je důležitá jako kanalizace nebo veřejná skládka. Abychom obhájili toto kontroverzní tvrzení, musíme vycházet z minulosti. Nebýt ve středověku a také v renesanci prostituce, muži by znásilňovali děti a docházelo by k sodomii. Dříve i prostituce utužovala manželské vztahy, což je dnes nepředstavitelné. Pokud by jsme tedy vycházeli z tohoto náhledu, těžko těmto ženám něco zazlívat. Pokud si prostitutky tedy vedly zdravotní knížku a nepřenášely tak pohlavní nemoci, tak mi přijde reglementační opatření jako rozumnější cesta než úplné zrušení.</a:t>
            </a:r>
          </a:p>
        </p:txBody>
      </p:sp>
      <p:pic>
        <p:nvPicPr>
          <p:cNvPr id="241" name="Zvukový záznam.m4a" descr="Zvukový záznam.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6794500" y="1447800"/>
            <a:ext cx="571500" cy="5715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741" fill="hold"/>
                                        <p:tgtEl>
                                          <p:spTgt spid="2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4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Přehled literatury…"/>
          <p:cNvSpPr txBox="1">
            <a:spLocks noGrp="1"/>
          </p:cNvSpPr>
          <p:nvPr>
            <p:ph type="title"/>
          </p:nvPr>
        </p:nvSpPr>
        <p:spPr>
          <a:xfrm>
            <a:off x="539999" y="539999"/>
            <a:ext cx="11101136" cy="5778002"/>
          </a:xfrm>
          <a:prstGeom prst="rect">
            <a:avLst/>
          </a:prstGeom>
        </p:spPr>
        <p:txBody>
          <a:bodyPr/>
          <a:lstStyle/>
          <a:p>
            <a:pPr defTabSz="813816">
              <a:defRPr sz="3293"/>
            </a:pPr>
            <a:r>
              <a:t>Přehled literatury</a:t>
            </a:r>
          </a:p>
          <a:p>
            <a:pPr marL="160621" indent="-160621" defTabSz="813816">
              <a:lnSpc>
                <a:spcPct val="125000"/>
              </a:lnSpc>
              <a:spcBef>
                <a:spcPts val="800"/>
              </a:spcBef>
              <a:buSzPct val="100000"/>
              <a:defRPr sz="1602" spc="44">
                <a:latin typeface="Times New Roman"/>
                <a:ea typeface="Times New Roman"/>
                <a:cs typeface="Times New Roman"/>
                <a:sym typeface="Times New Roman"/>
              </a:defRPr>
            </a:pPr>
            <a:r>
              <a:t>Havelková, B., &amp; Bellak-Hančilová, B. (2014). Co s prostitucí. </a:t>
            </a:r>
            <a:r>
              <a:rPr i="1"/>
              <a:t>Veřejné politiky</a:t>
            </a:r>
            <a:r>
              <a:t>.</a:t>
            </a:r>
          </a:p>
          <a:p>
            <a:pPr marL="160621" indent="-160621" defTabSz="813816">
              <a:lnSpc>
                <a:spcPct val="125000"/>
              </a:lnSpc>
              <a:spcBef>
                <a:spcPts val="800"/>
              </a:spcBef>
              <a:buSzPct val="100000"/>
              <a:defRPr sz="1602" spc="44">
                <a:latin typeface="Times New Roman"/>
                <a:ea typeface="Times New Roman"/>
                <a:cs typeface="Times New Roman"/>
                <a:sym typeface="Times New Roman"/>
              </a:defRPr>
            </a:pPr>
            <a:r>
              <a:t>KUBEŠ, R. (2006). </a:t>
            </a:r>
            <a:r>
              <a:rPr i="1"/>
              <a:t>Zdaňování prostituce</a:t>
            </a:r>
            <a:r>
              <a:t> (Doctoral dissertation, Masarykova univerzita, Právnická fakulta).</a:t>
            </a:r>
          </a:p>
          <a:p>
            <a:pPr marL="160621" indent="-160621" defTabSz="813816">
              <a:lnSpc>
                <a:spcPct val="125000"/>
              </a:lnSpc>
              <a:spcBef>
                <a:spcPts val="800"/>
              </a:spcBef>
              <a:buSzPct val="100000"/>
              <a:defRPr sz="1602" spc="44">
                <a:latin typeface="Times New Roman"/>
                <a:ea typeface="Times New Roman"/>
                <a:cs typeface="Times New Roman"/>
                <a:sym typeface="Times New Roman"/>
              </a:defRPr>
            </a:pPr>
            <a:r>
              <a:t>Dvořáková, M. (2019). Legalizace prostituce jako krok ve prospěch veřejného zájmu.</a:t>
            </a:r>
          </a:p>
          <a:p>
            <a:pPr marL="160621" indent="-160621" defTabSz="813816">
              <a:lnSpc>
                <a:spcPct val="125000"/>
              </a:lnSpc>
              <a:spcBef>
                <a:spcPts val="800"/>
              </a:spcBef>
              <a:buSzPct val="100000"/>
              <a:defRPr sz="1602" spc="44">
                <a:latin typeface="Times New Roman"/>
                <a:ea typeface="Times New Roman"/>
                <a:cs typeface="Times New Roman"/>
                <a:sym typeface="Times New Roman"/>
              </a:defRPr>
            </a:pPr>
            <a:r>
              <a:t>Hamáčková, I. (2014). Legalizace prostituce a její dopad na veřejné rozpočty.</a:t>
            </a:r>
          </a:p>
          <a:p>
            <a:pPr marL="160621" indent="-160621" defTabSz="813816">
              <a:lnSpc>
                <a:spcPct val="125000"/>
              </a:lnSpc>
              <a:spcBef>
                <a:spcPts val="800"/>
              </a:spcBef>
              <a:buSzPct val="100000"/>
              <a:defRPr sz="1602" spc="44">
                <a:latin typeface="Times New Roman"/>
                <a:ea typeface="Times New Roman"/>
                <a:cs typeface="Times New Roman"/>
                <a:sym typeface="Times New Roman"/>
              </a:defRPr>
            </a:pPr>
            <a:r>
              <a:t>Ferenc, R. (2009). Prostituce jako sociální problém.</a:t>
            </a:r>
          </a:p>
          <a:p>
            <a:pPr marL="160621" indent="-160621" defTabSz="813816">
              <a:lnSpc>
                <a:spcPct val="125000"/>
              </a:lnSpc>
              <a:spcBef>
                <a:spcPts val="800"/>
              </a:spcBef>
              <a:buSzPct val="100000"/>
              <a:defRPr sz="1602" spc="44">
                <a:latin typeface="Times New Roman"/>
                <a:ea typeface="Times New Roman"/>
                <a:cs typeface="Times New Roman"/>
                <a:sym typeface="Times New Roman"/>
              </a:defRPr>
            </a:pPr>
            <a:r>
              <a:t>HOLUBOVÁ, P. (2012). </a:t>
            </a:r>
            <a:r>
              <a:rPr i="1"/>
              <a:t>Prostituce z pohledu trestního práva</a:t>
            </a:r>
            <a:r>
              <a:t> (Doctoral dissertation, Masarykova univerzita, Právnická fakulta).</a:t>
            </a:r>
          </a:p>
          <a:p>
            <a:pPr marL="160621" indent="-160621" defTabSz="813816">
              <a:lnSpc>
                <a:spcPct val="125000"/>
              </a:lnSpc>
              <a:spcBef>
                <a:spcPts val="800"/>
              </a:spcBef>
              <a:buSzPct val="100000"/>
              <a:defRPr sz="1602" spc="44">
                <a:latin typeface="Times New Roman"/>
                <a:ea typeface="Times New Roman"/>
                <a:cs typeface="Times New Roman"/>
                <a:sym typeface="Times New Roman"/>
              </a:defRPr>
            </a:pPr>
            <a:r>
              <a:t>Barnett, H. C., &amp; Barnett, H. C. (1976). The political economy of rape and prostitution. </a:t>
            </a:r>
            <a:r>
              <a:rPr i="1"/>
              <a:t>Review of Radical Political Economics</a:t>
            </a:r>
            <a:r>
              <a:t>, </a:t>
            </a:r>
            <a:r>
              <a:rPr i="1"/>
              <a:t>8</a:t>
            </a:r>
            <a:r>
              <a:t>(1), 59-68.</a:t>
            </a:r>
          </a:p>
          <a:p>
            <a:pPr marL="160621" indent="-160621" defTabSz="813816">
              <a:lnSpc>
                <a:spcPct val="125000"/>
              </a:lnSpc>
              <a:spcBef>
                <a:spcPts val="800"/>
              </a:spcBef>
              <a:buSzPct val="100000"/>
              <a:defRPr sz="1602" spc="44">
                <a:latin typeface="Times New Roman"/>
                <a:ea typeface="Times New Roman"/>
                <a:cs typeface="Times New Roman"/>
                <a:sym typeface="Times New Roman"/>
              </a:defRPr>
            </a:pPr>
            <a:r>
              <a:t>Persak, N. (2012). Prostitution in times of economic crisis: Effects, human agency and societal responses. In </a:t>
            </a:r>
            <a:r>
              <a:rPr i="1"/>
              <a:t>Study day on the informal economy: The economic crisis and the informal economy in Europe</a:t>
            </a:r>
            <a:r>
              <a:t>.</a:t>
            </a:r>
          </a:p>
          <a:p>
            <a:pPr marL="160621" indent="-160621" defTabSz="813816">
              <a:lnSpc>
                <a:spcPct val="125000"/>
              </a:lnSpc>
              <a:spcBef>
                <a:spcPts val="800"/>
              </a:spcBef>
              <a:buSzPct val="100000"/>
              <a:defRPr sz="1602" spc="44">
                <a:latin typeface="Times New Roman"/>
                <a:ea typeface="Times New Roman"/>
                <a:cs typeface="Times New Roman"/>
                <a:sym typeface="Times New Roman"/>
              </a:defRPr>
            </a:pPr>
            <a:r>
              <a:t>Warnick, A. C. (2008). Sex without romance: The political economy of prostitution. </a:t>
            </a:r>
            <a:r>
              <a:rPr i="1"/>
              <a:t>LAW WITHOUT ROMANCE, Edward Lopez, ed</a:t>
            </a:r>
            <a:r>
              <a:t>.</a:t>
            </a:r>
          </a:p>
          <a:p>
            <a:pPr marL="116004" indent="-116004" defTabSz="406908">
              <a:lnSpc>
                <a:spcPct val="100000"/>
              </a:lnSpc>
              <a:buSzPct val="100000"/>
              <a:defRPr sz="1157">
                <a:solidFill>
                  <a:srgbClr val="777777"/>
                </a:solidFill>
                <a:latin typeface="Times New Roman"/>
                <a:ea typeface="Times New Roman"/>
                <a:cs typeface="Times New Roman"/>
                <a:sym typeface="Times New Roman"/>
              </a:defRPr>
            </a:pPr>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Nadpis 1"/>
          <p:cNvSpPr txBox="1">
            <a:spLocks noGrp="1"/>
          </p:cNvSpPr>
          <p:nvPr>
            <p:ph type="title"/>
          </p:nvPr>
        </p:nvSpPr>
        <p:spPr>
          <a:xfrm>
            <a:off x="540000" y="539999"/>
            <a:ext cx="11101135" cy="515539"/>
          </a:xfrm>
          <a:prstGeom prst="rect">
            <a:avLst/>
          </a:prstGeom>
        </p:spPr>
        <p:txBody>
          <a:bodyPr/>
          <a:lstStyle>
            <a:lvl1pPr>
              <a:defRPr sz="2800"/>
            </a:lvl1pPr>
          </a:lstStyle>
          <a:p>
            <a:r>
              <a:t>Abstrakt</a:t>
            </a:r>
          </a:p>
        </p:txBody>
      </p:sp>
      <p:sp>
        <p:nvSpPr>
          <p:cNvPr id="246" name="Zástupný obsah 2"/>
          <p:cNvSpPr txBox="1">
            <a:spLocks noGrp="1"/>
          </p:cNvSpPr>
          <p:nvPr>
            <p:ph type="body" idx="1"/>
          </p:nvPr>
        </p:nvSpPr>
        <p:spPr>
          <a:xfrm>
            <a:off x="539999" y="1148660"/>
            <a:ext cx="11101138" cy="5160064"/>
          </a:xfrm>
          <a:prstGeom prst="rect">
            <a:avLst/>
          </a:prstGeom>
        </p:spPr>
        <p:txBody>
          <a:bodyPr/>
          <a:lstStyle/>
          <a:p>
            <a:pPr marL="269875" indent="-269875">
              <a:defRPr b="1" spc="0">
                <a:latin typeface="Times New Roman"/>
                <a:ea typeface="Times New Roman"/>
                <a:cs typeface="Times New Roman"/>
                <a:sym typeface="Times New Roman"/>
              </a:defRPr>
            </a:pPr>
            <a:r>
              <a:t> </a:t>
            </a:r>
            <a:r>
              <a:rPr b="0"/>
              <a:t>Myslím si, že téma prostituce z hlediska ekonomického tzn., proč toto povolání přitahovalo takovou spoustu žen i přes vysoké riziko tohoto povolání, je zajímavé k zamyšlení. Všichni máme nějakou obecnou představu o prostituci jako takové. Víme asi, jaká byla jejich motivace, a že společností, byly většinou pohrdáni. Cílem mé práce je ukázat, jak i přes nepříznivé podmínky prostituce a problémy s ní spojené (nemoci, násilí), přitahovalo toto povolání, díky vysokému výdělku, velkou část žen. Vycházím z literatury, kterou jsem si pro tento úkol vybral. Výsledek je velmi překvapivý. Ty prostitutky, které byly na vyšší úrovni, si ve 30. letech 20. st. vydělaly stejně, jako vysokoškolský profesor. Na úkor toho opouštěly svoje rodiny i svoje děti, za motivací vysokého výdělku.</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Děkuji za pozornost"/>
          <p:cNvSpPr txBox="1">
            <a:spLocks noGrp="1"/>
          </p:cNvSpPr>
          <p:nvPr>
            <p:ph type="title"/>
          </p:nvPr>
        </p:nvSpPr>
        <p:spPr>
          <a:prstGeom prst="rect">
            <a:avLst/>
          </a:prstGeom>
        </p:spPr>
        <p:txBody>
          <a:bodyPr/>
          <a:lstStyle/>
          <a:p>
            <a:pPr>
              <a:defRPr sz="6300"/>
            </a:pPr>
            <a:endParaRPr/>
          </a:p>
          <a:p>
            <a:pPr>
              <a:defRPr sz="6300"/>
            </a:pPr>
            <a:endParaRPr/>
          </a:p>
          <a:p>
            <a:pPr>
              <a:defRPr sz="6300"/>
            </a:pPr>
            <a:r>
              <a:t>            Děkuji za pozornost</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Nadpis 1"/>
          <p:cNvSpPr txBox="1">
            <a:spLocks noGrp="1"/>
          </p:cNvSpPr>
          <p:nvPr>
            <p:ph type="title"/>
          </p:nvPr>
        </p:nvSpPr>
        <p:spPr>
          <a:xfrm>
            <a:off x="539999" y="539999"/>
            <a:ext cx="11090276" cy="480228"/>
          </a:xfrm>
          <a:prstGeom prst="rect">
            <a:avLst/>
          </a:prstGeom>
        </p:spPr>
        <p:txBody>
          <a:bodyPr/>
          <a:lstStyle>
            <a:lvl1pPr algn="ctr">
              <a:lnSpc>
                <a:spcPct val="100000"/>
              </a:lnSpc>
              <a:defRPr sz="1800">
                <a:latin typeface="Times New Roman"/>
                <a:ea typeface="Times New Roman"/>
                <a:cs typeface="Times New Roman"/>
                <a:sym typeface="Times New Roman"/>
              </a:defRPr>
            </a:lvl1pPr>
          </a:lstStyle>
          <a:p>
            <a:r>
              <a:t>Proč je téma zajímavé ?                                                        Co o tématu známe?</a:t>
            </a:r>
          </a:p>
        </p:txBody>
      </p:sp>
      <p:sp>
        <p:nvSpPr>
          <p:cNvPr id="208" name="Zástupný obsah 2"/>
          <p:cNvSpPr txBox="1">
            <a:spLocks noGrp="1"/>
          </p:cNvSpPr>
          <p:nvPr>
            <p:ph type="body" sz="half" idx="1"/>
          </p:nvPr>
        </p:nvSpPr>
        <p:spPr>
          <a:xfrm>
            <a:off x="552700" y="1335107"/>
            <a:ext cx="5437186" cy="4979294"/>
          </a:xfrm>
          <a:prstGeom prst="rect">
            <a:avLst/>
          </a:prstGeom>
        </p:spPr>
        <p:txBody>
          <a:bodyPr/>
          <a:lstStyle/>
          <a:p>
            <a:pPr marL="269875" indent="-269875">
              <a:lnSpc>
                <a:spcPct val="100000"/>
              </a:lnSpc>
              <a:spcBef>
                <a:spcPts val="0"/>
              </a:spcBef>
              <a:defRPr spc="0">
                <a:latin typeface="Times New Roman"/>
                <a:ea typeface="Times New Roman"/>
                <a:cs typeface="Times New Roman"/>
                <a:sym typeface="Times New Roman"/>
              </a:defRPr>
            </a:pPr>
            <a:r>
              <a:t>Myslím si že téma prostituce ve vztahu motivace po penězích může čtenáře velice zaujmout. Nevěstky si v době První republiky vydělaly stejně, ne-li více, než univerzitní profesor. Dá se pak pochopit, proč některé z žen, na úkor velkého výdělku za poměrně malou námahu, opouštěly své rodiny a daly se na kariéru nevěstek.</a:t>
            </a:r>
          </a:p>
          <a:p>
            <a:pPr marL="269875" indent="-269875">
              <a:lnSpc>
                <a:spcPct val="100000"/>
              </a:lnSpc>
              <a:spcBef>
                <a:spcPts val="0"/>
              </a:spcBef>
              <a:defRPr spc="0">
                <a:latin typeface="Times New Roman"/>
                <a:ea typeface="Times New Roman"/>
                <a:cs typeface="Times New Roman"/>
                <a:sym typeface="Times New Roman"/>
              </a:defRPr>
            </a:pPr>
            <a:endParaRPr/>
          </a:p>
          <a:p>
            <a:pPr marL="269875" indent="-269875">
              <a:lnSpc>
                <a:spcPct val="100000"/>
              </a:lnSpc>
              <a:spcBef>
                <a:spcPts val="0"/>
              </a:spcBef>
              <a:defRPr spc="0">
                <a:latin typeface="Times New Roman"/>
                <a:ea typeface="Times New Roman"/>
                <a:cs typeface="Times New Roman"/>
                <a:sym typeface="Times New Roman"/>
              </a:defRPr>
            </a:pPr>
            <a:r>
              <a:t>Také tato problematika může zaujmout z hlediska postavení žen ve společnosti a jejich postupná fáze feminizace.</a:t>
            </a:r>
          </a:p>
        </p:txBody>
      </p:sp>
      <p:sp>
        <p:nvSpPr>
          <p:cNvPr id="209" name="Zástupný obsah 3"/>
          <p:cNvSpPr txBox="1"/>
          <p:nvPr/>
        </p:nvSpPr>
        <p:spPr>
          <a:xfrm>
            <a:off x="6249670" y="1335107"/>
            <a:ext cx="5345746" cy="4979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242887" indent="-242887">
              <a:buSzPct val="100000"/>
              <a:buFont typeface="Arial"/>
              <a:buChar char="•"/>
              <a:defRPr>
                <a:solidFill>
                  <a:srgbClr val="FFFFFF"/>
                </a:solidFill>
                <a:latin typeface="Times New Roman"/>
                <a:ea typeface="Times New Roman"/>
                <a:cs typeface="Times New Roman"/>
                <a:sym typeface="Times New Roman"/>
              </a:defRPr>
            </a:lvl1pPr>
          </a:lstStyle>
          <a:p>
            <a:r>
              <a:t>O tématu prostituce toho moc známého není. Asi každý má o tomto povolání nějakou obecnou moderní představu, ale historii a problematiku moc lidí nezná. Také je určitě známá problematika, která je  spojená s tímto povoláním, a to jsou pohlavní nemoci a násilí.</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Nadpis 1"/>
          <p:cNvSpPr txBox="1">
            <a:spLocks noGrp="1"/>
          </p:cNvSpPr>
          <p:nvPr>
            <p:ph type="title"/>
          </p:nvPr>
        </p:nvSpPr>
        <p:spPr>
          <a:xfrm>
            <a:off x="550862" y="641599"/>
            <a:ext cx="11090276" cy="1209601"/>
          </a:xfrm>
          <a:prstGeom prst="rect">
            <a:avLst/>
          </a:prstGeom>
        </p:spPr>
        <p:txBody>
          <a:bodyPr/>
          <a:lstStyle/>
          <a:p>
            <a:r>
              <a:t>          </a:t>
            </a:r>
            <a:r>
              <a:rPr sz="2800">
                <a:latin typeface="Times New Roman"/>
                <a:ea typeface="Times New Roman"/>
                <a:cs typeface="Times New Roman"/>
                <a:sym typeface="Times New Roman"/>
              </a:rPr>
              <a:t>Cíl práce                                                  Metoda</a:t>
            </a:r>
          </a:p>
        </p:txBody>
      </p:sp>
      <p:sp>
        <p:nvSpPr>
          <p:cNvPr id="212" name="Zástupný obsah 2"/>
          <p:cNvSpPr txBox="1">
            <a:spLocks noGrp="1"/>
          </p:cNvSpPr>
          <p:nvPr>
            <p:ph type="body" sz="half" idx="1"/>
          </p:nvPr>
        </p:nvSpPr>
        <p:spPr>
          <a:xfrm>
            <a:off x="540000" y="1929600"/>
            <a:ext cx="5437186" cy="4384801"/>
          </a:xfrm>
          <a:prstGeom prst="rect">
            <a:avLst/>
          </a:prstGeom>
        </p:spPr>
        <p:txBody>
          <a:bodyPr/>
          <a:lstStyle>
            <a:lvl1pPr marL="269875" indent="-269875">
              <a:lnSpc>
                <a:spcPct val="112500"/>
              </a:lnSpc>
              <a:defRPr spc="0">
                <a:latin typeface="Times New Roman"/>
                <a:ea typeface="Times New Roman"/>
                <a:cs typeface="Times New Roman"/>
                <a:sym typeface="Times New Roman"/>
              </a:defRPr>
            </a:lvl1pPr>
          </a:lstStyle>
          <a:p>
            <a:r>
              <a:t>Cílem mé práce je ukázat, jak velká motivace žen po tomto povolání byla, i přes její nepříznivé podmínky, které někdy sahaly až na práh smrti.</a:t>
            </a:r>
          </a:p>
        </p:txBody>
      </p:sp>
      <p:sp>
        <p:nvSpPr>
          <p:cNvPr id="213" name="Zástupný obsah 3"/>
          <p:cNvSpPr txBox="1"/>
          <p:nvPr/>
        </p:nvSpPr>
        <p:spPr>
          <a:xfrm>
            <a:off x="6249670" y="1929600"/>
            <a:ext cx="5345746" cy="438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69875" indent="-269875">
              <a:lnSpc>
                <a:spcPct val="112500"/>
              </a:lnSpc>
              <a:spcBef>
                <a:spcPts val="1000"/>
              </a:spcBef>
              <a:buSzPct val="100000"/>
              <a:buFont typeface="Arial"/>
              <a:buChar char="•"/>
              <a:defRPr>
                <a:solidFill>
                  <a:srgbClr val="FFFFFF"/>
                </a:solidFill>
              </a:defRPr>
            </a:pPr>
            <a:r>
              <a:rPr>
                <a:latin typeface="Times New Roman"/>
                <a:ea typeface="Times New Roman"/>
                <a:cs typeface="Times New Roman"/>
                <a:sym typeface="Times New Roman"/>
              </a:rPr>
              <a:t>Vycházím z literatury k danému období, tedy období první republiky. </a:t>
            </a:r>
            <a:endParaRPr spc="50">
              <a:latin typeface="Times New Roman"/>
              <a:ea typeface="Times New Roman"/>
              <a:cs typeface="Times New Roman"/>
              <a:sym typeface="Times New Roman"/>
            </a:endParaRPr>
          </a:p>
          <a:p>
            <a:pPr marL="269875" indent="-269875">
              <a:lnSpc>
                <a:spcPct val="112500"/>
              </a:lnSpc>
              <a:spcBef>
                <a:spcPts val="1000"/>
              </a:spcBef>
              <a:buSzPct val="100000"/>
              <a:buFont typeface="Arial"/>
              <a:buChar char="•"/>
              <a:defRPr>
                <a:solidFill>
                  <a:srgbClr val="FFFFFF"/>
                </a:solidFill>
                <a:latin typeface="Times New Roman"/>
                <a:ea typeface="Times New Roman"/>
                <a:cs typeface="Times New Roman"/>
                <a:sym typeface="Times New Roman"/>
              </a:defRPr>
            </a:pPr>
            <a:r>
              <a:t>Literaturu jsem vybíral podle hodnověrnosti a dále podle svého kritického posouzení daného textu.</a:t>
            </a:r>
            <a:endParaRPr spc="50"/>
          </a:p>
          <a:p>
            <a:pPr marL="269875" indent="-269875">
              <a:lnSpc>
                <a:spcPct val="112500"/>
              </a:lnSpc>
              <a:spcBef>
                <a:spcPts val="1000"/>
              </a:spcBef>
              <a:buSzPct val="100000"/>
              <a:buFont typeface="Arial"/>
              <a:buChar char="•"/>
              <a:defRPr>
                <a:solidFill>
                  <a:srgbClr val="FFFFFF"/>
                </a:solidFill>
                <a:latin typeface="Times New Roman"/>
                <a:ea typeface="Times New Roman"/>
                <a:cs typeface="Times New Roman"/>
                <a:sym typeface="Times New Roman"/>
              </a:defRPr>
            </a:pPr>
            <a:r>
              <a:t>Zdrojů k tomuto tématu není velké množství. Ale i přesto jsem našel dostatek zdrojů, z kterých se dá čerpat.</a:t>
            </a:r>
            <a:endParaRPr spc="50"/>
          </a:p>
          <a:p>
            <a:pPr marL="269875" indent="-269875">
              <a:lnSpc>
                <a:spcPct val="112500"/>
              </a:lnSpc>
              <a:spcBef>
                <a:spcPts val="1000"/>
              </a:spcBef>
              <a:buSzPct val="100000"/>
              <a:buFont typeface="Arial"/>
              <a:buChar char="•"/>
              <a:defRPr>
                <a:solidFill>
                  <a:srgbClr val="FFFFFF"/>
                </a:solidFill>
                <a:latin typeface="Times New Roman"/>
                <a:ea typeface="Times New Roman"/>
                <a:cs typeface="Times New Roman"/>
                <a:sym typeface="Times New Roman"/>
              </a:defRPr>
            </a:pPr>
            <a:r>
              <a:t>S literaturou jsem pracoval historicky, musel jsem. Jestliže chceme pochopit tuto motivaci žen, je potřeba nahlédnout do historie a vývoje tohoto povolání.</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Přejděme k hlavnímu tématu"/>
          <p:cNvSpPr txBox="1">
            <a:spLocks noGrp="1"/>
          </p:cNvSpPr>
          <p:nvPr>
            <p:ph type="title"/>
          </p:nvPr>
        </p:nvSpPr>
        <p:spPr>
          <a:xfrm>
            <a:off x="539999" y="539999"/>
            <a:ext cx="11101136" cy="721628"/>
          </a:xfrm>
          <a:prstGeom prst="rect">
            <a:avLst/>
          </a:prstGeom>
        </p:spPr>
        <p:txBody>
          <a:bodyPr/>
          <a:lstStyle>
            <a:lvl1pPr>
              <a:defRPr sz="3500" u="sng">
                <a:latin typeface="Times New Roman"/>
                <a:ea typeface="Times New Roman"/>
                <a:cs typeface="Times New Roman"/>
                <a:sym typeface="Times New Roman"/>
              </a:defRPr>
            </a:lvl1pPr>
          </a:lstStyle>
          <a:p>
            <a:r>
              <a:t>Přejděme k hlavnímu tématu</a:t>
            </a:r>
          </a:p>
        </p:txBody>
      </p:sp>
      <p:sp>
        <p:nvSpPr>
          <p:cNvPr id="216" name="O tom co dělá prostitutka, má asi každý představu. Přemýšlivý člověk však vnímá dokonce i to, že “šlapání” je vcelku výnosná činnost. Rok 1989 k tomu přispěl výraznou rolí, jelikož se věci začaly nazývat pravým jménem. Prostitutka se stala opět prostitut"/>
          <p:cNvSpPr txBox="1">
            <a:spLocks noGrp="1"/>
          </p:cNvSpPr>
          <p:nvPr>
            <p:ph type="body" idx="1"/>
          </p:nvPr>
        </p:nvSpPr>
        <p:spPr>
          <a:xfrm>
            <a:off x="539999" y="1307570"/>
            <a:ext cx="11101138" cy="5001155"/>
          </a:xfrm>
          <a:prstGeom prst="rect">
            <a:avLst/>
          </a:prstGeom>
        </p:spPr>
        <p:txBody>
          <a:bodyPr/>
          <a:lstStyle/>
          <a:p>
            <a:pPr>
              <a:lnSpc>
                <a:spcPct val="100000"/>
              </a:lnSpc>
              <a:spcBef>
                <a:spcPts val="0"/>
              </a:spcBef>
              <a:defRPr spc="0">
                <a:latin typeface="Times New Roman"/>
                <a:ea typeface="Times New Roman"/>
                <a:cs typeface="Times New Roman"/>
                <a:sym typeface="Times New Roman"/>
              </a:defRPr>
            </a:pPr>
            <a:r>
              <a:t>O tom co dělá prostitutka, má asi každý představu. Přemýšlivý člověk však vnímá dokonce i to, že “šlapání” je vcelku výnosná činnost. Rok 1989 k tomu přispěl výraznou rolí, jelikož se věci začaly nazývat pravým jménem. Prostitutka se stala opět prostitutkou, přestala být příživnicí. Skrývání placených erotických aktivit za “řádný” pracovní poměr už nebyl nutností.</a:t>
            </a:r>
          </a:p>
          <a:p>
            <a:pPr>
              <a:lnSpc>
                <a:spcPct val="100000"/>
              </a:lnSpc>
              <a:spcBef>
                <a:spcPts val="0"/>
              </a:spcBef>
              <a:defRPr spc="0">
                <a:latin typeface="Times New Roman"/>
                <a:ea typeface="Times New Roman"/>
                <a:cs typeface="Times New Roman"/>
                <a:sym typeface="Times New Roman"/>
              </a:defRPr>
            </a:pPr>
            <a:endParaRPr/>
          </a:p>
          <a:p>
            <a:pPr>
              <a:lnSpc>
                <a:spcPct val="100000"/>
              </a:lnSpc>
              <a:spcBef>
                <a:spcPts val="0"/>
              </a:spcBef>
              <a:defRPr spc="0">
                <a:latin typeface="Times New Roman"/>
                <a:ea typeface="Times New Roman"/>
                <a:cs typeface="Times New Roman"/>
                <a:sym typeface="Times New Roman"/>
              </a:defRPr>
            </a:pPr>
            <a:r>
              <a:t>Ve vztahu k prostituci tak můžeme rozlišit tři typy legislativních postojů: prohibici, reglementaci a abolicionismus.</a:t>
            </a:r>
          </a:p>
        </p:txBody>
      </p:sp>
      <p:pic>
        <p:nvPicPr>
          <p:cNvPr id="217" name="Zvukový záznam.m4a" descr="Zvukový záznam.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10604500" y="3263900"/>
            <a:ext cx="571500" cy="5715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343" fill="hold"/>
                                        <p:tgtEl>
                                          <p:spTgt spid="2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725" showWhenStopped="0">
                <p:cTn id="7" fill="hold" display="0">
                  <p:stCondLst>
                    <p:cond delay="indefinite"/>
                  </p:stCondLst>
                </p:cTn>
                <p:tgtEl>
                  <p:spTgt spid="2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Nadpis 1"/>
          <p:cNvSpPr txBox="1">
            <a:spLocks noGrp="1"/>
          </p:cNvSpPr>
          <p:nvPr>
            <p:ph type="title"/>
          </p:nvPr>
        </p:nvSpPr>
        <p:spPr>
          <a:xfrm>
            <a:off x="540000" y="539999"/>
            <a:ext cx="11101135" cy="486785"/>
          </a:xfrm>
          <a:prstGeom prst="rect">
            <a:avLst/>
          </a:prstGeom>
        </p:spPr>
        <p:txBody>
          <a:bodyPr/>
          <a:lstStyle>
            <a:lvl1pPr defTabSz="740663">
              <a:defRPr sz="2835" u="sng">
                <a:latin typeface="Times New Roman"/>
                <a:ea typeface="Times New Roman"/>
                <a:cs typeface="Times New Roman"/>
                <a:sym typeface="Times New Roman"/>
              </a:defRPr>
            </a:lvl1pPr>
          </a:lstStyle>
          <a:p>
            <a:r>
              <a:t>Prohibice</a:t>
            </a:r>
          </a:p>
        </p:txBody>
      </p:sp>
      <p:sp>
        <p:nvSpPr>
          <p:cNvPr id="220" name="Zástupný obsah 2"/>
          <p:cNvSpPr txBox="1">
            <a:spLocks noGrp="1"/>
          </p:cNvSpPr>
          <p:nvPr>
            <p:ph type="body" idx="1"/>
          </p:nvPr>
        </p:nvSpPr>
        <p:spPr>
          <a:xfrm>
            <a:off x="539999" y="1436207"/>
            <a:ext cx="11101138" cy="4872518"/>
          </a:xfrm>
          <a:prstGeom prst="rect">
            <a:avLst/>
          </a:prstGeom>
        </p:spPr>
        <p:txBody>
          <a:bodyPr/>
          <a:lstStyle/>
          <a:p>
            <a:pPr marL="269875" indent="-269875">
              <a:lnSpc>
                <a:spcPct val="100000"/>
              </a:lnSpc>
              <a:spcBef>
                <a:spcPts val="0"/>
              </a:spcBef>
              <a:defRPr spc="0">
                <a:latin typeface="Times New Roman"/>
                <a:ea typeface="Times New Roman"/>
                <a:cs typeface="Times New Roman"/>
                <a:sym typeface="Times New Roman"/>
              </a:defRPr>
            </a:pPr>
            <a:r>
              <a:t>Pod pojmem prohibice rozumíme úplný zákaz prostituce a trestní postih osob, které ji provozují, organizují nebo z ní těží. </a:t>
            </a:r>
          </a:p>
          <a:p>
            <a:pPr marL="269875" indent="-269875">
              <a:lnSpc>
                <a:spcPct val="100000"/>
              </a:lnSpc>
              <a:spcBef>
                <a:spcPts val="0"/>
              </a:spcBef>
              <a:defRPr spc="0">
                <a:latin typeface="Times New Roman"/>
                <a:ea typeface="Times New Roman"/>
                <a:cs typeface="Times New Roman"/>
                <a:sym typeface="Times New Roman"/>
              </a:defRPr>
            </a:pPr>
            <a:endParaRPr/>
          </a:p>
          <a:p>
            <a:pPr marL="269875" indent="-269875">
              <a:lnSpc>
                <a:spcPct val="100000"/>
              </a:lnSpc>
              <a:spcBef>
                <a:spcPts val="0"/>
              </a:spcBef>
              <a:defRPr spc="0">
                <a:latin typeface="Times New Roman"/>
                <a:ea typeface="Times New Roman"/>
                <a:cs typeface="Times New Roman"/>
                <a:sym typeface="Times New Roman"/>
              </a:defRPr>
            </a:pPr>
            <a:r>
              <a:t>Tomáš Akvinský s výslovným odvoláním na Augustina prohlásil: “Odstraň ze světa prostitutky, a naplníš jej sodomií..” Klerici se začali zajímat o otázky zisku a kvality práce lehkých žen, i tarify za výkon. Tak vnesli do prodejné lásky prvek měřitelnosti a racionalizace. Postupně se prostituce stala samozřejmou součástí středověkého města. Také dostala souhlas církve a městské rady prostituci institucionalizovaly, veřejné domy se staly nástrojem veřejného prospěchu.</a:t>
            </a:r>
          </a:p>
        </p:txBody>
      </p:sp>
      <p:pic>
        <p:nvPicPr>
          <p:cNvPr id="221" name="Zvukový záznam.m4a" descr="Zvukový záznam.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9728200" y="3784600"/>
            <a:ext cx="571500" cy="5715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253" fill="hold"/>
                                        <p:tgtEl>
                                          <p:spTgt spid="2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8000" showWhenStopped="0">
                <p:cTn id="7" fill="hold" display="0">
                  <p:stCondLst>
                    <p:cond delay="indefinite"/>
                  </p:stCondLst>
                </p:cTn>
                <p:tgtEl>
                  <p:spTgt spid="2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Nadpis 1"/>
          <p:cNvSpPr txBox="1">
            <a:spLocks noGrp="1"/>
          </p:cNvSpPr>
          <p:nvPr>
            <p:ph type="title"/>
          </p:nvPr>
        </p:nvSpPr>
        <p:spPr>
          <a:xfrm>
            <a:off x="540000" y="539999"/>
            <a:ext cx="11101135" cy="616181"/>
          </a:xfrm>
          <a:prstGeom prst="rect">
            <a:avLst/>
          </a:prstGeom>
        </p:spPr>
        <p:txBody>
          <a:bodyPr/>
          <a:lstStyle>
            <a:lvl1pPr>
              <a:defRPr sz="3500" u="sng">
                <a:latin typeface="Times New Roman"/>
                <a:ea typeface="Times New Roman"/>
                <a:cs typeface="Times New Roman"/>
                <a:sym typeface="Times New Roman"/>
              </a:defRPr>
            </a:lvl1pPr>
          </a:lstStyle>
          <a:p>
            <a:r>
              <a:t>Reglementace</a:t>
            </a:r>
          </a:p>
        </p:txBody>
      </p:sp>
      <p:sp>
        <p:nvSpPr>
          <p:cNvPr id="224" name="Zástupný obsah 2"/>
          <p:cNvSpPr txBox="1">
            <a:spLocks noGrp="1"/>
          </p:cNvSpPr>
          <p:nvPr>
            <p:ph type="body" idx="1"/>
          </p:nvPr>
        </p:nvSpPr>
        <p:spPr>
          <a:xfrm>
            <a:off x="539999" y="1579982"/>
            <a:ext cx="11101138" cy="4728743"/>
          </a:xfrm>
          <a:prstGeom prst="rect">
            <a:avLst/>
          </a:prstGeom>
        </p:spPr>
        <p:txBody>
          <a:bodyPr/>
          <a:lstStyle/>
          <a:p>
            <a:pPr marL="269875" indent="-269875">
              <a:defRPr b="1" i="1" spc="0">
                <a:latin typeface="Times New Roman"/>
                <a:ea typeface="Times New Roman"/>
                <a:cs typeface="Times New Roman"/>
                <a:sym typeface="Times New Roman"/>
              </a:defRPr>
            </a:pPr>
            <a:r>
              <a:t>“</a:t>
            </a:r>
            <a:r>
              <a:rPr b="0"/>
              <a:t>Oproti prohibici toleruje regulace či reglementace prostituci jako nezbytné zlo, ale snaží se o její kontrolu, o vytvoření pravidel, nezbytných mantinelů, v nichž se může obchod se sexem odehrávat” (Štalmachová, P. (2010). Prostituce jako sociálně patologický jev společnosti). </a:t>
            </a:r>
          </a:p>
        </p:txBody>
      </p:sp>
      <p:pic>
        <p:nvPicPr>
          <p:cNvPr id="225" name="Zvukový záznam.m4a" descr="Zvukový záznam.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10045700" y="2489200"/>
            <a:ext cx="571500" cy="5715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631" fill="hold"/>
                                        <p:tgtEl>
                                          <p:spTgt spid="2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2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Nadpis 1"/>
          <p:cNvSpPr txBox="1">
            <a:spLocks noGrp="1"/>
          </p:cNvSpPr>
          <p:nvPr>
            <p:ph type="title"/>
          </p:nvPr>
        </p:nvSpPr>
        <p:spPr>
          <a:xfrm>
            <a:off x="540000" y="539999"/>
            <a:ext cx="11101135" cy="573050"/>
          </a:xfrm>
          <a:prstGeom prst="rect">
            <a:avLst/>
          </a:prstGeom>
        </p:spPr>
        <p:txBody>
          <a:bodyPr/>
          <a:lstStyle>
            <a:lvl1pPr defTabSz="905255">
              <a:defRPr sz="3465" u="sng">
                <a:latin typeface="Times New Roman"/>
                <a:ea typeface="Times New Roman"/>
                <a:cs typeface="Times New Roman"/>
                <a:sym typeface="Times New Roman"/>
              </a:defRPr>
            </a:lvl1pPr>
          </a:lstStyle>
          <a:p>
            <a:r>
              <a:t>Rozpačitý abolicionismu</a:t>
            </a:r>
          </a:p>
        </p:txBody>
      </p:sp>
      <p:sp>
        <p:nvSpPr>
          <p:cNvPr id="228" name="Zástupný obsah 2"/>
          <p:cNvSpPr txBox="1">
            <a:spLocks noGrp="1"/>
          </p:cNvSpPr>
          <p:nvPr>
            <p:ph type="body" idx="1"/>
          </p:nvPr>
        </p:nvSpPr>
        <p:spPr>
          <a:xfrm>
            <a:off x="539999" y="1292434"/>
            <a:ext cx="11101138" cy="5016291"/>
          </a:xfrm>
          <a:prstGeom prst="rect">
            <a:avLst/>
          </a:prstGeom>
        </p:spPr>
        <p:txBody>
          <a:bodyPr/>
          <a:lstStyle/>
          <a:p>
            <a:pPr marL="303609" indent="-303609">
              <a:lnSpc>
                <a:spcPct val="100000"/>
              </a:lnSpc>
              <a:spcBef>
                <a:spcPts val="0"/>
              </a:spcBef>
              <a:defRPr spc="0">
                <a:latin typeface="Times New Roman"/>
                <a:ea typeface="Times New Roman"/>
                <a:cs typeface="Times New Roman"/>
                <a:sym typeface="Times New Roman"/>
              </a:defRPr>
            </a:pPr>
            <a:r>
              <a:t>Reakcí na reglementaci se stal abolicionismus, hnutí, které bylo zaměřeno hlavně proti organizačním formám prostituce a tomu, že prostituce je výrazem mravní a hmotné bídy.</a:t>
            </a:r>
          </a:p>
          <a:p>
            <a:pPr marL="269875" indent="-269875">
              <a:lnSpc>
                <a:spcPct val="112500"/>
              </a:lnSpc>
              <a:defRPr sz="1600" i="1" spc="0">
                <a:latin typeface="Times New Roman"/>
                <a:ea typeface="Times New Roman"/>
                <a:cs typeface="Times New Roman"/>
                <a:sym typeface="Times New Roman"/>
              </a:defRPr>
            </a:pPr>
            <a:r>
              <a:t>“Zajisté je, že četbou románů, namnoze jen nemravných, různými obrazy, hlavně pak divadlem ve velkých městech, baletem, hospodskými pelechy, novinami.”  Čapek, K. (1928). Hovory s TGM, 7. vyd. Praha: Čs. spisovatel.</a:t>
            </a:r>
          </a:p>
        </p:txBody>
      </p:sp>
      <p:pic>
        <p:nvPicPr>
          <p:cNvPr id="229" name="Zvukový záznam.m4a" descr="Zvukový záznam.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10566400" y="2463800"/>
            <a:ext cx="571500" cy="5715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923" fill="hold"/>
                                        <p:tgtEl>
                                          <p:spTgt spid="2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2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Nadpis 1"/>
          <p:cNvSpPr txBox="1">
            <a:spLocks noGrp="1"/>
          </p:cNvSpPr>
          <p:nvPr>
            <p:ph type="title"/>
          </p:nvPr>
        </p:nvSpPr>
        <p:spPr>
          <a:xfrm>
            <a:off x="545432" y="628899"/>
            <a:ext cx="11101136" cy="501161"/>
          </a:xfrm>
          <a:prstGeom prst="rect">
            <a:avLst/>
          </a:prstGeom>
        </p:spPr>
        <p:txBody>
          <a:bodyPr/>
          <a:lstStyle>
            <a:lvl1pPr defTabSz="768095">
              <a:defRPr sz="2940" u="sng">
                <a:latin typeface="Times New Roman"/>
                <a:ea typeface="Times New Roman"/>
                <a:cs typeface="Times New Roman"/>
                <a:sym typeface="Times New Roman"/>
              </a:defRPr>
            </a:lvl1pPr>
          </a:lstStyle>
          <a:p>
            <a:r>
              <a:t>Motivační hledisko</a:t>
            </a:r>
          </a:p>
        </p:txBody>
      </p:sp>
      <p:sp>
        <p:nvSpPr>
          <p:cNvPr id="232" name="Zástupný obsah 2"/>
          <p:cNvSpPr txBox="1">
            <a:spLocks noGrp="1"/>
          </p:cNvSpPr>
          <p:nvPr>
            <p:ph type="body" idx="1"/>
          </p:nvPr>
        </p:nvSpPr>
        <p:spPr>
          <a:xfrm>
            <a:off x="545431" y="1179092"/>
            <a:ext cx="11101138" cy="5116933"/>
          </a:xfrm>
          <a:prstGeom prst="rect">
            <a:avLst/>
          </a:prstGeom>
        </p:spPr>
        <p:txBody>
          <a:bodyPr/>
          <a:lstStyle/>
          <a:p>
            <a:pPr marL="269875" indent="-269875">
              <a:lnSpc>
                <a:spcPct val="100000"/>
              </a:lnSpc>
              <a:spcBef>
                <a:spcPts val="0"/>
              </a:spcBef>
              <a:defRPr spc="0">
                <a:latin typeface="Times New Roman"/>
                <a:ea typeface="Times New Roman"/>
                <a:cs typeface="Times New Roman"/>
                <a:sym typeface="Times New Roman"/>
              </a:defRPr>
            </a:pPr>
            <a:r>
              <a:t>Prostituce není prostředkem útlaku ženy, není výrazem mužského šovinismu, alespoň v Evropě ne.</a:t>
            </a:r>
          </a:p>
          <a:p>
            <a:pPr marL="269875" indent="-269875">
              <a:lnSpc>
                <a:spcPct val="100000"/>
              </a:lnSpc>
              <a:spcBef>
                <a:spcPts val="0"/>
              </a:spcBef>
              <a:defRPr spc="0">
                <a:latin typeface="Times New Roman"/>
                <a:ea typeface="Times New Roman"/>
                <a:cs typeface="Times New Roman"/>
                <a:sym typeface="Times New Roman"/>
              </a:defRPr>
            </a:pPr>
            <a:endParaRPr/>
          </a:p>
          <a:p>
            <a:pPr marL="269875" indent="-269875">
              <a:lnSpc>
                <a:spcPct val="100000"/>
              </a:lnSpc>
              <a:spcBef>
                <a:spcPts val="0"/>
              </a:spcBef>
              <a:defRPr spc="0">
                <a:latin typeface="Times New Roman"/>
                <a:ea typeface="Times New Roman"/>
                <a:cs typeface="Times New Roman"/>
                <a:sym typeface="Times New Roman"/>
              </a:defRPr>
            </a:pPr>
            <a:r>
              <a:t>Je také velice překvapující, že mnoho žen, které si díky prostituci chtěly vydělat více peněz, musely většinou do hlavních měst. Na úkor toho opustily své rodiny a děti!</a:t>
            </a:r>
          </a:p>
        </p:txBody>
      </p:sp>
      <p:pic>
        <p:nvPicPr>
          <p:cNvPr id="233" name="Zvukový záznam.m4a" descr="Zvukový záznam.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10236200" y="2336800"/>
            <a:ext cx="571500" cy="5715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211" fill="hold"/>
                                        <p:tgtEl>
                                          <p:spTgt spid="2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3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Nadpis 1"/>
          <p:cNvSpPr txBox="1">
            <a:spLocks noGrp="1"/>
          </p:cNvSpPr>
          <p:nvPr>
            <p:ph type="title"/>
          </p:nvPr>
        </p:nvSpPr>
        <p:spPr>
          <a:xfrm>
            <a:off x="540000" y="539999"/>
            <a:ext cx="11101135" cy="616181"/>
          </a:xfrm>
          <a:prstGeom prst="rect">
            <a:avLst/>
          </a:prstGeom>
        </p:spPr>
        <p:txBody>
          <a:bodyPr/>
          <a:lstStyle>
            <a:lvl1pPr>
              <a:defRPr sz="2800"/>
            </a:lvl1pPr>
          </a:lstStyle>
          <a:p>
            <a:r>
              <a:t>Hrála chudoba hlavní roli ?</a:t>
            </a:r>
          </a:p>
        </p:txBody>
      </p:sp>
      <p:sp>
        <p:nvSpPr>
          <p:cNvPr id="236" name="Zástupný obsah 2"/>
          <p:cNvSpPr txBox="1">
            <a:spLocks noGrp="1"/>
          </p:cNvSpPr>
          <p:nvPr>
            <p:ph type="body" idx="1"/>
          </p:nvPr>
        </p:nvSpPr>
        <p:spPr>
          <a:xfrm>
            <a:off x="545431" y="1148660"/>
            <a:ext cx="11101138" cy="5160064"/>
          </a:xfrm>
          <a:prstGeom prst="rect">
            <a:avLst/>
          </a:prstGeom>
        </p:spPr>
        <p:txBody>
          <a:bodyPr/>
          <a:lstStyle>
            <a:lvl1pPr marL="323850" indent="-323850">
              <a:lnSpc>
                <a:spcPct val="100000"/>
              </a:lnSpc>
              <a:spcBef>
                <a:spcPts val="0"/>
              </a:spcBef>
              <a:defRPr sz="1900" spc="0">
                <a:latin typeface="Times New Roman"/>
                <a:ea typeface="Times New Roman"/>
                <a:cs typeface="Times New Roman"/>
                <a:sym typeface="Times New Roman"/>
              </a:defRPr>
            </a:lvl1pPr>
          </a:lstStyle>
          <a:p>
            <a:r>
              <a:t>Chudoba rozhodně nebyla jediným důvodem, který vedl ženy k prostituci.</a:t>
            </a:r>
          </a:p>
        </p:txBody>
      </p:sp>
      <p:pic>
        <p:nvPicPr>
          <p:cNvPr id="237" name="Zvukový záznam.m4a" descr="Zvukový záznam.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9207500" y="1244600"/>
            <a:ext cx="571500" cy="5715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119" fill="hold"/>
                                        <p:tgtEl>
                                          <p:spTgt spid="2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37"/>
                </p:tgtEl>
              </p:cMediaNode>
            </p:audio>
          </p:childTnLst>
        </p:cTn>
      </p:par>
    </p:tnLst>
  </p:timing>
</p:sld>
</file>

<file path=ppt/theme/theme1.xml><?xml version="1.0" encoding="utf-8"?>
<a:theme xmlns:a="http://schemas.openxmlformats.org/drawingml/2006/main" name="GlowVTI">
  <a:themeElements>
    <a:clrScheme name="GlowVTI">
      <a:dk1>
        <a:srgbClr val="000000"/>
      </a:dk1>
      <a:lt1>
        <a:srgbClr val="000000"/>
      </a:lt1>
      <a:dk2>
        <a:srgbClr val="A7A7A7"/>
      </a:dk2>
      <a:lt2>
        <a:srgbClr val="535353"/>
      </a:lt2>
      <a:accent1>
        <a:srgbClr val="66A7E5"/>
      </a:accent1>
      <a:accent2>
        <a:srgbClr val="42B2BB"/>
      </a:accent2>
      <a:accent3>
        <a:srgbClr val="46B68F"/>
      </a:accent3>
      <a:accent4>
        <a:srgbClr val="40B95D"/>
      </a:accent4>
      <a:accent5>
        <a:srgbClr val="59B745"/>
      </a:accent5>
      <a:accent6>
        <a:srgbClr val="83AF42"/>
      </a:accent6>
      <a:hlink>
        <a:srgbClr val="0000FF"/>
      </a:hlink>
      <a:folHlink>
        <a:srgbClr val="FF00FF"/>
      </a:folHlink>
    </a:clrScheme>
    <a:fontScheme name="GlowVTI">
      <a:majorFont>
        <a:latin typeface="Avenir Next LT Pro"/>
        <a:ea typeface="Avenir Next LT Pro"/>
        <a:cs typeface="Avenir Next LT Pro"/>
      </a:majorFont>
      <a:minorFont>
        <a:latin typeface="Helvetica"/>
        <a:ea typeface="Helvetica"/>
        <a:cs typeface="Helvetica"/>
      </a:minorFont>
    </a:fontScheme>
    <a:fmtScheme name="GlowVT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venir Next LT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venir Next LT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lowVTI">
  <a:themeElements>
    <a:clrScheme name="GlowVTI">
      <a:dk1>
        <a:srgbClr val="000000"/>
      </a:dk1>
      <a:lt1>
        <a:srgbClr val="FFFFFF"/>
      </a:lt1>
      <a:dk2>
        <a:srgbClr val="A7A7A7"/>
      </a:dk2>
      <a:lt2>
        <a:srgbClr val="535353"/>
      </a:lt2>
      <a:accent1>
        <a:srgbClr val="66A7E5"/>
      </a:accent1>
      <a:accent2>
        <a:srgbClr val="42B2BB"/>
      </a:accent2>
      <a:accent3>
        <a:srgbClr val="46B68F"/>
      </a:accent3>
      <a:accent4>
        <a:srgbClr val="40B95D"/>
      </a:accent4>
      <a:accent5>
        <a:srgbClr val="59B745"/>
      </a:accent5>
      <a:accent6>
        <a:srgbClr val="83AF42"/>
      </a:accent6>
      <a:hlink>
        <a:srgbClr val="0000FF"/>
      </a:hlink>
      <a:folHlink>
        <a:srgbClr val="FF00FF"/>
      </a:folHlink>
    </a:clrScheme>
    <a:fontScheme name="GlowVTI">
      <a:majorFont>
        <a:latin typeface="Avenir Next LT Pro"/>
        <a:ea typeface="Avenir Next LT Pro"/>
        <a:cs typeface="Avenir Next LT Pro"/>
      </a:majorFont>
      <a:minorFont>
        <a:latin typeface="Helvetica"/>
        <a:ea typeface="Helvetica"/>
        <a:cs typeface="Helvetica"/>
      </a:minorFont>
    </a:fontScheme>
    <a:fmtScheme name="GlowVT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venir Next LT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venir Next LT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1201</Words>
  <Application>Microsoft Office PowerPoint</Application>
  <PresentationFormat>Širokoúhlá obrazovka</PresentationFormat>
  <Paragraphs>49</Paragraphs>
  <Slides>13</Slides>
  <Notes>0</Notes>
  <HiddenSlides>0</HiddenSlides>
  <MMClips>7</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13</vt:i4>
      </vt:variant>
    </vt:vector>
  </HeadingPairs>
  <TitlesOfParts>
    <vt:vector size="18" baseType="lpstr">
      <vt:lpstr>Arial</vt:lpstr>
      <vt:lpstr>Avenir Next LT Pro</vt:lpstr>
      <vt:lpstr>Bell MT</vt:lpstr>
      <vt:lpstr>Times New Roman</vt:lpstr>
      <vt:lpstr>GlowVTI</vt:lpstr>
      <vt:lpstr>Prostituce jako zlaté hrdlo doby meziválečné  - Filip Král</vt:lpstr>
      <vt:lpstr>Proč je téma zajímavé ?                                                        Co o tématu známe?</vt:lpstr>
      <vt:lpstr>          Cíl práce                                                  Metoda</vt:lpstr>
      <vt:lpstr>Přejděme k hlavnímu tématu</vt:lpstr>
      <vt:lpstr>Prohibice</vt:lpstr>
      <vt:lpstr>Reglementace</vt:lpstr>
      <vt:lpstr>Rozpačitý abolicionismu</vt:lpstr>
      <vt:lpstr>Motivační hledisko</vt:lpstr>
      <vt:lpstr>Hrála chudoba hlavní roli ?</vt:lpstr>
      <vt:lpstr>                          Závěr                                       </vt:lpstr>
      <vt:lpstr>Přehled literatury Havelková, B., &amp; Bellak-Hančilová, B. (2014). Co s prostitucí. Veřejné politiky. KUBEŠ, R. (2006). Zdaňování prostituce (Doctoral dissertation, Masarykova univerzita, Právnická fakulta). Dvořáková, M. (2019). Legalizace prostituce jako krok ve prospěch veřejného zájmu. Hamáčková, I. (2014). Legalizace prostituce a její dopad na veřejné rozpočty. Ferenc, R. (2009). Prostituce jako sociální problém. HOLUBOVÁ, P. (2012). Prostituce z pohledu trestního práva (Doctoral dissertation, Masarykova univerzita, Právnická fakulta). Barnett, H. C., &amp; Barnett, H. C. (1976). The political economy of rape and prostitution. Review of Radical Political Economics, 8(1), 59-68. Persak, N. (2012). Prostitution in times of economic crisis: Effects, human agency and societal responses. In Study day on the informal economy: The economic crisis and the informal economy in Europe. Warnick, A. C. (2008). Sex without romance: The political economy of prostitution. LAW WITHOUT ROMANCE, Edward Lopez, ed. </vt:lpstr>
      <vt:lpstr>Abstrakt</vt:lpstr>
      <vt:lpstr>              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Prostituce jako zlaté hrdlo doby meziválečné  - Filip Král</dc:title>
  <dc:creator>Čábelková Inna</dc:creator>
  <cp:lastModifiedBy>Čábelková Inna</cp:lastModifiedBy>
  <cp:revision>1</cp:revision>
  <dcterms:modified xsi:type="dcterms:W3CDTF">2021-05-10T12:11:28Z</dcterms:modified>
</cp:coreProperties>
</file>