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7"/>
  </p:notesMasterIdLst>
  <p:sldIdLst>
    <p:sldId id="256" r:id="rId2"/>
    <p:sldId id="302" r:id="rId3"/>
    <p:sldId id="279" r:id="rId4"/>
    <p:sldId id="282" r:id="rId5"/>
    <p:sldId id="274" r:id="rId6"/>
    <p:sldId id="309" r:id="rId7"/>
    <p:sldId id="290" r:id="rId8"/>
    <p:sldId id="291" r:id="rId9"/>
    <p:sldId id="292" r:id="rId10"/>
    <p:sldId id="293" r:id="rId11"/>
    <p:sldId id="296" r:id="rId12"/>
    <p:sldId id="297" r:id="rId13"/>
    <p:sldId id="305" r:id="rId14"/>
    <p:sldId id="294" r:id="rId15"/>
    <p:sldId id="306" r:id="rId16"/>
    <p:sldId id="300" r:id="rId17"/>
    <p:sldId id="303" r:id="rId18"/>
    <p:sldId id="299" r:id="rId19"/>
    <p:sldId id="310" r:id="rId20"/>
    <p:sldId id="301" r:id="rId21"/>
    <p:sldId id="311" r:id="rId22"/>
    <p:sldId id="308" r:id="rId23"/>
    <p:sldId id="313" r:id="rId24"/>
    <p:sldId id="259" r:id="rId25"/>
    <p:sldId id="31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3.png"/><Relationship Id="rId6" Type="http://schemas.openxmlformats.org/officeDocument/2006/relationships/image" Target="../media/image9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7.png"/><Relationship Id="rId1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3.png"/><Relationship Id="rId6" Type="http://schemas.openxmlformats.org/officeDocument/2006/relationships/image" Target="../media/image9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7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348DB-BD7A-4A64-877A-3332AB1C3FE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86B5DC-7FA1-4FB9-A984-64C36527AB9A}">
      <dgm:prSet custT="1"/>
      <dgm:spPr/>
      <dgm:t>
        <a:bodyPr/>
        <a:lstStyle/>
        <a:p>
          <a:r>
            <a:rPr lang="cs-CZ" sz="1800" b="1" dirty="0"/>
            <a:t>Empirický výzkum v sociálních vědách</a:t>
          </a:r>
          <a:endParaRPr lang="en-US" sz="1800" dirty="0"/>
        </a:p>
      </dgm:t>
    </dgm:pt>
    <dgm:pt modelId="{F4737616-DAB4-40E7-8C48-E506349B3C7D}" type="parTrans" cxnId="{61F7F82C-24B6-4409-9269-57BC2C4B8A56}">
      <dgm:prSet/>
      <dgm:spPr/>
      <dgm:t>
        <a:bodyPr/>
        <a:lstStyle/>
        <a:p>
          <a:endParaRPr lang="en-US"/>
        </a:p>
      </dgm:t>
    </dgm:pt>
    <dgm:pt modelId="{D695DE6E-74AE-4A0C-A7D2-BB18D0A7EC60}" type="sibTrans" cxnId="{61F7F82C-24B6-4409-9269-57BC2C4B8A56}">
      <dgm:prSet/>
      <dgm:spPr/>
      <dgm:t>
        <a:bodyPr/>
        <a:lstStyle/>
        <a:p>
          <a:endParaRPr lang="en-US"/>
        </a:p>
      </dgm:t>
    </dgm:pt>
    <dgm:pt modelId="{38F69071-B22A-4215-94D7-C00195D2472D}">
      <dgm:prSet custT="1"/>
      <dgm:spPr/>
      <dgm:t>
        <a:bodyPr/>
        <a:lstStyle/>
        <a:p>
          <a:r>
            <a:rPr lang="cs-CZ" sz="1800" b="1" dirty="0"/>
            <a:t>Fáze kvantitativního výzkumu</a:t>
          </a:r>
          <a:endParaRPr lang="en-US" sz="1800" dirty="0"/>
        </a:p>
      </dgm:t>
    </dgm:pt>
    <dgm:pt modelId="{642F0C25-1C2C-4B5F-A738-EB72D8CAC681}" type="parTrans" cxnId="{B5A32A2B-5D57-4C6C-B946-78D2A8A29547}">
      <dgm:prSet/>
      <dgm:spPr/>
      <dgm:t>
        <a:bodyPr/>
        <a:lstStyle/>
        <a:p>
          <a:endParaRPr lang="en-US"/>
        </a:p>
      </dgm:t>
    </dgm:pt>
    <dgm:pt modelId="{71C4C135-C46D-476B-AC75-280CD2C8DD40}" type="sibTrans" cxnId="{B5A32A2B-5D57-4C6C-B946-78D2A8A29547}">
      <dgm:prSet/>
      <dgm:spPr/>
      <dgm:t>
        <a:bodyPr/>
        <a:lstStyle/>
        <a:p>
          <a:endParaRPr lang="en-US"/>
        </a:p>
      </dgm:t>
    </dgm:pt>
    <dgm:pt modelId="{AF408635-C38D-45BE-8E48-CD0BEF49DF45}">
      <dgm:prSet custT="1"/>
      <dgm:spPr/>
      <dgm:t>
        <a:bodyPr/>
        <a:lstStyle/>
        <a:p>
          <a:r>
            <a:rPr lang="cs-CZ" sz="1800" b="1"/>
            <a:t>Co statistika umí</a:t>
          </a:r>
          <a:endParaRPr lang="en-US" sz="1800"/>
        </a:p>
      </dgm:t>
    </dgm:pt>
    <dgm:pt modelId="{FB8DC746-8388-42E5-A68E-9DEE7E7C8265}" type="parTrans" cxnId="{204E6C3F-1089-4BDC-ABC9-44B80B012C2C}">
      <dgm:prSet/>
      <dgm:spPr/>
      <dgm:t>
        <a:bodyPr/>
        <a:lstStyle/>
        <a:p>
          <a:endParaRPr lang="en-US"/>
        </a:p>
      </dgm:t>
    </dgm:pt>
    <dgm:pt modelId="{00F958EA-7AB6-4373-927C-41CD84CF8492}" type="sibTrans" cxnId="{204E6C3F-1089-4BDC-ABC9-44B80B012C2C}">
      <dgm:prSet/>
      <dgm:spPr/>
      <dgm:t>
        <a:bodyPr/>
        <a:lstStyle/>
        <a:p>
          <a:endParaRPr lang="en-US"/>
        </a:p>
      </dgm:t>
    </dgm:pt>
    <dgm:pt modelId="{2ECA35E1-B4FC-4783-9D32-9DCBDAD01EB4}">
      <dgm:prSet custT="1"/>
      <dgm:spPr/>
      <dgm:t>
        <a:bodyPr/>
        <a:lstStyle/>
        <a:p>
          <a:r>
            <a:rPr lang="cs-CZ" sz="1800" b="1" dirty="0"/>
            <a:t>Fáze statistické analýzy</a:t>
          </a:r>
          <a:endParaRPr lang="en-US" sz="1800" dirty="0"/>
        </a:p>
      </dgm:t>
    </dgm:pt>
    <dgm:pt modelId="{4CAB5A36-562F-4B14-96F5-A2A62843D94D}" type="parTrans" cxnId="{7C909607-CC36-4821-99C5-622E78D692C1}">
      <dgm:prSet/>
      <dgm:spPr/>
      <dgm:t>
        <a:bodyPr/>
        <a:lstStyle/>
        <a:p>
          <a:endParaRPr lang="en-US"/>
        </a:p>
      </dgm:t>
    </dgm:pt>
    <dgm:pt modelId="{1B6E4A61-527E-4ECF-B532-F2F283CB542F}" type="sibTrans" cxnId="{7C909607-CC36-4821-99C5-622E78D692C1}">
      <dgm:prSet/>
      <dgm:spPr/>
      <dgm:t>
        <a:bodyPr/>
        <a:lstStyle/>
        <a:p>
          <a:endParaRPr lang="en-US"/>
        </a:p>
      </dgm:t>
    </dgm:pt>
    <dgm:pt modelId="{E4CD82E8-BB6B-4521-A41B-346EC684BE1A}">
      <dgm:prSet custT="1"/>
      <dgm:spPr/>
      <dgm:t>
        <a:bodyPr/>
        <a:lstStyle/>
        <a:p>
          <a:r>
            <a:rPr lang="cs-CZ" sz="1800" b="1" dirty="0"/>
            <a:t>Základní statistické koncepty</a:t>
          </a:r>
          <a:endParaRPr lang="en-US" sz="1800" dirty="0"/>
        </a:p>
      </dgm:t>
    </dgm:pt>
    <dgm:pt modelId="{CEDDD2BF-D52D-4621-8B84-0919AC1904BD}" type="parTrans" cxnId="{F8F74C08-8F46-49CF-A03B-5B791B45DB7C}">
      <dgm:prSet/>
      <dgm:spPr/>
      <dgm:t>
        <a:bodyPr/>
        <a:lstStyle/>
        <a:p>
          <a:endParaRPr lang="en-US"/>
        </a:p>
      </dgm:t>
    </dgm:pt>
    <dgm:pt modelId="{494C0ADB-06FC-4684-9209-EE0A9601F356}" type="sibTrans" cxnId="{F8F74C08-8F46-49CF-A03B-5B791B45DB7C}">
      <dgm:prSet/>
      <dgm:spPr/>
      <dgm:t>
        <a:bodyPr/>
        <a:lstStyle/>
        <a:p>
          <a:endParaRPr lang="en-US"/>
        </a:p>
      </dgm:t>
    </dgm:pt>
    <dgm:pt modelId="{4494E716-5B0B-4BCD-985D-9EAA58D7F74F}">
      <dgm:prSet custT="1"/>
      <dgm:spPr/>
      <dgm:t>
        <a:bodyPr/>
        <a:lstStyle/>
        <a:p>
          <a:r>
            <a:rPr lang="cs-CZ" sz="1800" b="1" dirty="0"/>
            <a:t>Frekvenční tabulky a grafy</a:t>
          </a:r>
          <a:endParaRPr lang="en-US" sz="1800" dirty="0"/>
        </a:p>
      </dgm:t>
    </dgm:pt>
    <dgm:pt modelId="{542E5509-236B-4755-A360-44E5675302AD}" type="parTrans" cxnId="{43B288A6-B5AE-4E17-BAFB-3A6327FB2F5E}">
      <dgm:prSet/>
      <dgm:spPr/>
      <dgm:t>
        <a:bodyPr/>
        <a:lstStyle/>
        <a:p>
          <a:endParaRPr lang="en-US"/>
        </a:p>
      </dgm:t>
    </dgm:pt>
    <dgm:pt modelId="{8B6EF967-6C8A-4643-ACD1-45D7A7A781CC}" type="sibTrans" cxnId="{43B288A6-B5AE-4E17-BAFB-3A6327FB2F5E}">
      <dgm:prSet/>
      <dgm:spPr/>
      <dgm:t>
        <a:bodyPr/>
        <a:lstStyle/>
        <a:p>
          <a:endParaRPr lang="en-US"/>
        </a:p>
      </dgm:t>
    </dgm:pt>
    <dgm:pt modelId="{716D0F14-DC55-45E6-8452-EA995664060B}">
      <dgm:prSet custT="1"/>
      <dgm:spPr/>
      <dgm:t>
        <a:bodyPr/>
        <a:lstStyle/>
        <a:p>
          <a:r>
            <a:rPr lang="cs-CZ" sz="1800" b="1" dirty="0"/>
            <a:t>Korelace a regresní analýza</a:t>
          </a:r>
          <a:endParaRPr lang="en-US" sz="1800" dirty="0"/>
        </a:p>
      </dgm:t>
    </dgm:pt>
    <dgm:pt modelId="{38745ECB-384C-45EA-826B-417776BAFA99}" type="parTrans" cxnId="{4FD4C569-8ACC-48EA-A518-8AD6B3F20ADE}">
      <dgm:prSet/>
      <dgm:spPr/>
      <dgm:t>
        <a:bodyPr/>
        <a:lstStyle/>
        <a:p>
          <a:endParaRPr lang="en-US"/>
        </a:p>
      </dgm:t>
    </dgm:pt>
    <dgm:pt modelId="{40D98CC7-0B79-49A6-B916-CE292325D5A1}" type="sibTrans" cxnId="{4FD4C569-8ACC-48EA-A518-8AD6B3F20ADE}">
      <dgm:prSet/>
      <dgm:spPr/>
      <dgm:t>
        <a:bodyPr/>
        <a:lstStyle/>
        <a:p>
          <a:endParaRPr lang="en-US"/>
        </a:p>
      </dgm:t>
    </dgm:pt>
    <dgm:pt modelId="{E107965C-B6CA-4581-B1FE-DFAD7445D59E}">
      <dgm:prSet custT="1"/>
      <dgm:spPr/>
      <dgm:t>
        <a:bodyPr/>
        <a:lstStyle/>
        <a:p>
          <a:r>
            <a:rPr lang="cs-CZ" sz="1800" b="1" dirty="0"/>
            <a:t>Příklady analytických politologických studií</a:t>
          </a:r>
          <a:endParaRPr lang="en-US" sz="1800" dirty="0"/>
        </a:p>
      </dgm:t>
    </dgm:pt>
    <dgm:pt modelId="{E3FD9232-3731-402D-8306-5147E7BF5094}" type="parTrans" cxnId="{CAA2D78C-7E25-4764-8576-10AC89D7C31C}">
      <dgm:prSet/>
      <dgm:spPr/>
      <dgm:t>
        <a:bodyPr/>
        <a:lstStyle/>
        <a:p>
          <a:endParaRPr lang="en-US"/>
        </a:p>
      </dgm:t>
    </dgm:pt>
    <dgm:pt modelId="{15227DB3-3282-4486-929B-3FF19122919F}" type="sibTrans" cxnId="{CAA2D78C-7E25-4764-8576-10AC89D7C31C}">
      <dgm:prSet/>
      <dgm:spPr/>
      <dgm:t>
        <a:bodyPr/>
        <a:lstStyle/>
        <a:p>
          <a:endParaRPr lang="en-US"/>
        </a:p>
      </dgm:t>
    </dgm:pt>
    <dgm:pt modelId="{AC31DA05-C608-4072-87D1-08092A247A2B}">
      <dgm:prSet custT="1"/>
      <dgm:spPr/>
      <dgm:t>
        <a:bodyPr/>
        <a:lstStyle/>
        <a:p>
          <a:r>
            <a:rPr lang="cs-CZ" sz="1800" b="1" dirty="0"/>
            <a:t>Jak odolávat statistikám?</a:t>
          </a:r>
          <a:endParaRPr lang="en-US" sz="1800" dirty="0"/>
        </a:p>
      </dgm:t>
    </dgm:pt>
    <dgm:pt modelId="{C2683765-383B-4E57-92CD-A0E3994E61CF}" type="parTrans" cxnId="{1C1F4F6F-F8CA-413A-A521-D56690E50C14}">
      <dgm:prSet/>
      <dgm:spPr/>
      <dgm:t>
        <a:bodyPr/>
        <a:lstStyle/>
        <a:p>
          <a:endParaRPr lang="en-US"/>
        </a:p>
      </dgm:t>
    </dgm:pt>
    <dgm:pt modelId="{A0C40781-189F-4BEF-8D4A-26F9E8F2D056}" type="sibTrans" cxnId="{1C1F4F6F-F8CA-413A-A521-D56690E50C14}">
      <dgm:prSet/>
      <dgm:spPr/>
      <dgm:t>
        <a:bodyPr/>
        <a:lstStyle/>
        <a:p>
          <a:endParaRPr lang="en-US"/>
        </a:p>
      </dgm:t>
    </dgm:pt>
    <dgm:pt modelId="{74699795-8672-458D-AF4C-206E0D9C090F}" type="pres">
      <dgm:prSet presAssocID="{AE7348DB-BD7A-4A64-877A-3332AB1C3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0BFE45-83C4-4380-B844-91167A036E80}" type="pres">
      <dgm:prSet presAssocID="{6086B5DC-7FA1-4FB9-A984-64C36527AB9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B744CC-0931-4D22-8D6F-6E1AAADBD002}" type="pres">
      <dgm:prSet presAssocID="{D695DE6E-74AE-4A0C-A7D2-BB18D0A7EC60}" presName="sibTrans" presStyleLbl="sibTrans1D1" presStyleIdx="0" presStyleCnt="8"/>
      <dgm:spPr/>
      <dgm:t>
        <a:bodyPr/>
        <a:lstStyle/>
        <a:p>
          <a:endParaRPr lang="cs-CZ"/>
        </a:p>
      </dgm:t>
    </dgm:pt>
    <dgm:pt modelId="{2344F99C-27E3-474E-A980-6737B2498E69}" type="pres">
      <dgm:prSet presAssocID="{D695DE6E-74AE-4A0C-A7D2-BB18D0A7EC60}" presName="connectorText" presStyleLbl="sibTrans1D1" presStyleIdx="0" presStyleCnt="8"/>
      <dgm:spPr/>
      <dgm:t>
        <a:bodyPr/>
        <a:lstStyle/>
        <a:p>
          <a:endParaRPr lang="cs-CZ"/>
        </a:p>
      </dgm:t>
    </dgm:pt>
    <dgm:pt modelId="{66B3D9D2-A97C-418D-9B0D-501D78E13673}" type="pres">
      <dgm:prSet presAssocID="{38F69071-B22A-4215-94D7-C00195D2472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11E497-4F9D-4895-BFC9-D391F9A7443C}" type="pres">
      <dgm:prSet presAssocID="{71C4C135-C46D-476B-AC75-280CD2C8DD40}" presName="sibTrans" presStyleLbl="sibTrans1D1" presStyleIdx="1" presStyleCnt="8"/>
      <dgm:spPr/>
      <dgm:t>
        <a:bodyPr/>
        <a:lstStyle/>
        <a:p>
          <a:endParaRPr lang="cs-CZ"/>
        </a:p>
      </dgm:t>
    </dgm:pt>
    <dgm:pt modelId="{8BC10C16-EEAB-4F06-B6BF-F4B73F34A41B}" type="pres">
      <dgm:prSet presAssocID="{71C4C135-C46D-476B-AC75-280CD2C8DD40}" presName="connectorText" presStyleLbl="sibTrans1D1" presStyleIdx="1" presStyleCnt="8"/>
      <dgm:spPr/>
      <dgm:t>
        <a:bodyPr/>
        <a:lstStyle/>
        <a:p>
          <a:endParaRPr lang="cs-CZ"/>
        </a:p>
      </dgm:t>
    </dgm:pt>
    <dgm:pt modelId="{BB1918E3-C04E-4881-91B0-3731C084956C}" type="pres">
      <dgm:prSet presAssocID="{AF408635-C38D-45BE-8E48-CD0BEF49DF4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25F6D9-372D-4797-87E6-611ED62BBAF9}" type="pres">
      <dgm:prSet presAssocID="{00F958EA-7AB6-4373-927C-41CD84CF8492}" presName="sibTrans" presStyleLbl="sibTrans1D1" presStyleIdx="2" presStyleCnt="8"/>
      <dgm:spPr/>
      <dgm:t>
        <a:bodyPr/>
        <a:lstStyle/>
        <a:p>
          <a:endParaRPr lang="cs-CZ"/>
        </a:p>
      </dgm:t>
    </dgm:pt>
    <dgm:pt modelId="{1F06B586-A7DC-47B0-9A49-43AC11225E27}" type="pres">
      <dgm:prSet presAssocID="{00F958EA-7AB6-4373-927C-41CD84CF8492}" presName="connectorText" presStyleLbl="sibTrans1D1" presStyleIdx="2" presStyleCnt="8"/>
      <dgm:spPr/>
      <dgm:t>
        <a:bodyPr/>
        <a:lstStyle/>
        <a:p>
          <a:endParaRPr lang="cs-CZ"/>
        </a:p>
      </dgm:t>
    </dgm:pt>
    <dgm:pt modelId="{B51E5410-B4B7-491B-805E-5B42ED754157}" type="pres">
      <dgm:prSet presAssocID="{2ECA35E1-B4FC-4783-9D32-9DCBDAD01EB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2BB28B-EB05-46A3-A8F7-53DC29C17B06}" type="pres">
      <dgm:prSet presAssocID="{1B6E4A61-527E-4ECF-B532-F2F283CB542F}" presName="sibTrans" presStyleLbl="sibTrans1D1" presStyleIdx="3" presStyleCnt="8"/>
      <dgm:spPr/>
      <dgm:t>
        <a:bodyPr/>
        <a:lstStyle/>
        <a:p>
          <a:endParaRPr lang="cs-CZ"/>
        </a:p>
      </dgm:t>
    </dgm:pt>
    <dgm:pt modelId="{74E73915-08D7-405C-A1F5-101ED7D6F7AF}" type="pres">
      <dgm:prSet presAssocID="{1B6E4A61-527E-4ECF-B532-F2F283CB542F}" presName="connectorText" presStyleLbl="sibTrans1D1" presStyleIdx="3" presStyleCnt="8"/>
      <dgm:spPr/>
      <dgm:t>
        <a:bodyPr/>
        <a:lstStyle/>
        <a:p>
          <a:endParaRPr lang="cs-CZ"/>
        </a:p>
      </dgm:t>
    </dgm:pt>
    <dgm:pt modelId="{EA98BCEC-3D2C-462C-9306-2939D4AA4DEA}" type="pres">
      <dgm:prSet presAssocID="{E4CD82E8-BB6B-4521-A41B-346EC684BE1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61E456-A848-41ED-AA25-7C59B086E859}" type="pres">
      <dgm:prSet presAssocID="{494C0ADB-06FC-4684-9209-EE0A9601F356}" presName="sibTrans" presStyleLbl="sibTrans1D1" presStyleIdx="4" presStyleCnt="8"/>
      <dgm:spPr/>
      <dgm:t>
        <a:bodyPr/>
        <a:lstStyle/>
        <a:p>
          <a:endParaRPr lang="cs-CZ"/>
        </a:p>
      </dgm:t>
    </dgm:pt>
    <dgm:pt modelId="{1B5E3AEB-4F67-4AA9-BA5F-D58CF5CA119F}" type="pres">
      <dgm:prSet presAssocID="{494C0ADB-06FC-4684-9209-EE0A9601F356}" presName="connectorText" presStyleLbl="sibTrans1D1" presStyleIdx="4" presStyleCnt="8"/>
      <dgm:spPr/>
      <dgm:t>
        <a:bodyPr/>
        <a:lstStyle/>
        <a:p>
          <a:endParaRPr lang="cs-CZ"/>
        </a:p>
      </dgm:t>
    </dgm:pt>
    <dgm:pt modelId="{7BA9EC0E-AC52-42DD-91F2-035A2782717E}" type="pres">
      <dgm:prSet presAssocID="{4494E716-5B0B-4BCD-985D-9EAA58D7F74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3C1F6B-AE90-4676-B9A1-5A7BC753C101}" type="pres">
      <dgm:prSet presAssocID="{8B6EF967-6C8A-4643-ACD1-45D7A7A781CC}" presName="sibTrans" presStyleLbl="sibTrans1D1" presStyleIdx="5" presStyleCnt="8"/>
      <dgm:spPr/>
      <dgm:t>
        <a:bodyPr/>
        <a:lstStyle/>
        <a:p>
          <a:endParaRPr lang="cs-CZ"/>
        </a:p>
      </dgm:t>
    </dgm:pt>
    <dgm:pt modelId="{2B4609EA-086F-433C-AB8D-74D7CE9AA08D}" type="pres">
      <dgm:prSet presAssocID="{8B6EF967-6C8A-4643-ACD1-45D7A7A781CC}" presName="connectorText" presStyleLbl="sibTrans1D1" presStyleIdx="5" presStyleCnt="8"/>
      <dgm:spPr/>
      <dgm:t>
        <a:bodyPr/>
        <a:lstStyle/>
        <a:p>
          <a:endParaRPr lang="cs-CZ"/>
        </a:p>
      </dgm:t>
    </dgm:pt>
    <dgm:pt modelId="{6A609F29-F9B6-4CEE-8A56-5DF2796F68C0}" type="pres">
      <dgm:prSet presAssocID="{716D0F14-DC55-45E6-8452-EA995664060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E80647-A4CE-4101-BAA7-F67DE341368B}" type="pres">
      <dgm:prSet presAssocID="{40D98CC7-0B79-49A6-B916-CE292325D5A1}" presName="sibTrans" presStyleLbl="sibTrans1D1" presStyleIdx="6" presStyleCnt="8"/>
      <dgm:spPr/>
      <dgm:t>
        <a:bodyPr/>
        <a:lstStyle/>
        <a:p>
          <a:endParaRPr lang="cs-CZ"/>
        </a:p>
      </dgm:t>
    </dgm:pt>
    <dgm:pt modelId="{7D4B971D-CB39-429B-B081-686D8EB71048}" type="pres">
      <dgm:prSet presAssocID="{40D98CC7-0B79-49A6-B916-CE292325D5A1}" presName="connectorText" presStyleLbl="sibTrans1D1" presStyleIdx="6" presStyleCnt="8"/>
      <dgm:spPr/>
      <dgm:t>
        <a:bodyPr/>
        <a:lstStyle/>
        <a:p>
          <a:endParaRPr lang="cs-CZ"/>
        </a:p>
      </dgm:t>
    </dgm:pt>
    <dgm:pt modelId="{8015F0E0-2F6F-4F66-A5DA-43A38B360B67}" type="pres">
      <dgm:prSet presAssocID="{E107965C-B6CA-4581-B1FE-DFAD7445D59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09A4D4-0614-4928-A681-C76794C063C1}" type="pres">
      <dgm:prSet presAssocID="{15227DB3-3282-4486-929B-3FF19122919F}" presName="sibTrans" presStyleLbl="sibTrans1D1" presStyleIdx="7" presStyleCnt="8"/>
      <dgm:spPr/>
      <dgm:t>
        <a:bodyPr/>
        <a:lstStyle/>
        <a:p>
          <a:endParaRPr lang="cs-CZ"/>
        </a:p>
      </dgm:t>
    </dgm:pt>
    <dgm:pt modelId="{CBDC2CAE-6267-4E96-897C-94077D9D0DA2}" type="pres">
      <dgm:prSet presAssocID="{15227DB3-3282-4486-929B-3FF19122919F}" presName="connectorText" presStyleLbl="sibTrans1D1" presStyleIdx="7" presStyleCnt="8"/>
      <dgm:spPr/>
      <dgm:t>
        <a:bodyPr/>
        <a:lstStyle/>
        <a:p>
          <a:endParaRPr lang="cs-CZ"/>
        </a:p>
      </dgm:t>
    </dgm:pt>
    <dgm:pt modelId="{CFB1995E-9CE7-4A96-9FAE-A97FC7FD7779}" type="pres">
      <dgm:prSet presAssocID="{AC31DA05-C608-4072-87D1-08092A247A2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E41598-03B7-4E2A-B57E-AC1768EEFC57}" type="presOf" srcId="{00F958EA-7AB6-4373-927C-41CD84CF8492}" destId="{1F06B586-A7DC-47B0-9A49-43AC11225E27}" srcOrd="1" destOrd="0" presId="urn:microsoft.com/office/officeart/2016/7/layout/RepeatingBendingProcessNew"/>
    <dgm:cxn modelId="{CAA2D78C-7E25-4764-8576-10AC89D7C31C}" srcId="{AE7348DB-BD7A-4A64-877A-3332AB1C3FE5}" destId="{E107965C-B6CA-4581-B1FE-DFAD7445D59E}" srcOrd="7" destOrd="0" parTransId="{E3FD9232-3731-402D-8306-5147E7BF5094}" sibTransId="{15227DB3-3282-4486-929B-3FF19122919F}"/>
    <dgm:cxn modelId="{C886A54E-0C86-4710-857F-6C5B92B40BF6}" type="presOf" srcId="{6086B5DC-7FA1-4FB9-A984-64C36527AB9A}" destId="{490BFE45-83C4-4380-B844-91167A036E80}" srcOrd="0" destOrd="0" presId="urn:microsoft.com/office/officeart/2016/7/layout/RepeatingBendingProcessNew"/>
    <dgm:cxn modelId="{7F13FA97-543D-4BB6-AC3F-C07A7BAB6F2C}" type="presOf" srcId="{2ECA35E1-B4FC-4783-9D32-9DCBDAD01EB4}" destId="{B51E5410-B4B7-491B-805E-5B42ED754157}" srcOrd="0" destOrd="0" presId="urn:microsoft.com/office/officeart/2016/7/layout/RepeatingBendingProcessNew"/>
    <dgm:cxn modelId="{1566BB1B-5C06-46A1-B414-7D2392B51A14}" type="presOf" srcId="{4494E716-5B0B-4BCD-985D-9EAA58D7F74F}" destId="{7BA9EC0E-AC52-42DD-91F2-035A2782717E}" srcOrd="0" destOrd="0" presId="urn:microsoft.com/office/officeart/2016/7/layout/RepeatingBendingProcessNew"/>
    <dgm:cxn modelId="{CDDD99BC-C804-4517-88C8-1A206E44BCE3}" type="presOf" srcId="{716D0F14-DC55-45E6-8452-EA995664060B}" destId="{6A609F29-F9B6-4CEE-8A56-5DF2796F68C0}" srcOrd="0" destOrd="0" presId="urn:microsoft.com/office/officeart/2016/7/layout/RepeatingBendingProcessNew"/>
    <dgm:cxn modelId="{F8F74C08-8F46-49CF-A03B-5B791B45DB7C}" srcId="{AE7348DB-BD7A-4A64-877A-3332AB1C3FE5}" destId="{E4CD82E8-BB6B-4521-A41B-346EC684BE1A}" srcOrd="4" destOrd="0" parTransId="{CEDDD2BF-D52D-4621-8B84-0919AC1904BD}" sibTransId="{494C0ADB-06FC-4684-9209-EE0A9601F356}"/>
    <dgm:cxn modelId="{4F6A203A-F91C-435B-889A-C4F249D7310A}" type="presOf" srcId="{E107965C-B6CA-4581-B1FE-DFAD7445D59E}" destId="{8015F0E0-2F6F-4F66-A5DA-43A38B360B67}" srcOrd="0" destOrd="0" presId="urn:microsoft.com/office/officeart/2016/7/layout/RepeatingBendingProcessNew"/>
    <dgm:cxn modelId="{D6C622F4-98CA-4D7B-BD4D-4790F060A363}" type="presOf" srcId="{AC31DA05-C608-4072-87D1-08092A247A2B}" destId="{CFB1995E-9CE7-4A96-9FAE-A97FC7FD7779}" srcOrd="0" destOrd="0" presId="urn:microsoft.com/office/officeart/2016/7/layout/RepeatingBendingProcessNew"/>
    <dgm:cxn modelId="{5C1E555E-263A-4B25-8010-4355A791FB7F}" type="presOf" srcId="{AE7348DB-BD7A-4A64-877A-3332AB1C3FE5}" destId="{74699795-8672-458D-AF4C-206E0D9C090F}" srcOrd="0" destOrd="0" presId="urn:microsoft.com/office/officeart/2016/7/layout/RepeatingBendingProcessNew"/>
    <dgm:cxn modelId="{4FD4C569-8ACC-48EA-A518-8AD6B3F20ADE}" srcId="{AE7348DB-BD7A-4A64-877A-3332AB1C3FE5}" destId="{716D0F14-DC55-45E6-8452-EA995664060B}" srcOrd="6" destOrd="0" parTransId="{38745ECB-384C-45EA-826B-417776BAFA99}" sibTransId="{40D98CC7-0B79-49A6-B916-CE292325D5A1}"/>
    <dgm:cxn modelId="{7C909607-CC36-4821-99C5-622E78D692C1}" srcId="{AE7348DB-BD7A-4A64-877A-3332AB1C3FE5}" destId="{2ECA35E1-B4FC-4783-9D32-9DCBDAD01EB4}" srcOrd="3" destOrd="0" parTransId="{4CAB5A36-562F-4B14-96F5-A2A62843D94D}" sibTransId="{1B6E4A61-527E-4ECF-B532-F2F283CB542F}"/>
    <dgm:cxn modelId="{F35766AA-B04D-4650-9126-0CB5A5AC3196}" type="presOf" srcId="{E4CD82E8-BB6B-4521-A41B-346EC684BE1A}" destId="{EA98BCEC-3D2C-462C-9306-2939D4AA4DEA}" srcOrd="0" destOrd="0" presId="urn:microsoft.com/office/officeart/2016/7/layout/RepeatingBendingProcessNew"/>
    <dgm:cxn modelId="{2F603230-946D-485D-B8C8-3BD94F1145F6}" type="presOf" srcId="{15227DB3-3282-4486-929B-3FF19122919F}" destId="{CBDC2CAE-6267-4E96-897C-94077D9D0DA2}" srcOrd="1" destOrd="0" presId="urn:microsoft.com/office/officeart/2016/7/layout/RepeatingBendingProcessNew"/>
    <dgm:cxn modelId="{7C97E313-5D5D-4160-9CAD-75E273A68982}" type="presOf" srcId="{D695DE6E-74AE-4A0C-A7D2-BB18D0A7EC60}" destId="{ACB744CC-0931-4D22-8D6F-6E1AAADBD002}" srcOrd="0" destOrd="0" presId="urn:microsoft.com/office/officeart/2016/7/layout/RepeatingBendingProcessNew"/>
    <dgm:cxn modelId="{AAFAD8E2-46E1-462E-A32E-D5A1126E1399}" type="presOf" srcId="{71C4C135-C46D-476B-AC75-280CD2C8DD40}" destId="{8BC10C16-EEAB-4F06-B6BF-F4B73F34A41B}" srcOrd="1" destOrd="0" presId="urn:microsoft.com/office/officeart/2016/7/layout/RepeatingBendingProcessNew"/>
    <dgm:cxn modelId="{61F7F82C-24B6-4409-9269-57BC2C4B8A56}" srcId="{AE7348DB-BD7A-4A64-877A-3332AB1C3FE5}" destId="{6086B5DC-7FA1-4FB9-A984-64C36527AB9A}" srcOrd="0" destOrd="0" parTransId="{F4737616-DAB4-40E7-8C48-E506349B3C7D}" sibTransId="{D695DE6E-74AE-4A0C-A7D2-BB18D0A7EC60}"/>
    <dgm:cxn modelId="{B315D5F2-7085-4A13-82BD-C1F611ACADA3}" type="presOf" srcId="{8B6EF967-6C8A-4643-ACD1-45D7A7A781CC}" destId="{2F3C1F6B-AE90-4676-B9A1-5A7BC753C101}" srcOrd="0" destOrd="0" presId="urn:microsoft.com/office/officeart/2016/7/layout/RepeatingBendingProcessNew"/>
    <dgm:cxn modelId="{E8A1D291-5BB3-4E02-B392-2A57FFD4F36D}" type="presOf" srcId="{00F958EA-7AB6-4373-927C-41CD84CF8492}" destId="{AC25F6D9-372D-4797-87E6-611ED62BBAF9}" srcOrd="0" destOrd="0" presId="urn:microsoft.com/office/officeart/2016/7/layout/RepeatingBendingProcessNew"/>
    <dgm:cxn modelId="{B51415E1-4C85-4B11-BC83-62EA11864D14}" type="presOf" srcId="{D695DE6E-74AE-4A0C-A7D2-BB18D0A7EC60}" destId="{2344F99C-27E3-474E-A980-6737B2498E69}" srcOrd="1" destOrd="0" presId="urn:microsoft.com/office/officeart/2016/7/layout/RepeatingBendingProcessNew"/>
    <dgm:cxn modelId="{1C1F4F6F-F8CA-413A-A521-D56690E50C14}" srcId="{AE7348DB-BD7A-4A64-877A-3332AB1C3FE5}" destId="{AC31DA05-C608-4072-87D1-08092A247A2B}" srcOrd="8" destOrd="0" parTransId="{C2683765-383B-4E57-92CD-A0E3994E61CF}" sibTransId="{A0C40781-189F-4BEF-8D4A-26F9E8F2D056}"/>
    <dgm:cxn modelId="{B7899D5A-9E55-45FE-BEC7-D0E6B5A285F8}" type="presOf" srcId="{40D98CC7-0B79-49A6-B916-CE292325D5A1}" destId="{7D4B971D-CB39-429B-B081-686D8EB71048}" srcOrd="1" destOrd="0" presId="urn:microsoft.com/office/officeart/2016/7/layout/RepeatingBendingProcessNew"/>
    <dgm:cxn modelId="{0A60F8E8-274A-4F9A-8DB2-DFBBE8C5FCF2}" type="presOf" srcId="{494C0ADB-06FC-4684-9209-EE0A9601F356}" destId="{B161E456-A848-41ED-AA25-7C59B086E859}" srcOrd="0" destOrd="0" presId="urn:microsoft.com/office/officeart/2016/7/layout/RepeatingBendingProcessNew"/>
    <dgm:cxn modelId="{1374E264-2495-4EE1-A201-AC0B950C1D13}" type="presOf" srcId="{38F69071-B22A-4215-94D7-C00195D2472D}" destId="{66B3D9D2-A97C-418D-9B0D-501D78E13673}" srcOrd="0" destOrd="0" presId="urn:microsoft.com/office/officeart/2016/7/layout/RepeatingBendingProcessNew"/>
    <dgm:cxn modelId="{AF10117E-E98C-404D-B559-008EADB3B4E8}" type="presOf" srcId="{71C4C135-C46D-476B-AC75-280CD2C8DD40}" destId="{E611E497-4F9D-4895-BFC9-D391F9A7443C}" srcOrd="0" destOrd="0" presId="urn:microsoft.com/office/officeart/2016/7/layout/RepeatingBendingProcessNew"/>
    <dgm:cxn modelId="{BE296955-C7C0-4428-AD8E-B6DBCE10A7E0}" type="presOf" srcId="{40D98CC7-0B79-49A6-B916-CE292325D5A1}" destId="{6FE80647-A4CE-4101-BAA7-F67DE341368B}" srcOrd="0" destOrd="0" presId="urn:microsoft.com/office/officeart/2016/7/layout/RepeatingBendingProcessNew"/>
    <dgm:cxn modelId="{204E6C3F-1089-4BDC-ABC9-44B80B012C2C}" srcId="{AE7348DB-BD7A-4A64-877A-3332AB1C3FE5}" destId="{AF408635-C38D-45BE-8E48-CD0BEF49DF45}" srcOrd="2" destOrd="0" parTransId="{FB8DC746-8388-42E5-A68E-9DEE7E7C8265}" sibTransId="{00F958EA-7AB6-4373-927C-41CD84CF8492}"/>
    <dgm:cxn modelId="{DCFB3633-E16E-4ADC-ADF4-E57FD0257A3C}" type="presOf" srcId="{15227DB3-3282-4486-929B-3FF19122919F}" destId="{FF09A4D4-0614-4928-A681-C76794C063C1}" srcOrd="0" destOrd="0" presId="urn:microsoft.com/office/officeart/2016/7/layout/RepeatingBendingProcessNew"/>
    <dgm:cxn modelId="{B5A32A2B-5D57-4C6C-B946-78D2A8A29547}" srcId="{AE7348DB-BD7A-4A64-877A-3332AB1C3FE5}" destId="{38F69071-B22A-4215-94D7-C00195D2472D}" srcOrd="1" destOrd="0" parTransId="{642F0C25-1C2C-4B5F-A738-EB72D8CAC681}" sibTransId="{71C4C135-C46D-476B-AC75-280CD2C8DD40}"/>
    <dgm:cxn modelId="{05488ADC-D853-4B02-9262-341DA4707301}" type="presOf" srcId="{8B6EF967-6C8A-4643-ACD1-45D7A7A781CC}" destId="{2B4609EA-086F-433C-AB8D-74D7CE9AA08D}" srcOrd="1" destOrd="0" presId="urn:microsoft.com/office/officeart/2016/7/layout/RepeatingBendingProcessNew"/>
    <dgm:cxn modelId="{6E6253B4-42CA-46FB-9312-970F87B00E1B}" type="presOf" srcId="{1B6E4A61-527E-4ECF-B532-F2F283CB542F}" destId="{6D2BB28B-EB05-46A3-A8F7-53DC29C17B06}" srcOrd="0" destOrd="0" presId="urn:microsoft.com/office/officeart/2016/7/layout/RepeatingBendingProcessNew"/>
    <dgm:cxn modelId="{7A800609-B0DB-4BE8-B62E-8EC92937A41C}" type="presOf" srcId="{AF408635-C38D-45BE-8E48-CD0BEF49DF45}" destId="{BB1918E3-C04E-4881-91B0-3731C084956C}" srcOrd="0" destOrd="0" presId="urn:microsoft.com/office/officeart/2016/7/layout/RepeatingBendingProcessNew"/>
    <dgm:cxn modelId="{01CE3B73-5E7B-4C60-95BB-BFD021B4E931}" type="presOf" srcId="{494C0ADB-06FC-4684-9209-EE0A9601F356}" destId="{1B5E3AEB-4F67-4AA9-BA5F-D58CF5CA119F}" srcOrd="1" destOrd="0" presId="urn:microsoft.com/office/officeart/2016/7/layout/RepeatingBendingProcessNew"/>
    <dgm:cxn modelId="{43B288A6-B5AE-4E17-BAFB-3A6327FB2F5E}" srcId="{AE7348DB-BD7A-4A64-877A-3332AB1C3FE5}" destId="{4494E716-5B0B-4BCD-985D-9EAA58D7F74F}" srcOrd="5" destOrd="0" parTransId="{542E5509-236B-4755-A360-44E5675302AD}" sibTransId="{8B6EF967-6C8A-4643-ACD1-45D7A7A781CC}"/>
    <dgm:cxn modelId="{CF38F817-2F43-4CB5-A775-104BB8058064}" type="presOf" srcId="{1B6E4A61-527E-4ECF-B532-F2F283CB542F}" destId="{74E73915-08D7-405C-A1F5-101ED7D6F7AF}" srcOrd="1" destOrd="0" presId="urn:microsoft.com/office/officeart/2016/7/layout/RepeatingBendingProcessNew"/>
    <dgm:cxn modelId="{07962DF1-22CC-484D-B971-0EBAA44EF6C1}" type="presParOf" srcId="{74699795-8672-458D-AF4C-206E0D9C090F}" destId="{490BFE45-83C4-4380-B844-91167A036E80}" srcOrd="0" destOrd="0" presId="urn:microsoft.com/office/officeart/2016/7/layout/RepeatingBendingProcessNew"/>
    <dgm:cxn modelId="{4CC6EAB2-2C7A-4DAD-A3CA-13F397692C59}" type="presParOf" srcId="{74699795-8672-458D-AF4C-206E0D9C090F}" destId="{ACB744CC-0931-4D22-8D6F-6E1AAADBD002}" srcOrd="1" destOrd="0" presId="urn:microsoft.com/office/officeart/2016/7/layout/RepeatingBendingProcessNew"/>
    <dgm:cxn modelId="{22079F40-B104-45EB-B11E-F58BAFFF1036}" type="presParOf" srcId="{ACB744CC-0931-4D22-8D6F-6E1AAADBD002}" destId="{2344F99C-27E3-474E-A980-6737B2498E69}" srcOrd="0" destOrd="0" presId="urn:microsoft.com/office/officeart/2016/7/layout/RepeatingBendingProcessNew"/>
    <dgm:cxn modelId="{C26966D8-E547-4C5D-93C6-5F0AE5C4A8D0}" type="presParOf" srcId="{74699795-8672-458D-AF4C-206E0D9C090F}" destId="{66B3D9D2-A97C-418D-9B0D-501D78E13673}" srcOrd="2" destOrd="0" presId="urn:microsoft.com/office/officeart/2016/7/layout/RepeatingBendingProcessNew"/>
    <dgm:cxn modelId="{45AE8A89-9020-4BDC-B996-12D65505382A}" type="presParOf" srcId="{74699795-8672-458D-AF4C-206E0D9C090F}" destId="{E611E497-4F9D-4895-BFC9-D391F9A7443C}" srcOrd="3" destOrd="0" presId="urn:microsoft.com/office/officeart/2016/7/layout/RepeatingBendingProcessNew"/>
    <dgm:cxn modelId="{1B5CCCED-2474-4809-BF0D-FEB8E2AD59CE}" type="presParOf" srcId="{E611E497-4F9D-4895-BFC9-D391F9A7443C}" destId="{8BC10C16-EEAB-4F06-B6BF-F4B73F34A41B}" srcOrd="0" destOrd="0" presId="urn:microsoft.com/office/officeart/2016/7/layout/RepeatingBendingProcessNew"/>
    <dgm:cxn modelId="{30F7747D-D541-4223-AC60-BDCE38625B32}" type="presParOf" srcId="{74699795-8672-458D-AF4C-206E0D9C090F}" destId="{BB1918E3-C04E-4881-91B0-3731C084956C}" srcOrd="4" destOrd="0" presId="urn:microsoft.com/office/officeart/2016/7/layout/RepeatingBendingProcessNew"/>
    <dgm:cxn modelId="{A873C4C3-DD6B-4ECE-BB20-087F66B0D059}" type="presParOf" srcId="{74699795-8672-458D-AF4C-206E0D9C090F}" destId="{AC25F6D9-372D-4797-87E6-611ED62BBAF9}" srcOrd="5" destOrd="0" presId="urn:microsoft.com/office/officeart/2016/7/layout/RepeatingBendingProcessNew"/>
    <dgm:cxn modelId="{BC664E46-48FF-44EC-88C3-EF12BFB77EE1}" type="presParOf" srcId="{AC25F6D9-372D-4797-87E6-611ED62BBAF9}" destId="{1F06B586-A7DC-47B0-9A49-43AC11225E27}" srcOrd="0" destOrd="0" presId="urn:microsoft.com/office/officeart/2016/7/layout/RepeatingBendingProcessNew"/>
    <dgm:cxn modelId="{7DE17F3F-96C6-4865-AC9F-ADB45016E2AF}" type="presParOf" srcId="{74699795-8672-458D-AF4C-206E0D9C090F}" destId="{B51E5410-B4B7-491B-805E-5B42ED754157}" srcOrd="6" destOrd="0" presId="urn:microsoft.com/office/officeart/2016/7/layout/RepeatingBendingProcessNew"/>
    <dgm:cxn modelId="{231B9DE7-7171-4E29-8CDA-26DF7068A5C7}" type="presParOf" srcId="{74699795-8672-458D-AF4C-206E0D9C090F}" destId="{6D2BB28B-EB05-46A3-A8F7-53DC29C17B06}" srcOrd="7" destOrd="0" presId="urn:microsoft.com/office/officeart/2016/7/layout/RepeatingBendingProcessNew"/>
    <dgm:cxn modelId="{B71AFE56-66D1-4AAA-A874-3283F87F5633}" type="presParOf" srcId="{6D2BB28B-EB05-46A3-A8F7-53DC29C17B06}" destId="{74E73915-08D7-405C-A1F5-101ED7D6F7AF}" srcOrd="0" destOrd="0" presId="urn:microsoft.com/office/officeart/2016/7/layout/RepeatingBendingProcessNew"/>
    <dgm:cxn modelId="{76293A00-575B-444B-8DB6-317AF11517E2}" type="presParOf" srcId="{74699795-8672-458D-AF4C-206E0D9C090F}" destId="{EA98BCEC-3D2C-462C-9306-2939D4AA4DEA}" srcOrd="8" destOrd="0" presId="urn:microsoft.com/office/officeart/2016/7/layout/RepeatingBendingProcessNew"/>
    <dgm:cxn modelId="{657388FC-37F5-452C-A757-5F024439AECB}" type="presParOf" srcId="{74699795-8672-458D-AF4C-206E0D9C090F}" destId="{B161E456-A848-41ED-AA25-7C59B086E859}" srcOrd="9" destOrd="0" presId="urn:microsoft.com/office/officeart/2016/7/layout/RepeatingBendingProcessNew"/>
    <dgm:cxn modelId="{1B305ACB-50C5-4DB6-A372-6A8AA5F4B81B}" type="presParOf" srcId="{B161E456-A848-41ED-AA25-7C59B086E859}" destId="{1B5E3AEB-4F67-4AA9-BA5F-D58CF5CA119F}" srcOrd="0" destOrd="0" presId="urn:microsoft.com/office/officeart/2016/7/layout/RepeatingBendingProcessNew"/>
    <dgm:cxn modelId="{F2E0C7AB-84A8-4BC4-B996-0AD31D31058B}" type="presParOf" srcId="{74699795-8672-458D-AF4C-206E0D9C090F}" destId="{7BA9EC0E-AC52-42DD-91F2-035A2782717E}" srcOrd="10" destOrd="0" presId="urn:microsoft.com/office/officeart/2016/7/layout/RepeatingBendingProcessNew"/>
    <dgm:cxn modelId="{1A16FA45-505E-4054-8B13-F72A1B37B50D}" type="presParOf" srcId="{74699795-8672-458D-AF4C-206E0D9C090F}" destId="{2F3C1F6B-AE90-4676-B9A1-5A7BC753C101}" srcOrd="11" destOrd="0" presId="urn:microsoft.com/office/officeart/2016/7/layout/RepeatingBendingProcessNew"/>
    <dgm:cxn modelId="{655F81C4-9F78-433E-B924-AF2275ED1795}" type="presParOf" srcId="{2F3C1F6B-AE90-4676-B9A1-5A7BC753C101}" destId="{2B4609EA-086F-433C-AB8D-74D7CE9AA08D}" srcOrd="0" destOrd="0" presId="urn:microsoft.com/office/officeart/2016/7/layout/RepeatingBendingProcessNew"/>
    <dgm:cxn modelId="{8AE63404-5992-4C5C-873F-99EB4552E57F}" type="presParOf" srcId="{74699795-8672-458D-AF4C-206E0D9C090F}" destId="{6A609F29-F9B6-4CEE-8A56-5DF2796F68C0}" srcOrd="12" destOrd="0" presId="urn:microsoft.com/office/officeart/2016/7/layout/RepeatingBendingProcessNew"/>
    <dgm:cxn modelId="{FA08CE9C-6CF8-4172-94AD-5E5AFCD30507}" type="presParOf" srcId="{74699795-8672-458D-AF4C-206E0D9C090F}" destId="{6FE80647-A4CE-4101-BAA7-F67DE341368B}" srcOrd="13" destOrd="0" presId="urn:microsoft.com/office/officeart/2016/7/layout/RepeatingBendingProcessNew"/>
    <dgm:cxn modelId="{C0E9089F-7E48-452A-BEBC-B321349998C7}" type="presParOf" srcId="{6FE80647-A4CE-4101-BAA7-F67DE341368B}" destId="{7D4B971D-CB39-429B-B081-686D8EB71048}" srcOrd="0" destOrd="0" presId="urn:microsoft.com/office/officeart/2016/7/layout/RepeatingBendingProcessNew"/>
    <dgm:cxn modelId="{BD229410-4625-43E2-AABF-F349B18E0F9E}" type="presParOf" srcId="{74699795-8672-458D-AF4C-206E0D9C090F}" destId="{8015F0E0-2F6F-4F66-A5DA-43A38B360B67}" srcOrd="14" destOrd="0" presId="urn:microsoft.com/office/officeart/2016/7/layout/RepeatingBendingProcessNew"/>
    <dgm:cxn modelId="{F6756C59-B3A2-4D00-A586-8DF48A4CA6BA}" type="presParOf" srcId="{74699795-8672-458D-AF4C-206E0D9C090F}" destId="{FF09A4D4-0614-4928-A681-C76794C063C1}" srcOrd="15" destOrd="0" presId="urn:microsoft.com/office/officeart/2016/7/layout/RepeatingBendingProcessNew"/>
    <dgm:cxn modelId="{D0BE8F50-E7C0-4C3F-B53B-95D4548A1C1D}" type="presParOf" srcId="{FF09A4D4-0614-4928-A681-C76794C063C1}" destId="{CBDC2CAE-6267-4E96-897C-94077D9D0DA2}" srcOrd="0" destOrd="0" presId="urn:microsoft.com/office/officeart/2016/7/layout/RepeatingBendingProcessNew"/>
    <dgm:cxn modelId="{3D800608-5D76-441D-97D5-B57CA3E8BAAB}" type="presParOf" srcId="{74699795-8672-458D-AF4C-206E0D9C090F}" destId="{CFB1995E-9CE7-4A96-9FAE-A97FC7FD7779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BC1DE-050F-4370-9E0D-7C2171B127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DA5B494-3671-42FF-AFE4-3C3B1FD3631A}">
      <dgm:prSet custT="1"/>
      <dgm:spPr/>
      <dgm:t>
        <a:bodyPr/>
        <a:lstStyle/>
        <a:p>
          <a:r>
            <a:rPr lang="cs-CZ" sz="2800" dirty="0"/>
            <a:t>Reliabilita a validita</a:t>
          </a:r>
          <a:endParaRPr lang="en-US" sz="2800" dirty="0"/>
        </a:p>
      </dgm:t>
    </dgm:pt>
    <dgm:pt modelId="{C8C96592-B3E9-4DDA-8659-5C8987356EEA}" type="parTrans" cxnId="{9297766A-A880-42B3-BA6A-434AC0AF2AA8}">
      <dgm:prSet/>
      <dgm:spPr/>
      <dgm:t>
        <a:bodyPr/>
        <a:lstStyle/>
        <a:p>
          <a:endParaRPr lang="en-US"/>
        </a:p>
      </dgm:t>
    </dgm:pt>
    <dgm:pt modelId="{52CBF833-9F9E-4778-8C6C-C75EA45524B5}" type="sibTrans" cxnId="{9297766A-A880-42B3-BA6A-434AC0AF2AA8}">
      <dgm:prSet/>
      <dgm:spPr/>
      <dgm:t>
        <a:bodyPr/>
        <a:lstStyle/>
        <a:p>
          <a:endParaRPr lang="en-US"/>
        </a:p>
      </dgm:t>
    </dgm:pt>
    <dgm:pt modelId="{AFC200F3-D63F-422D-A375-C389D5002BE8}">
      <dgm:prSet custT="1"/>
      <dgm:spPr/>
      <dgm:t>
        <a:bodyPr/>
        <a:lstStyle/>
        <a:p>
          <a:r>
            <a:rPr lang="cs-CZ" sz="2800" dirty="0"/>
            <a:t>Populace a výběry</a:t>
          </a:r>
          <a:endParaRPr lang="en-US" sz="2800" dirty="0"/>
        </a:p>
      </dgm:t>
    </dgm:pt>
    <dgm:pt modelId="{1BF995A6-66C5-4BEC-837C-98793A73236B}" type="parTrans" cxnId="{DF583271-B0DC-4FC8-8678-857E32CBFBC7}">
      <dgm:prSet/>
      <dgm:spPr/>
      <dgm:t>
        <a:bodyPr/>
        <a:lstStyle/>
        <a:p>
          <a:endParaRPr lang="en-US"/>
        </a:p>
      </dgm:t>
    </dgm:pt>
    <dgm:pt modelId="{18737D05-3C27-457C-8BBC-9C0A64BDEB9F}" type="sibTrans" cxnId="{DF583271-B0DC-4FC8-8678-857E32CBFBC7}">
      <dgm:prSet/>
      <dgm:spPr/>
      <dgm:t>
        <a:bodyPr/>
        <a:lstStyle/>
        <a:p>
          <a:endParaRPr lang="en-US"/>
        </a:p>
      </dgm:t>
    </dgm:pt>
    <dgm:pt modelId="{0D888C02-9EF6-4735-9A94-9F2401641256}">
      <dgm:prSet custT="1"/>
      <dgm:spPr/>
      <dgm:t>
        <a:bodyPr/>
        <a:lstStyle/>
        <a:p>
          <a:r>
            <a:rPr lang="cs-CZ" sz="2800" dirty="0" err="1"/>
            <a:t>Reprezentativita</a:t>
          </a:r>
          <a:endParaRPr lang="en-US" sz="2800" dirty="0"/>
        </a:p>
      </dgm:t>
    </dgm:pt>
    <dgm:pt modelId="{8C84ACD9-E96A-4D8C-BAF9-E0AA848F7E06}" type="parTrans" cxnId="{827A5CC9-0872-44DD-8575-6BFA83CB5F11}">
      <dgm:prSet/>
      <dgm:spPr/>
      <dgm:t>
        <a:bodyPr/>
        <a:lstStyle/>
        <a:p>
          <a:endParaRPr lang="en-US"/>
        </a:p>
      </dgm:t>
    </dgm:pt>
    <dgm:pt modelId="{C3787948-7E07-421B-BE04-B8117F70FCE7}" type="sibTrans" cxnId="{827A5CC9-0872-44DD-8575-6BFA83CB5F11}">
      <dgm:prSet/>
      <dgm:spPr/>
      <dgm:t>
        <a:bodyPr/>
        <a:lstStyle/>
        <a:p>
          <a:endParaRPr lang="en-US"/>
        </a:p>
      </dgm:t>
    </dgm:pt>
    <dgm:pt modelId="{73C9F24C-5832-4D88-9F79-E24289D41DD6}">
      <dgm:prSet custT="1"/>
      <dgm:spPr/>
      <dgm:t>
        <a:bodyPr/>
        <a:lstStyle/>
        <a:p>
          <a:r>
            <a:rPr lang="cs-CZ" sz="2800" dirty="0"/>
            <a:t>Náhodný výběr</a:t>
          </a:r>
          <a:endParaRPr lang="en-US" sz="2800" dirty="0"/>
        </a:p>
      </dgm:t>
    </dgm:pt>
    <dgm:pt modelId="{CEC9F374-BECC-464E-B08B-ED6C5EC2CE84}" type="parTrans" cxnId="{5C10E1FA-1926-4762-984A-C49DDD132971}">
      <dgm:prSet/>
      <dgm:spPr/>
      <dgm:t>
        <a:bodyPr/>
        <a:lstStyle/>
        <a:p>
          <a:endParaRPr lang="en-US"/>
        </a:p>
      </dgm:t>
    </dgm:pt>
    <dgm:pt modelId="{36D5BC2A-710E-42A8-8E79-09D465D4220C}" type="sibTrans" cxnId="{5C10E1FA-1926-4762-984A-C49DDD132971}">
      <dgm:prSet/>
      <dgm:spPr/>
      <dgm:t>
        <a:bodyPr/>
        <a:lstStyle/>
        <a:p>
          <a:endParaRPr lang="en-US"/>
        </a:p>
      </dgm:t>
    </dgm:pt>
    <dgm:pt modelId="{63B56D1F-2A27-4A1F-AFA3-E2572B024C39}">
      <dgm:prSet custT="1"/>
      <dgm:spPr/>
      <dgm:t>
        <a:bodyPr/>
        <a:lstStyle/>
        <a:p>
          <a:r>
            <a:rPr lang="cs-CZ" sz="2800" dirty="0"/>
            <a:t>Průměry</a:t>
          </a:r>
          <a:endParaRPr lang="en-US" sz="2800" dirty="0"/>
        </a:p>
      </dgm:t>
    </dgm:pt>
    <dgm:pt modelId="{5445F11A-2313-49F6-8345-DC3D77BCA0EB}" type="parTrans" cxnId="{0485CEC3-E188-4673-81C6-6CEA27D7F158}">
      <dgm:prSet/>
      <dgm:spPr/>
      <dgm:t>
        <a:bodyPr/>
        <a:lstStyle/>
        <a:p>
          <a:endParaRPr lang="en-US"/>
        </a:p>
      </dgm:t>
    </dgm:pt>
    <dgm:pt modelId="{F6446CC1-722B-4386-AA3B-912467C04BDD}" type="sibTrans" cxnId="{0485CEC3-E188-4673-81C6-6CEA27D7F158}">
      <dgm:prSet/>
      <dgm:spPr/>
      <dgm:t>
        <a:bodyPr/>
        <a:lstStyle/>
        <a:p>
          <a:endParaRPr lang="en-US"/>
        </a:p>
      </dgm:t>
    </dgm:pt>
    <dgm:pt modelId="{2861FF59-BE84-40CC-A11D-EFD4FB7A87EC}">
      <dgm:prSet custT="1"/>
      <dgm:spPr/>
      <dgm:t>
        <a:bodyPr/>
        <a:lstStyle/>
        <a:p>
          <a:r>
            <a:rPr lang="cs-CZ" sz="2800" dirty="0"/>
            <a:t>Rozptyl a směrodatná odchylka</a:t>
          </a:r>
          <a:endParaRPr lang="en-US" sz="2800" dirty="0"/>
        </a:p>
      </dgm:t>
    </dgm:pt>
    <dgm:pt modelId="{D4E8CF09-5C3B-4396-82A8-A6745EEA3DB2}" type="parTrans" cxnId="{126A05AB-758C-4C3F-928D-9F5759EB9C5F}">
      <dgm:prSet/>
      <dgm:spPr/>
      <dgm:t>
        <a:bodyPr/>
        <a:lstStyle/>
        <a:p>
          <a:endParaRPr lang="cs-CZ"/>
        </a:p>
      </dgm:t>
    </dgm:pt>
    <dgm:pt modelId="{DFC940BD-401A-4E69-B3FB-4C1CA4F5B9FF}" type="sibTrans" cxnId="{126A05AB-758C-4C3F-928D-9F5759EB9C5F}">
      <dgm:prSet/>
      <dgm:spPr/>
      <dgm:t>
        <a:bodyPr/>
        <a:lstStyle/>
        <a:p>
          <a:endParaRPr lang="cs-CZ"/>
        </a:p>
      </dgm:t>
    </dgm:pt>
    <dgm:pt modelId="{81D64780-6271-48ED-B185-8F32E620F3AD}">
      <dgm:prSet custT="1"/>
      <dgm:spPr/>
      <dgm:t>
        <a:bodyPr/>
        <a:lstStyle/>
        <a:p>
          <a:r>
            <a:rPr lang="cs-CZ" sz="2800" dirty="0"/>
            <a:t>Typy proměnných</a:t>
          </a:r>
          <a:endParaRPr lang="en-US" sz="2800" dirty="0"/>
        </a:p>
      </dgm:t>
    </dgm:pt>
    <dgm:pt modelId="{EB6F36D0-478F-495B-A574-3419C998D99D}" type="parTrans" cxnId="{77656A53-A174-4666-B4FC-0F8B30D40474}">
      <dgm:prSet/>
      <dgm:spPr/>
      <dgm:t>
        <a:bodyPr/>
        <a:lstStyle/>
        <a:p>
          <a:endParaRPr lang="cs-CZ"/>
        </a:p>
      </dgm:t>
    </dgm:pt>
    <dgm:pt modelId="{E226864D-D724-4844-BFEC-29C0E683B512}" type="sibTrans" cxnId="{77656A53-A174-4666-B4FC-0F8B30D40474}">
      <dgm:prSet/>
      <dgm:spPr/>
      <dgm:t>
        <a:bodyPr/>
        <a:lstStyle/>
        <a:p>
          <a:endParaRPr lang="cs-CZ"/>
        </a:p>
      </dgm:t>
    </dgm:pt>
    <dgm:pt modelId="{0423B90E-C49A-4691-A718-A7E6FEE2D746}">
      <dgm:prSet custT="1"/>
      <dgm:spPr/>
      <dgm:t>
        <a:bodyPr/>
        <a:lstStyle/>
        <a:p>
          <a:r>
            <a:rPr lang="cs-CZ" sz="2800" dirty="0"/>
            <a:t>Korelace a regrese</a:t>
          </a:r>
          <a:endParaRPr lang="en-US" sz="2800" dirty="0"/>
        </a:p>
      </dgm:t>
    </dgm:pt>
    <dgm:pt modelId="{09387D74-87E5-4CAE-98F7-DD3F31F51DCD}" type="parTrans" cxnId="{222919AC-0B78-4443-9FE3-83A0157F2DA2}">
      <dgm:prSet/>
      <dgm:spPr/>
      <dgm:t>
        <a:bodyPr/>
        <a:lstStyle/>
        <a:p>
          <a:endParaRPr lang="cs-CZ"/>
        </a:p>
      </dgm:t>
    </dgm:pt>
    <dgm:pt modelId="{C1DA96F0-B450-4089-90AE-413639442357}" type="sibTrans" cxnId="{222919AC-0B78-4443-9FE3-83A0157F2DA2}">
      <dgm:prSet/>
      <dgm:spPr/>
      <dgm:t>
        <a:bodyPr/>
        <a:lstStyle/>
        <a:p>
          <a:endParaRPr lang="cs-CZ"/>
        </a:p>
      </dgm:t>
    </dgm:pt>
    <dgm:pt modelId="{5D9405BC-F2D6-4DED-A136-A5EFC1FC44A5}" type="pres">
      <dgm:prSet presAssocID="{80BBC1DE-050F-4370-9E0D-7C2171B1279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06502B2-01AF-4103-8ED2-46FE706CFFD1}" type="pres">
      <dgm:prSet presAssocID="{6DA5B494-3671-42FF-AFE4-3C3B1FD3631A}" presName="compNode" presStyleCnt="0"/>
      <dgm:spPr/>
    </dgm:pt>
    <dgm:pt modelId="{25C8667A-5E8D-4110-A42E-19BC720332D7}" type="pres">
      <dgm:prSet presAssocID="{6DA5B494-3671-42FF-AFE4-3C3B1FD3631A}" presName="bgRect" presStyleLbl="bgShp" presStyleIdx="0" presStyleCnt="8"/>
      <dgm:spPr/>
    </dgm:pt>
    <dgm:pt modelId="{670E5439-420F-4294-B782-4F243874C348}" type="pres">
      <dgm:prSet presAssocID="{6DA5B494-3671-42FF-AFE4-3C3B1FD3631A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řed terče"/>
        </a:ext>
      </dgm:extLst>
    </dgm:pt>
    <dgm:pt modelId="{0886DABC-F8D9-454A-9F24-26CFC379F83C}" type="pres">
      <dgm:prSet presAssocID="{6DA5B494-3671-42FF-AFE4-3C3B1FD3631A}" presName="spaceRect" presStyleCnt="0"/>
      <dgm:spPr/>
    </dgm:pt>
    <dgm:pt modelId="{DBF2F8F0-765E-466A-8FEB-4910B39C25EF}" type="pres">
      <dgm:prSet presAssocID="{6DA5B494-3671-42FF-AFE4-3C3B1FD3631A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C563FF81-0346-4336-9C60-2DD4C1A65A1C}" type="pres">
      <dgm:prSet presAssocID="{52CBF833-9F9E-4778-8C6C-C75EA45524B5}" presName="sibTrans" presStyleCnt="0"/>
      <dgm:spPr/>
    </dgm:pt>
    <dgm:pt modelId="{07D120B7-C87E-4480-88E6-EA6A68494640}" type="pres">
      <dgm:prSet presAssocID="{AFC200F3-D63F-422D-A375-C389D5002BE8}" presName="compNode" presStyleCnt="0"/>
      <dgm:spPr/>
    </dgm:pt>
    <dgm:pt modelId="{6224D59C-793A-4381-9DC0-BA8E1324881F}" type="pres">
      <dgm:prSet presAssocID="{AFC200F3-D63F-422D-A375-C389D5002BE8}" presName="bgRect" presStyleLbl="bgShp" presStyleIdx="1" presStyleCnt="8"/>
      <dgm:spPr/>
    </dgm:pt>
    <dgm:pt modelId="{29F6F6C0-55B8-4C5F-948A-4FD729F573AF}" type="pres">
      <dgm:prSet presAssocID="{AFC200F3-D63F-422D-A375-C389D5002BE8}" presName="iconRect" presStyleLbl="node1" presStyleIdx="1" presStyleCnt="8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DD05D407-024B-4988-B360-C9BDD3046B8D}" type="pres">
      <dgm:prSet presAssocID="{AFC200F3-D63F-422D-A375-C389D5002BE8}" presName="spaceRect" presStyleCnt="0"/>
      <dgm:spPr/>
    </dgm:pt>
    <dgm:pt modelId="{E53635E8-D192-4C50-A0B3-89CC859001E5}" type="pres">
      <dgm:prSet presAssocID="{AFC200F3-D63F-422D-A375-C389D5002BE8}" presName="parTx" presStyleLbl="revTx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F9727D7-AA24-4E29-9334-CAF9F41558AA}" type="pres">
      <dgm:prSet presAssocID="{18737D05-3C27-457C-8BBC-9C0A64BDEB9F}" presName="sibTrans" presStyleCnt="0"/>
      <dgm:spPr/>
    </dgm:pt>
    <dgm:pt modelId="{14BB6E97-E8F6-4D81-95C6-F52F0872A245}" type="pres">
      <dgm:prSet presAssocID="{0D888C02-9EF6-4735-9A94-9F2401641256}" presName="compNode" presStyleCnt="0"/>
      <dgm:spPr/>
    </dgm:pt>
    <dgm:pt modelId="{096AEF1D-C4E7-48B1-A2F8-814A915FAA75}" type="pres">
      <dgm:prSet presAssocID="{0D888C02-9EF6-4735-9A94-9F2401641256}" presName="bgRect" presStyleLbl="bgShp" presStyleIdx="2" presStyleCnt="8"/>
      <dgm:spPr/>
    </dgm:pt>
    <dgm:pt modelId="{5374C0BE-0BEE-420B-90CD-38AE3972E4EE}" type="pres">
      <dgm:prSet presAssocID="{0D888C02-9EF6-4735-9A94-9F2401641256}" presName="iconRect" presStyleLbl="node1" presStyleIdx="2" presStyleCnt="8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 lidí"/>
        </a:ext>
      </dgm:extLst>
    </dgm:pt>
    <dgm:pt modelId="{D77B5D75-2381-4285-BF37-68DEF6D835A8}" type="pres">
      <dgm:prSet presAssocID="{0D888C02-9EF6-4735-9A94-9F2401641256}" presName="spaceRect" presStyleCnt="0"/>
      <dgm:spPr/>
    </dgm:pt>
    <dgm:pt modelId="{54BA3AC3-4B9A-4BB4-882E-1E27B4A41E54}" type="pres">
      <dgm:prSet presAssocID="{0D888C02-9EF6-4735-9A94-9F2401641256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F28B5CCF-E19A-4C75-BD79-72E127BB4539}" type="pres">
      <dgm:prSet presAssocID="{C3787948-7E07-421B-BE04-B8117F70FCE7}" presName="sibTrans" presStyleCnt="0"/>
      <dgm:spPr/>
    </dgm:pt>
    <dgm:pt modelId="{89A58C0F-3659-45A5-BF51-B944C5925DA4}" type="pres">
      <dgm:prSet presAssocID="{73C9F24C-5832-4D88-9F79-E24289D41DD6}" presName="compNode" presStyleCnt="0"/>
      <dgm:spPr/>
    </dgm:pt>
    <dgm:pt modelId="{C4227689-3F3F-42FB-8DEF-5B9CF8C37BD0}" type="pres">
      <dgm:prSet presAssocID="{73C9F24C-5832-4D88-9F79-E24289D41DD6}" presName="bgRect" presStyleLbl="bgShp" presStyleIdx="3" presStyleCnt="8"/>
      <dgm:spPr/>
    </dgm:pt>
    <dgm:pt modelId="{A928CC4E-53B6-4F8D-B19B-7AAE36A79988}" type="pres">
      <dgm:prSet presAssocID="{73C9F24C-5832-4D88-9F79-E24289D41DD6}" presName="iconRect" presStyleLbl="node1" presStyleIdx="3" presStyleCnt="8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B93618B-E717-4B64-A3DD-0BEE8DECEA8D}" type="pres">
      <dgm:prSet presAssocID="{73C9F24C-5832-4D88-9F79-E24289D41DD6}" presName="spaceRect" presStyleCnt="0"/>
      <dgm:spPr/>
    </dgm:pt>
    <dgm:pt modelId="{4E21320E-050B-45A9-8D5E-AFD9E4F80E43}" type="pres">
      <dgm:prSet presAssocID="{73C9F24C-5832-4D88-9F79-E24289D41DD6}" presName="parTx" presStyleLbl="revTx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1D46E6A-423C-4368-9011-197E53E3CEA6}" type="pres">
      <dgm:prSet presAssocID="{36D5BC2A-710E-42A8-8E79-09D465D4220C}" presName="sibTrans" presStyleCnt="0"/>
      <dgm:spPr/>
    </dgm:pt>
    <dgm:pt modelId="{2686DF15-3E5B-4250-B60D-D9CE3334EB39}" type="pres">
      <dgm:prSet presAssocID="{63B56D1F-2A27-4A1F-AFA3-E2572B024C39}" presName="compNode" presStyleCnt="0"/>
      <dgm:spPr/>
    </dgm:pt>
    <dgm:pt modelId="{80F646EE-7AF4-4A1A-9F25-175CFCFAC136}" type="pres">
      <dgm:prSet presAssocID="{63B56D1F-2A27-4A1F-AFA3-E2572B024C39}" presName="bgRect" presStyleLbl="bgShp" presStyleIdx="4" presStyleCnt="8"/>
      <dgm:spPr/>
    </dgm:pt>
    <dgm:pt modelId="{05331A1B-5B0D-4BF7-A257-DA0BF3200F61}" type="pres">
      <dgm:prSet presAssocID="{63B56D1F-2A27-4A1F-AFA3-E2572B024C39}" presName="iconRect" presStyleLbl="node1" presStyleIdx="4" presStyleCnt="8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uhový graf"/>
        </a:ext>
      </dgm:extLst>
    </dgm:pt>
    <dgm:pt modelId="{8C7009E7-C471-45A8-9C26-0D43DA3E1E55}" type="pres">
      <dgm:prSet presAssocID="{63B56D1F-2A27-4A1F-AFA3-E2572B024C39}" presName="spaceRect" presStyleCnt="0"/>
      <dgm:spPr/>
    </dgm:pt>
    <dgm:pt modelId="{CC228BA3-AC08-4CCD-9E3C-60038E3BC846}" type="pres">
      <dgm:prSet presAssocID="{63B56D1F-2A27-4A1F-AFA3-E2572B024C39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C6A2AD6-B2A8-4400-9BBB-9F86A676000C}" type="pres">
      <dgm:prSet presAssocID="{F6446CC1-722B-4386-AA3B-912467C04BDD}" presName="sibTrans" presStyleCnt="0"/>
      <dgm:spPr/>
    </dgm:pt>
    <dgm:pt modelId="{47829FC9-DA37-4A93-A53B-EB47A5579D14}" type="pres">
      <dgm:prSet presAssocID="{2861FF59-BE84-40CC-A11D-EFD4FB7A87EC}" presName="compNode" presStyleCnt="0"/>
      <dgm:spPr/>
    </dgm:pt>
    <dgm:pt modelId="{0ACD6362-98DF-45FF-AD7F-7FACAFB415D4}" type="pres">
      <dgm:prSet presAssocID="{2861FF59-BE84-40CC-A11D-EFD4FB7A87EC}" presName="bgRect" presStyleLbl="bgShp" presStyleIdx="5" presStyleCnt="8"/>
      <dgm:spPr/>
    </dgm:pt>
    <dgm:pt modelId="{28CEABBC-866C-4BD2-A0E2-40100C8640DE}" type="pres">
      <dgm:prSet presAssocID="{2861FF59-BE84-40CC-A11D-EFD4FB7A87EC}" presName="iconRect" presStyleLbl="node1" presStyleIdx="5" presStyleCnt="8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dikátor"/>
        </a:ext>
      </dgm:extLst>
    </dgm:pt>
    <dgm:pt modelId="{F8EFE780-D946-4EC2-88FA-E283E406ED63}" type="pres">
      <dgm:prSet presAssocID="{2861FF59-BE84-40CC-A11D-EFD4FB7A87EC}" presName="spaceRect" presStyleCnt="0"/>
      <dgm:spPr/>
    </dgm:pt>
    <dgm:pt modelId="{8CB6ADCF-2566-4DBF-9EEC-142AE659223F}" type="pres">
      <dgm:prSet presAssocID="{2861FF59-BE84-40CC-A11D-EFD4FB7A87EC}" presName="parTx" presStyleLbl="revTx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0CC8A682-CE91-4ECA-BFD0-49DB7CAE765F}" type="pres">
      <dgm:prSet presAssocID="{DFC940BD-401A-4E69-B3FB-4C1CA4F5B9FF}" presName="sibTrans" presStyleCnt="0"/>
      <dgm:spPr/>
    </dgm:pt>
    <dgm:pt modelId="{8689B934-CF38-4D64-B579-BD947513678E}" type="pres">
      <dgm:prSet presAssocID="{81D64780-6271-48ED-B185-8F32E620F3AD}" presName="compNode" presStyleCnt="0"/>
      <dgm:spPr/>
    </dgm:pt>
    <dgm:pt modelId="{C4715E67-26D8-4E4A-9D16-CF0971D99568}" type="pres">
      <dgm:prSet presAssocID="{81D64780-6271-48ED-B185-8F32E620F3AD}" presName="bgRect" presStyleLbl="bgShp" presStyleIdx="6" presStyleCnt="8"/>
      <dgm:spPr/>
    </dgm:pt>
    <dgm:pt modelId="{B14249B4-2230-44A8-90E8-772FEE24DFE8}" type="pres">
      <dgm:prSet presAssocID="{81D64780-6271-48ED-B185-8F32E620F3AD}" presName="iconRect" presStyleLbl="node1" presStyleIdx="6" presStyleCnt="8"/>
      <dgm:spPr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zhodovací diagram"/>
        </a:ext>
      </dgm:extLst>
    </dgm:pt>
    <dgm:pt modelId="{078C15D2-1279-4D40-B22E-12188F71A7B3}" type="pres">
      <dgm:prSet presAssocID="{81D64780-6271-48ED-B185-8F32E620F3AD}" presName="spaceRect" presStyleCnt="0"/>
      <dgm:spPr/>
    </dgm:pt>
    <dgm:pt modelId="{72282B1D-1778-4215-B1A7-8B5FAF6FB388}" type="pres">
      <dgm:prSet presAssocID="{81D64780-6271-48ED-B185-8F32E620F3AD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0A84BF3-21C5-44DC-8A78-83B289A44AFA}" type="pres">
      <dgm:prSet presAssocID="{E226864D-D724-4844-BFEC-29C0E683B512}" presName="sibTrans" presStyleCnt="0"/>
      <dgm:spPr/>
    </dgm:pt>
    <dgm:pt modelId="{C6D5ACE7-5500-48BC-8528-5878E4332DA9}" type="pres">
      <dgm:prSet presAssocID="{0423B90E-C49A-4691-A718-A7E6FEE2D746}" presName="compNode" presStyleCnt="0"/>
      <dgm:spPr/>
    </dgm:pt>
    <dgm:pt modelId="{DFA69FE4-AE73-4544-A4EA-5B4AE4E35E75}" type="pres">
      <dgm:prSet presAssocID="{0423B90E-C49A-4691-A718-A7E6FEE2D746}" presName="bgRect" presStyleLbl="bgShp" presStyleIdx="7" presStyleCnt="8"/>
      <dgm:spPr/>
    </dgm:pt>
    <dgm:pt modelId="{7C009A6F-DE35-456C-8655-6BEF73611F68}" type="pres">
      <dgm:prSet presAssocID="{0423B90E-C49A-4691-A718-A7E6FEE2D746}" presName="iconRect" presStyleLbl="node1" presStyleIdx="7" presStyleCnt="8"/>
      <dgm:spPr>
        <a:blipFill>
          <a:blip xmlns:r="http://schemas.openxmlformats.org/officeDocument/2006/relationships"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vě ženy"/>
        </a:ext>
      </dgm:extLst>
    </dgm:pt>
    <dgm:pt modelId="{50951A61-D7D9-4702-9D83-C5531B204B9C}" type="pres">
      <dgm:prSet presAssocID="{0423B90E-C49A-4691-A718-A7E6FEE2D746}" presName="spaceRect" presStyleCnt="0"/>
      <dgm:spPr/>
    </dgm:pt>
    <dgm:pt modelId="{8A658D68-34CF-4DE2-A98C-3D96CA624F59}" type="pres">
      <dgm:prSet presAssocID="{0423B90E-C49A-4691-A718-A7E6FEE2D746}" presName="parTx" presStyleLbl="revTx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22919AC-0B78-4443-9FE3-83A0157F2DA2}" srcId="{80BBC1DE-050F-4370-9E0D-7C2171B12797}" destId="{0423B90E-C49A-4691-A718-A7E6FEE2D746}" srcOrd="7" destOrd="0" parTransId="{09387D74-87E5-4CAE-98F7-DD3F31F51DCD}" sibTransId="{C1DA96F0-B450-4089-90AE-413639442357}"/>
    <dgm:cxn modelId="{644F0D1E-61E8-4FE4-B497-626E4161BF03}" type="presOf" srcId="{0D888C02-9EF6-4735-9A94-9F2401641256}" destId="{54BA3AC3-4B9A-4BB4-882E-1E27B4A41E54}" srcOrd="0" destOrd="0" presId="urn:microsoft.com/office/officeart/2018/2/layout/IconVerticalSolidList"/>
    <dgm:cxn modelId="{E621A0E2-C32C-43EC-9D73-40AFA4E73A17}" type="presOf" srcId="{63B56D1F-2A27-4A1F-AFA3-E2572B024C39}" destId="{CC228BA3-AC08-4CCD-9E3C-60038E3BC846}" srcOrd="0" destOrd="0" presId="urn:microsoft.com/office/officeart/2018/2/layout/IconVerticalSolidList"/>
    <dgm:cxn modelId="{0485CEC3-E188-4673-81C6-6CEA27D7F158}" srcId="{80BBC1DE-050F-4370-9E0D-7C2171B12797}" destId="{63B56D1F-2A27-4A1F-AFA3-E2572B024C39}" srcOrd="4" destOrd="0" parTransId="{5445F11A-2313-49F6-8345-DC3D77BCA0EB}" sibTransId="{F6446CC1-722B-4386-AA3B-912467C04BDD}"/>
    <dgm:cxn modelId="{48FB856C-1671-4F18-A523-12CD1E6A7DDC}" type="presOf" srcId="{73C9F24C-5832-4D88-9F79-E24289D41DD6}" destId="{4E21320E-050B-45A9-8D5E-AFD9E4F80E43}" srcOrd="0" destOrd="0" presId="urn:microsoft.com/office/officeart/2018/2/layout/IconVerticalSolidList"/>
    <dgm:cxn modelId="{3EF3B503-AC84-4CC5-9387-DBCBA5C5EFD3}" type="presOf" srcId="{0423B90E-C49A-4691-A718-A7E6FEE2D746}" destId="{8A658D68-34CF-4DE2-A98C-3D96CA624F59}" srcOrd="0" destOrd="0" presId="urn:microsoft.com/office/officeart/2018/2/layout/IconVerticalSolidList"/>
    <dgm:cxn modelId="{9297766A-A880-42B3-BA6A-434AC0AF2AA8}" srcId="{80BBC1DE-050F-4370-9E0D-7C2171B12797}" destId="{6DA5B494-3671-42FF-AFE4-3C3B1FD3631A}" srcOrd="0" destOrd="0" parTransId="{C8C96592-B3E9-4DDA-8659-5C8987356EEA}" sibTransId="{52CBF833-9F9E-4778-8C6C-C75EA45524B5}"/>
    <dgm:cxn modelId="{126A05AB-758C-4C3F-928D-9F5759EB9C5F}" srcId="{80BBC1DE-050F-4370-9E0D-7C2171B12797}" destId="{2861FF59-BE84-40CC-A11D-EFD4FB7A87EC}" srcOrd="5" destOrd="0" parTransId="{D4E8CF09-5C3B-4396-82A8-A6745EEA3DB2}" sibTransId="{DFC940BD-401A-4E69-B3FB-4C1CA4F5B9FF}"/>
    <dgm:cxn modelId="{5C10E1FA-1926-4762-984A-C49DDD132971}" srcId="{80BBC1DE-050F-4370-9E0D-7C2171B12797}" destId="{73C9F24C-5832-4D88-9F79-E24289D41DD6}" srcOrd="3" destOrd="0" parTransId="{CEC9F374-BECC-464E-B08B-ED6C5EC2CE84}" sibTransId="{36D5BC2A-710E-42A8-8E79-09D465D4220C}"/>
    <dgm:cxn modelId="{8FD47472-6527-4ADC-8F83-7F22A1BC53B4}" type="presOf" srcId="{81D64780-6271-48ED-B185-8F32E620F3AD}" destId="{72282B1D-1778-4215-B1A7-8B5FAF6FB388}" srcOrd="0" destOrd="0" presId="urn:microsoft.com/office/officeart/2018/2/layout/IconVerticalSolidList"/>
    <dgm:cxn modelId="{DF583271-B0DC-4FC8-8678-857E32CBFBC7}" srcId="{80BBC1DE-050F-4370-9E0D-7C2171B12797}" destId="{AFC200F3-D63F-422D-A375-C389D5002BE8}" srcOrd="1" destOrd="0" parTransId="{1BF995A6-66C5-4BEC-837C-98793A73236B}" sibTransId="{18737D05-3C27-457C-8BBC-9C0A64BDEB9F}"/>
    <dgm:cxn modelId="{77656A53-A174-4666-B4FC-0F8B30D40474}" srcId="{80BBC1DE-050F-4370-9E0D-7C2171B12797}" destId="{81D64780-6271-48ED-B185-8F32E620F3AD}" srcOrd="6" destOrd="0" parTransId="{EB6F36D0-478F-495B-A574-3419C998D99D}" sibTransId="{E226864D-D724-4844-BFEC-29C0E683B512}"/>
    <dgm:cxn modelId="{280BDD85-4B8F-49F1-B4DA-C1920F21C9FE}" type="presOf" srcId="{6DA5B494-3671-42FF-AFE4-3C3B1FD3631A}" destId="{DBF2F8F0-765E-466A-8FEB-4910B39C25EF}" srcOrd="0" destOrd="0" presId="urn:microsoft.com/office/officeart/2018/2/layout/IconVerticalSolidList"/>
    <dgm:cxn modelId="{575F67F4-8833-4300-B566-26F73FD25BD1}" type="presOf" srcId="{AFC200F3-D63F-422D-A375-C389D5002BE8}" destId="{E53635E8-D192-4C50-A0B3-89CC859001E5}" srcOrd="0" destOrd="0" presId="urn:microsoft.com/office/officeart/2018/2/layout/IconVerticalSolidList"/>
    <dgm:cxn modelId="{827A5CC9-0872-44DD-8575-6BFA83CB5F11}" srcId="{80BBC1DE-050F-4370-9E0D-7C2171B12797}" destId="{0D888C02-9EF6-4735-9A94-9F2401641256}" srcOrd="2" destOrd="0" parTransId="{8C84ACD9-E96A-4D8C-BAF9-E0AA848F7E06}" sibTransId="{C3787948-7E07-421B-BE04-B8117F70FCE7}"/>
    <dgm:cxn modelId="{C65468BB-5ADD-4079-856C-C74E0526958F}" type="presOf" srcId="{2861FF59-BE84-40CC-A11D-EFD4FB7A87EC}" destId="{8CB6ADCF-2566-4DBF-9EEC-142AE659223F}" srcOrd="0" destOrd="0" presId="urn:microsoft.com/office/officeart/2018/2/layout/IconVerticalSolidList"/>
    <dgm:cxn modelId="{C8947C9E-CB6C-4602-BB5E-257FEC503F0D}" type="presOf" srcId="{80BBC1DE-050F-4370-9E0D-7C2171B12797}" destId="{5D9405BC-F2D6-4DED-A136-A5EFC1FC44A5}" srcOrd="0" destOrd="0" presId="urn:microsoft.com/office/officeart/2018/2/layout/IconVerticalSolidList"/>
    <dgm:cxn modelId="{471CF5A7-3861-40F1-8E23-F6BBA1DF3C72}" type="presParOf" srcId="{5D9405BC-F2D6-4DED-A136-A5EFC1FC44A5}" destId="{206502B2-01AF-4103-8ED2-46FE706CFFD1}" srcOrd="0" destOrd="0" presId="urn:microsoft.com/office/officeart/2018/2/layout/IconVerticalSolidList"/>
    <dgm:cxn modelId="{4580B701-1BFE-4C01-B405-E4615F1186CE}" type="presParOf" srcId="{206502B2-01AF-4103-8ED2-46FE706CFFD1}" destId="{25C8667A-5E8D-4110-A42E-19BC720332D7}" srcOrd="0" destOrd="0" presId="urn:microsoft.com/office/officeart/2018/2/layout/IconVerticalSolidList"/>
    <dgm:cxn modelId="{0E448ED6-4EF9-4475-99A8-78F7CE56CFCC}" type="presParOf" srcId="{206502B2-01AF-4103-8ED2-46FE706CFFD1}" destId="{670E5439-420F-4294-B782-4F243874C348}" srcOrd="1" destOrd="0" presId="urn:microsoft.com/office/officeart/2018/2/layout/IconVerticalSolidList"/>
    <dgm:cxn modelId="{42CD6DDA-C58A-4F99-8CA5-6073AA6F2DAA}" type="presParOf" srcId="{206502B2-01AF-4103-8ED2-46FE706CFFD1}" destId="{0886DABC-F8D9-454A-9F24-26CFC379F83C}" srcOrd="2" destOrd="0" presId="urn:microsoft.com/office/officeart/2018/2/layout/IconVerticalSolidList"/>
    <dgm:cxn modelId="{DBAD4507-A14E-4DEE-B285-5402779E0415}" type="presParOf" srcId="{206502B2-01AF-4103-8ED2-46FE706CFFD1}" destId="{DBF2F8F0-765E-466A-8FEB-4910B39C25EF}" srcOrd="3" destOrd="0" presId="urn:microsoft.com/office/officeart/2018/2/layout/IconVerticalSolidList"/>
    <dgm:cxn modelId="{C0A7A1CB-7C25-4667-B48C-CF6189E72A35}" type="presParOf" srcId="{5D9405BC-F2D6-4DED-A136-A5EFC1FC44A5}" destId="{C563FF81-0346-4336-9C60-2DD4C1A65A1C}" srcOrd="1" destOrd="0" presId="urn:microsoft.com/office/officeart/2018/2/layout/IconVerticalSolidList"/>
    <dgm:cxn modelId="{56235A57-4C2A-4ADA-8B4C-A4036638B17B}" type="presParOf" srcId="{5D9405BC-F2D6-4DED-A136-A5EFC1FC44A5}" destId="{07D120B7-C87E-4480-88E6-EA6A68494640}" srcOrd="2" destOrd="0" presId="urn:microsoft.com/office/officeart/2018/2/layout/IconVerticalSolidList"/>
    <dgm:cxn modelId="{F3EA2C99-E856-41FC-824C-CB35A36B1E53}" type="presParOf" srcId="{07D120B7-C87E-4480-88E6-EA6A68494640}" destId="{6224D59C-793A-4381-9DC0-BA8E1324881F}" srcOrd="0" destOrd="0" presId="urn:microsoft.com/office/officeart/2018/2/layout/IconVerticalSolidList"/>
    <dgm:cxn modelId="{4C9A10F7-F3C2-4A88-855F-05637EB67B79}" type="presParOf" srcId="{07D120B7-C87E-4480-88E6-EA6A68494640}" destId="{29F6F6C0-55B8-4C5F-948A-4FD729F573AF}" srcOrd="1" destOrd="0" presId="urn:microsoft.com/office/officeart/2018/2/layout/IconVerticalSolidList"/>
    <dgm:cxn modelId="{6DEEDBB9-756D-4E7D-B9AE-EE4992A19F15}" type="presParOf" srcId="{07D120B7-C87E-4480-88E6-EA6A68494640}" destId="{DD05D407-024B-4988-B360-C9BDD3046B8D}" srcOrd="2" destOrd="0" presId="urn:microsoft.com/office/officeart/2018/2/layout/IconVerticalSolidList"/>
    <dgm:cxn modelId="{7F1DCC34-0772-482E-AE5D-DFFCD0C49401}" type="presParOf" srcId="{07D120B7-C87E-4480-88E6-EA6A68494640}" destId="{E53635E8-D192-4C50-A0B3-89CC859001E5}" srcOrd="3" destOrd="0" presId="urn:microsoft.com/office/officeart/2018/2/layout/IconVerticalSolidList"/>
    <dgm:cxn modelId="{92E7D2A2-627F-43E0-96AC-D0986ABE7284}" type="presParOf" srcId="{5D9405BC-F2D6-4DED-A136-A5EFC1FC44A5}" destId="{1F9727D7-AA24-4E29-9334-CAF9F41558AA}" srcOrd="3" destOrd="0" presId="urn:microsoft.com/office/officeart/2018/2/layout/IconVerticalSolidList"/>
    <dgm:cxn modelId="{5753147C-E07C-431F-8F86-91C4A7D00E8B}" type="presParOf" srcId="{5D9405BC-F2D6-4DED-A136-A5EFC1FC44A5}" destId="{14BB6E97-E8F6-4D81-95C6-F52F0872A245}" srcOrd="4" destOrd="0" presId="urn:microsoft.com/office/officeart/2018/2/layout/IconVerticalSolidList"/>
    <dgm:cxn modelId="{097D6065-FDDF-46BB-8CD3-CBBD9208B04B}" type="presParOf" srcId="{14BB6E97-E8F6-4D81-95C6-F52F0872A245}" destId="{096AEF1D-C4E7-48B1-A2F8-814A915FAA75}" srcOrd="0" destOrd="0" presId="urn:microsoft.com/office/officeart/2018/2/layout/IconVerticalSolidList"/>
    <dgm:cxn modelId="{2266A981-ADF8-4519-8295-FA7FACBB4550}" type="presParOf" srcId="{14BB6E97-E8F6-4D81-95C6-F52F0872A245}" destId="{5374C0BE-0BEE-420B-90CD-38AE3972E4EE}" srcOrd="1" destOrd="0" presId="urn:microsoft.com/office/officeart/2018/2/layout/IconVerticalSolidList"/>
    <dgm:cxn modelId="{FD7873EB-4E8A-4118-9C59-A66E2EEF17D3}" type="presParOf" srcId="{14BB6E97-E8F6-4D81-95C6-F52F0872A245}" destId="{D77B5D75-2381-4285-BF37-68DEF6D835A8}" srcOrd="2" destOrd="0" presId="urn:microsoft.com/office/officeart/2018/2/layout/IconVerticalSolidList"/>
    <dgm:cxn modelId="{73E56321-C2C4-4045-B83B-8EA2DEA7BFAF}" type="presParOf" srcId="{14BB6E97-E8F6-4D81-95C6-F52F0872A245}" destId="{54BA3AC3-4B9A-4BB4-882E-1E27B4A41E54}" srcOrd="3" destOrd="0" presId="urn:microsoft.com/office/officeart/2018/2/layout/IconVerticalSolidList"/>
    <dgm:cxn modelId="{66489942-E1D5-4DB2-B942-0692284173F6}" type="presParOf" srcId="{5D9405BC-F2D6-4DED-A136-A5EFC1FC44A5}" destId="{F28B5CCF-E19A-4C75-BD79-72E127BB4539}" srcOrd="5" destOrd="0" presId="urn:microsoft.com/office/officeart/2018/2/layout/IconVerticalSolidList"/>
    <dgm:cxn modelId="{32302034-8121-4DA9-A247-AB84BE761DE7}" type="presParOf" srcId="{5D9405BC-F2D6-4DED-A136-A5EFC1FC44A5}" destId="{89A58C0F-3659-45A5-BF51-B944C5925DA4}" srcOrd="6" destOrd="0" presId="urn:microsoft.com/office/officeart/2018/2/layout/IconVerticalSolidList"/>
    <dgm:cxn modelId="{EDC7E6D2-BFDA-4A82-93EF-E345E7331AFF}" type="presParOf" srcId="{89A58C0F-3659-45A5-BF51-B944C5925DA4}" destId="{C4227689-3F3F-42FB-8DEF-5B9CF8C37BD0}" srcOrd="0" destOrd="0" presId="urn:microsoft.com/office/officeart/2018/2/layout/IconVerticalSolidList"/>
    <dgm:cxn modelId="{A098CC6F-B973-4D88-882F-3F831A89F2CC}" type="presParOf" srcId="{89A58C0F-3659-45A5-BF51-B944C5925DA4}" destId="{A928CC4E-53B6-4F8D-B19B-7AAE36A79988}" srcOrd="1" destOrd="0" presId="urn:microsoft.com/office/officeart/2018/2/layout/IconVerticalSolidList"/>
    <dgm:cxn modelId="{25868B23-8063-4A0E-83E3-5C2C14687B01}" type="presParOf" srcId="{89A58C0F-3659-45A5-BF51-B944C5925DA4}" destId="{3B93618B-E717-4B64-A3DD-0BEE8DECEA8D}" srcOrd="2" destOrd="0" presId="urn:microsoft.com/office/officeart/2018/2/layout/IconVerticalSolidList"/>
    <dgm:cxn modelId="{46222247-379A-486F-93F1-3F4938666446}" type="presParOf" srcId="{89A58C0F-3659-45A5-BF51-B944C5925DA4}" destId="{4E21320E-050B-45A9-8D5E-AFD9E4F80E43}" srcOrd="3" destOrd="0" presId="urn:microsoft.com/office/officeart/2018/2/layout/IconVerticalSolidList"/>
    <dgm:cxn modelId="{2242A433-384A-47AE-96D3-5E07B9ACA201}" type="presParOf" srcId="{5D9405BC-F2D6-4DED-A136-A5EFC1FC44A5}" destId="{A1D46E6A-423C-4368-9011-197E53E3CEA6}" srcOrd="7" destOrd="0" presId="urn:microsoft.com/office/officeart/2018/2/layout/IconVerticalSolidList"/>
    <dgm:cxn modelId="{9D2B2A6F-C1E4-4A6C-AFDC-BB7D81A071B2}" type="presParOf" srcId="{5D9405BC-F2D6-4DED-A136-A5EFC1FC44A5}" destId="{2686DF15-3E5B-4250-B60D-D9CE3334EB39}" srcOrd="8" destOrd="0" presId="urn:microsoft.com/office/officeart/2018/2/layout/IconVerticalSolidList"/>
    <dgm:cxn modelId="{21BEA9E3-E08C-4928-BCA6-44051190EBBC}" type="presParOf" srcId="{2686DF15-3E5B-4250-B60D-D9CE3334EB39}" destId="{80F646EE-7AF4-4A1A-9F25-175CFCFAC136}" srcOrd="0" destOrd="0" presId="urn:microsoft.com/office/officeart/2018/2/layout/IconVerticalSolidList"/>
    <dgm:cxn modelId="{7D78CA48-9DB1-4474-9342-E667CFB79847}" type="presParOf" srcId="{2686DF15-3E5B-4250-B60D-D9CE3334EB39}" destId="{05331A1B-5B0D-4BF7-A257-DA0BF3200F61}" srcOrd="1" destOrd="0" presId="urn:microsoft.com/office/officeart/2018/2/layout/IconVerticalSolidList"/>
    <dgm:cxn modelId="{29021597-DF3B-4DB8-AA94-89516F362423}" type="presParOf" srcId="{2686DF15-3E5B-4250-B60D-D9CE3334EB39}" destId="{8C7009E7-C471-45A8-9C26-0D43DA3E1E55}" srcOrd="2" destOrd="0" presId="urn:microsoft.com/office/officeart/2018/2/layout/IconVerticalSolidList"/>
    <dgm:cxn modelId="{EFD03CE8-0D36-4CAF-A146-EE470A66F406}" type="presParOf" srcId="{2686DF15-3E5B-4250-B60D-D9CE3334EB39}" destId="{CC228BA3-AC08-4CCD-9E3C-60038E3BC846}" srcOrd="3" destOrd="0" presId="urn:microsoft.com/office/officeart/2018/2/layout/IconVerticalSolidList"/>
    <dgm:cxn modelId="{1E0FD0B9-F654-4CE4-BDE2-25858D3A585A}" type="presParOf" srcId="{5D9405BC-F2D6-4DED-A136-A5EFC1FC44A5}" destId="{DC6A2AD6-B2A8-4400-9BBB-9F86A676000C}" srcOrd="9" destOrd="0" presId="urn:microsoft.com/office/officeart/2018/2/layout/IconVerticalSolidList"/>
    <dgm:cxn modelId="{014099BF-A0C9-4891-A78D-1B3C99E37802}" type="presParOf" srcId="{5D9405BC-F2D6-4DED-A136-A5EFC1FC44A5}" destId="{47829FC9-DA37-4A93-A53B-EB47A5579D14}" srcOrd="10" destOrd="0" presId="urn:microsoft.com/office/officeart/2018/2/layout/IconVerticalSolidList"/>
    <dgm:cxn modelId="{79B9697C-DEFB-4C08-9CA2-19FC1343BFAD}" type="presParOf" srcId="{47829FC9-DA37-4A93-A53B-EB47A5579D14}" destId="{0ACD6362-98DF-45FF-AD7F-7FACAFB415D4}" srcOrd="0" destOrd="0" presId="urn:microsoft.com/office/officeart/2018/2/layout/IconVerticalSolidList"/>
    <dgm:cxn modelId="{6BBB3C1C-066B-423E-A090-4C529BCD84DF}" type="presParOf" srcId="{47829FC9-DA37-4A93-A53B-EB47A5579D14}" destId="{28CEABBC-866C-4BD2-A0E2-40100C8640DE}" srcOrd="1" destOrd="0" presId="urn:microsoft.com/office/officeart/2018/2/layout/IconVerticalSolidList"/>
    <dgm:cxn modelId="{B9FE90C1-51E6-41A9-959D-7ED464CF32E8}" type="presParOf" srcId="{47829FC9-DA37-4A93-A53B-EB47A5579D14}" destId="{F8EFE780-D946-4EC2-88FA-E283E406ED63}" srcOrd="2" destOrd="0" presId="urn:microsoft.com/office/officeart/2018/2/layout/IconVerticalSolidList"/>
    <dgm:cxn modelId="{AD8903BC-51D6-44CB-80C3-86A7A66AD0C7}" type="presParOf" srcId="{47829FC9-DA37-4A93-A53B-EB47A5579D14}" destId="{8CB6ADCF-2566-4DBF-9EEC-142AE659223F}" srcOrd="3" destOrd="0" presId="urn:microsoft.com/office/officeart/2018/2/layout/IconVerticalSolidList"/>
    <dgm:cxn modelId="{BE6560CF-4F83-49D0-B271-C70DA353CBF1}" type="presParOf" srcId="{5D9405BC-F2D6-4DED-A136-A5EFC1FC44A5}" destId="{0CC8A682-CE91-4ECA-BFD0-49DB7CAE765F}" srcOrd="11" destOrd="0" presId="urn:microsoft.com/office/officeart/2018/2/layout/IconVerticalSolidList"/>
    <dgm:cxn modelId="{BAA59A46-CDAB-4E86-A5D2-D7A481B5D5D8}" type="presParOf" srcId="{5D9405BC-F2D6-4DED-A136-A5EFC1FC44A5}" destId="{8689B934-CF38-4D64-B579-BD947513678E}" srcOrd="12" destOrd="0" presId="urn:microsoft.com/office/officeart/2018/2/layout/IconVerticalSolidList"/>
    <dgm:cxn modelId="{855B756E-FA2B-47D9-98F7-038909B5BCB8}" type="presParOf" srcId="{8689B934-CF38-4D64-B579-BD947513678E}" destId="{C4715E67-26D8-4E4A-9D16-CF0971D99568}" srcOrd="0" destOrd="0" presId="urn:microsoft.com/office/officeart/2018/2/layout/IconVerticalSolidList"/>
    <dgm:cxn modelId="{5F67489B-CA15-444B-B89C-F9C02A203B78}" type="presParOf" srcId="{8689B934-CF38-4D64-B579-BD947513678E}" destId="{B14249B4-2230-44A8-90E8-772FEE24DFE8}" srcOrd="1" destOrd="0" presId="urn:microsoft.com/office/officeart/2018/2/layout/IconVerticalSolidList"/>
    <dgm:cxn modelId="{BA082F5C-ACBB-48AF-BEF7-F90630AB50AF}" type="presParOf" srcId="{8689B934-CF38-4D64-B579-BD947513678E}" destId="{078C15D2-1279-4D40-B22E-12188F71A7B3}" srcOrd="2" destOrd="0" presId="urn:microsoft.com/office/officeart/2018/2/layout/IconVerticalSolidList"/>
    <dgm:cxn modelId="{5E18DFB5-830F-4EE8-90E5-8311F0E3ABA0}" type="presParOf" srcId="{8689B934-CF38-4D64-B579-BD947513678E}" destId="{72282B1D-1778-4215-B1A7-8B5FAF6FB388}" srcOrd="3" destOrd="0" presId="urn:microsoft.com/office/officeart/2018/2/layout/IconVerticalSolidList"/>
    <dgm:cxn modelId="{55AE2BC8-AC2B-4C8A-8CF8-360E53BB5175}" type="presParOf" srcId="{5D9405BC-F2D6-4DED-A136-A5EFC1FC44A5}" destId="{A0A84BF3-21C5-44DC-8A78-83B289A44AFA}" srcOrd="13" destOrd="0" presId="urn:microsoft.com/office/officeart/2018/2/layout/IconVerticalSolidList"/>
    <dgm:cxn modelId="{D15F6CC2-25BB-449D-9839-5073D8169F8E}" type="presParOf" srcId="{5D9405BC-F2D6-4DED-A136-A5EFC1FC44A5}" destId="{C6D5ACE7-5500-48BC-8528-5878E4332DA9}" srcOrd="14" destOrd="0" presId="urn:microsoft.com/office/officeart/2018/2/layout/IconVerticalSolidList"/>
    <dgm:cxn modelId="{62FF3920-36E2-4261-9C74-059BC11DE4B1}" type="presParOf" srcId="{C6D5ACE7-5500-48BC-8528-5878E4332DA9}" destId="{DFA69FE4-AE73-4544-A4EA-5B4AE4E35E75}" srcOrd="0" destOrd="0" presId="urn:microsoft.com/office/officeart/2018/2/layout/IconVerticalSolidList"/>
    <dgm:cxn modelId="{F2F4C805-90A6-4FE9-9602-C6C4E20AB7D6}" type="presParOf" srcId="{C6D5ACE7-5500-48BC-8528-5878E4332DA9}" destId="{7C009A6F-DE35-456C-8655-6BEF73611F68}" srcOrd="1" destOrd="0" presId="urn:microsoft.com/office/officeart/2018/2/layout/IconVerticalSolidList"/>
    <dgm:cxn modelId="{1010C052-BC58-40DB-816A-4DE64975B2E2}" type="presParOf" srcId="{C6D5ACE7-5500-48BC-8528-5878E4332DA9}" destId="{50951A61-D7D9-4702-9D83-C5531B204B9C}" srcOrd="2" destOrd="0" presId="urn:microsoft.com/office/officeart/2018/2/layout/IconVerticalSolidList"/>
    <dgm:cxn modelId="{B1F9E220-07DF-4997-8138-1BBAF50D8EA7}" type="presParOf" srcId="{C6D5ACE7-5500-48BC-8528-5878E4332DA9}" destId="{8A658D68-34CF-4DE2-A98C-3D96CA624F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507BEE-C185-4D91-91A9-BDDA21FA2E7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5E1338A7-2C21-4513-B7FE-61BD53459A1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2200" b="1" dirty="0">
              <a:solidFill>
                <a:schemeClr val="bg1"/>
              </a:solidFill>
              <a:latin typeface="Tw Cen MT" pitchFamily="34" charset="-18"/>
            </a:rPr>
            <a:t>Cílová populace</a:t>
          </a:r>
        </a:p>
      </dgm:t>
    </dgm:pt>
    <dgm:pt modelId="{EACCE198-8AF4-403F-96E9-7FA1C6BDDE7F}" type="parTrans" cxnId="{4E3ACAE0-D66A-4C50-B8B8-50D7FC5692E9}">
      <dgm:prSet/>
      <dgm:spPr/>
      <dgm:t>
        <a:bodyPr/>
        <a:lstStyle/>
        <a:p>
          <a:endParaRPr lang="cs-CZ"/>
        </a:p>
      </dgm:t>
    </dgm:pt>
    <dgm:pt modelId="{9969EA3E-F40B-48E6-82E3-57E3E49B957A}" type="sibTrans" cxnId="{4E3ACAE0-D66A-4C50-B8B8-50D7FC5692E9}">
      <dgm:prSet/>
      <dgm:spPr/>
      <dgm:t>
        <a:bodyPr/>
        <a:lstStyle/>
        <a:p>
          <a:endParaRPr lang="cs-CZ"/>
        </a:p>
      </dgm:t>
    </dgm:pt>
    <dgm:pt modelId="{4488033C-3B6B-4D52-8450-0A8B9DB63430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cs-CZ" sz="2200" b="1" dirty="0">
              <a:solidFill>
                <a:schemeClr val="bg1"/>
              </a:solidFill>
              <a:latin typeface="Tw Cen MT" pitchFamily="34" charset="-18"/>
            </a:rPr>
            <a:t>Základní populace/soubor</a:t>
          </a:r>
        </a:p>
      </dgm:t>
    </dgm:pt>
    <dgm:pt modelId="{B18F7DA8-FC10-44FA-9A27-ED358415C8BA}" type="parTrans" cxnId="{8FA7C31D-F780-4A4E-9CBA-400EAC8AE2C8}">
      <dgm:prSet/>
      <dgm:spPr/>
      <dgm:t>
        <a:bodyPr/>
        <a:lstStyle/>
        <a:p>
          <a:endParaRPr lang="cs-CZ"/>
        </a:p>
      </dgm:t>
    </dgm:pt>
    <dgm:pt modelId="{3E07AF9D-5EBF-44D8-B63D-2D836834F663}" type="sibTrans" cxnId="{8FA7C31D-F780-4A4E-9CBA-400EAC8AE2C8}">
      <dgm:prSet/>
      <dgm:spPr/>
      <dgm:t>
        <a:bodyPr/>
        <a:lstStyle/>
        <a:p>
          <a:endParaRPr lang="cs-CZ"/>
        </a:p>
      </dgm:t>
    </dgm:pt>
    <dgm:pt modelId="{8C78C012-2332-46C7-93C8-AC3FE3B7144B}">
      <dgm:prSet phldrT="[Text]" custT="1"/>
      <dgm:spPr>
        <a:solidFill>
          <a:schemeClr val="accent1"/>
        </a:solidFill>
      </dgm:spPr>
      <dgm:t>
        <a:bodyPr/>
        <a:lstStyle/>
        <a:p>
          <a:endParaRPr lang="cs-CZ" sz="2000" dirty="0"/>
        </a:p>
      </dgm:t>
    </dgm:pt>
    <dgm:pt modelId="{68795346-B095-4401-AA51-571C3B69C472}" type="parTrans" cxnId="{A80AA39F-B15C-4A95-B943-A7411E6826CB}">
      <dgm:prSet/>
      <dgm:spPr/>
      <dgm:t>
        <a:bodyPr/>
        <a:lstStyle/>
        <a:p>
          <a:endParaRPr lang="cs-CZ"/>
        </a:p>
      </dgm:t>
    </dgm:pt>
    <dgm:pt modelId="{0BE09E5D-0AED-4D54-9078-EAC473A16021}" type="sibTrans" cxnId="{A80AA39F-B15C-4A95-B943-A7411E6826CB}">
      <dgm:prSet/>
      <dgm:spPr/>
      <dgm:t>
        <a:bodyPr/>
        <a:lstStyle/>
        <a:p>
          <a:endParaRPr lang="cs-CZ"/>
        </a:p>
      </dgm:t>
    </dgm:pt>
    <dgm:pt modelId="{9A6914E0-942E-452F-A0AD-8ECE50B778C3}" type="pres">
      <dgm:prSet presAssocID="{0E507BEE-C185-4D91-91A9-BDDA21FA2E7C}" presName="Name0" presStyleCnt="0">
        <dgm:presLayoutVars>
          <dgm:dir/>
          <dgm:animLvl val="lvl"/>
          <dgm:resizeHandles val="exact"/>
        </dgm:presLayoutVars>
      </dgm:prSet>
      <dgm:spPr/>
    </dgm:pt>
    <dgm:pt modelId="{0E3270AE-0F39-4E13-8559-B07EBD5FB64D}" type="pres">
      <dgm:prSet presAssocID="{5E1338A7-2C21-4513-B7FE-61BD53459A13}" presName="Name8" presStyleCnt="0"/>
      <dgm:spPr/>
    </dgm:pt>
    <dgm:pt modelId="{4FF0C62D-AE60-4FDF-B362-4EAEF0A3D97E}" type="pres">
      <dgm:prSet presAssocID="{5E1338A7-2C21-4513-B7FE-61BD53459A1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B090CF-5A28-4F76-9006-BF83FE049E7E}" type="pres">
      <dgm:prSet presAssocID="{5E1338A7-2C21-4513-B7FE-61BD53459A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A1BB5D-A449-473B-8DDF-EB6AAC015589}" type="pres">
      <dgm:prSet presAssocID="{4488033C-3B6B-4D52-8450-0A8B9DB63430}" presName="Name8" presStyleCnt="0"/>
      <dgm:spPr/>
    </dgm:pt>
    <dgm:pt modelId="{27CF1A4F-6119-42F8-A672-677D0C3A424B}" type="pres">
      <dgm:prSet presAssocID="{4488033C-3B6B-4D52-8450-0A8B9DB63430}" presName="level" presStyleLbl="node1" presStyleIdx="1" presStyleCnt="3" custScaleY="123193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6D574A-BC3B-42E6-B8B6-E58B61876204}" type="pres">
      <dgm:prSet presAssocID="{4488033C-3B6B-4D52-8450-0A8B9DB634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004920-17AC-4C2C-ADDD-69F9012047E0}" type="pres">
      <dgm:prSet presAssocID="{8C78C012-2332-46C7-93C8-AC3FE3B7144B}" presName="Name8" presStyleCnt="0"/>
      <dgm:spPr/>
    </dgm:pt>
    <dgm:pt modelId="{9EAA5D81-C5D7-42E5-9BB5-B976E90B5F04}" type="pres">
      <dgm:prSet presAssocID="{8C78C012-2332-46C7-93C8-AC3FE3B7144B}" presName="level" presStyleLbl="node1" presStyleIdx="2" presStyleCnt="3" custScaleX="97414" custScaleY="1842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432DD2-B031-4488-8BE0-FC49BCCCF3A5}" type="pres">
      <dgm:prSet presAssocID="{8C78C012-2332-46C7-93C8-AC3FE3B714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031A05-8D5E-4A3A-A251-5BA6F88F6E88}" type="presOf" srcId="{5E1338A7-2C21-4513-B7FE-61BD53459A13}" destId="{4FF0C62D-AE60-4FDF-B362-4EAEF0A3D97E}" srcOrd="0" destOrd="0" presId="urn:microsoft.com/office/officeart/2005/8/layout/pyramid3"/>
    <dgm:cxn modelId="{BDC4812A-5FFA-4850-BAE5-30C47987E04E}" type="presOf" srcId="{4488033C-3B6B-4D52-8450-0A8B9DB63430}" destId="{D06D574A-BC3B-42E6-B8B6-E58B61876204}" srcOrd="1" destOrd="0" presId="urn:microsoft.com/office/officeart/2005/8/layout/pyramid3"/>
    <dgm:cxn modelId="{B025503D-31D2-4C10-AF46-0C811DD03B39}" type="presOf" srcId="{5E1338A7-2C21-4513-B7FE-61BD53459A13}" destId="{9AB090CF-5A28-4F76-9006-BF83FE049E7E}" srcOrd="1" destOrd="0" presId="urn:microsoft.com/office/officeart/2005/8/layout/pyramid3"/>
    <dgm:cxn modelId="{4E3ACAE0-D66A-4C50-B8B8-50D7FC5692E9}" srcId="{0E507BEE-C185-4D91-91A9-BDDA21FA2E7C}" destId="{5E1338A7-2C21-4513-B7FE-61BD53459A13}" srcOrd="0" destOrd="0" parTransId="{EACCE198-8AF4-403F-96E9-7FA1C6BDDE7F}" sibTransId="{9969EA3E-F40B-48E6-82E3-57E3E49B957A}"/>
    <dgm:cxn modelId="{90DBA79D-451A-4822-8168-5D875208D28E}" type="presOf" srcId="{0E507BEE-C185-4D91-91A9-BDDA21FA2E7C}" destId="{9A6914E0-942E-452F-A0AD-8ECE50B778C3}" srcOrd="0" destOrd="0" presId="urn:microsoft.com/office/officeart/2005/8/layout/pyramid3"/>
    <dgm:cxn modelId="{EFF09F2D-6906-4193-A587-A80149572BF3}" type="presOf" srcId="{8C78C012-2332-46C7-93C8-AC3FE3B7144B}" destId="{CA432DD2-B031-4488-8BE0-FC49BCCCF3A5}" srcOrd="1" destOrd="0" presId="urn:microsoft.com/office/officeart/2005/8/layout/pyramid3"/>
    <dgm:cxn modelId="{A80AA39F-B15C-4A95-B943-A7411E6826CB}" srcId="{0E507BEE-C185-4D91-91A9-BDDA21FA2E7C}" destId="{8C78C012-2332-46C7-93C8-AC3FE3B7144B}" srcOrd="2" destOrd="0" parTransId="{68795346-B095-4401-AA51-571C3B69C472}" sibTransId="{0BE09E5D-0AED-4D54-9078-EAC473A16021}"/>
    <dgm:cxn modelId="{EEFA3AB4-1294-4A33-B69D-3C845A1439A3}" type="presOf" srcId="{4488033C-3B6B-4D52-8450-0A8B9DB63430}" destId="{27CF1A4F-6119-42F8-A672-677D0C3A424B}" srcOrd="0" destOrd="0" presId="urn:microsoft.com/office/officeart/2005/8/layout/pyramid3"/>
    <dgm:cxn modelId="{8FA7C31D-F780-4A4E-9CBA-400EAC8AE2C8}" srcId="{0E507BEE-C185-4D91-91A9-BDDA21FA2E7C}" destId="{4488033C-3B6B-4D52-8450-0A8B9DB63430}" srcOrd="1" destOrd="0" parTransId="{B18F7DA8-FC10-44FA-9A27-ED358415C8BA}" sibTransId="{3E07AF9D-5EBF-44D8-B63D-2D836834F663}"/>
    <dgm:cxn modelId="{084B9F7A-3B8E-4AC6-AA61-BDE243620E63}" type="presOf" srcId="{8C78C012-2332-46C7-93C8-AC3FE3B7144B}" destId="{9EAA5D81-C5D7-42E5-9BB5-B976E90B5F04}" srcOrd="0" destOrd="0" presId="urn:microsoft.com/office/officeart/2005/8/layout/pyramid3"/>
    <dgm:cxn modelId="{FCFBD3D3-365F-4C83-82C0-389C24259569}" type="presParOf" srcId="{9A6914E0-942E-452F-A0AD-8ECE50B778C3}" destId="{0E3270AE-0F39-4E13-8559-B07EBD5FB64D}" srcOrd="0" destOrd="0" presId="urn:microsoft.com/office/officeart/2005/8/layout/pyramid3"/>
    <dgm:cxn modelId="{3EE9EEE0-4AA1-4743-9BA7-6FECB0F80E6A}" type="presParOf" srcId="{0E3270AE-0F39-4E13-8559-B07EBD5FB64D}" destId="{4FF0C62D-AE60-4FDF-B362-4EAEF0A3D97E}" srcOrd="0" destOrd="0" presId="urn:microsoft.com/office/officeart/2005/8/layout/pyramid3"/>
    <dgm:cxn modelId="{6BC8E115-BBC9-4661-AAF9-B848A6AE83A0}" type="presParOf" srcId="{0E3270AE-0F39-4E13-8559-B07EBD5FB64D}" destId="{9AB090CF-5A28-4F76-9006-BF83FE049E7E}" srcOrd="1" destOrd="0" presId="urn:microsoft.com/office/officeart/2005/8/layout/pyramid3"/>
    <dgm:cxn modelId="{8CF0F754-E0FA-4A97-9B62-B86882FE7421}" type="presParOf" srcId="{9A6914E0-942E-452F-A0AD-8ECE50B778C3}" destId="{0FA1BB5D-A449-473B-8DDF-EB6AAC015589}" srcOrd="1" destOrd="0" presId="urn:microsoft.com/office/officeart/2005/8/layout/pyramid3"/>
    <dgm:cxn modelId="{DF600F9F-7128-427E-BDB2-D2269383B015}" type="presParOf" srcId="{0FA1BB5D-A449-473B-8DDF-EB6AAC015589}" destId="{27CF1A4F-6119-42F8-A672-677D0C3A424B}" srcOrd="0" destOrd="0" presId="urn:microsoft.com/office/officeart/2005/8/layout/pyramid3"/>
    <dgm:cxn modelId="{2C4171C5-248A-4503-8633-B47ADC39D284}" type="presParOf" srcId="{0FA1BB5D-A449-473B-8DDF-EB6AAC015589}" destId="{D06D574A-BC3B-42E6-B8B6-E58B61876204}" srcOrd="1" destOrd="0" presId="urn:microsoft.com/office/officeart/2005/8/layout/pyramid3"/>
    <dgm:cxn modelId="{FF53F4C9-0AE1-4763-AF36-15993756DC0F}" type="presParOf" srcId="{9A6914E0-942E-452F-A0AD-8ECE50B778C3}" destId="{48004920-17AC-4C2C-ADDD-69F9012047E0}" srcOrd="2" destOrd="0" presId="urn:microsoft.com/office/officeart/2005/8/layout/pyramid3"/>
    <dgm:cxn modelId="{424B3D40-8401-4C59-B6EF-BF77DA2F74E3}" type="presParOf" srcId="{48004920-17AC-4C2C-ADDD-69F9012047E0}" destId="{9EAA5D81-C5D7-42E5-9BB5-B976E90B5F04}" srcOrd="0" destOrd="0" presId="urn:microsoft.com/office/officeart/2005/8/layout/pyramid3"/>
    <dgm:cxn modelId="{2DD3F199-E668-4949-A237-9AB45B55AF5F}" type="presParOf" srcId="{48004920-17AC-4C2C-ADDD-69F9012047E0}" destId="{CA432DD2-B031-4488-8BE0-FC49BCCCF3A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C89115-6083-4F02-BCB8-EFED455E57C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7DEE35-7C39-4325-8D73-822ED0518DF2}">
      <dgm:prSet/>
      <dgm:spPr/>
      <dgm:t>
        <a:bodyPr/>
        <a:lstStyle/>
        <a:p>
          <a:r>
            <a:rPr lang="cs-CZ"/>
            <a:t>Kdo to říká?</a:t>
          </a:r>
          <a:endParaRPr lang="en-US"/>
        </a:p>
      </dgm:t>
    </dgm:pt>
    <dgm:pt modelId="{20CC782A-9E35-416F-82AE-C60B3537C78C}" type="parTrans" cxnId="{013D543A-F74B-4D31-A827-C8CC24CD6955}">
      <dgm:prSet/>
      <dgm:spPr/>
      <dgm:t>
        <a:bodyPr/>
        <a:lstStyle/>
        <a:p>
          <a:endParaRPr lang="en-US"/>
        </a:p>
      </dgm:t>
    </dgm:pt>
    <dgm:pt modelId="{B9B099F5-09BD-4AE3-AE7C-006B6CBE5C8B}" type="sibTrans" cxnId="{013D543A-F74B-4D31-A827-C8CC24CD6955}">
      <dgm:prSet/>
      <dgm:spPr/>
      <dgm:t>
        <a:bodyPr/>
        <a:lstStyle/>
        <a:p>
          <a:endParaRPr lang="en-US"/>
        </a:p>
      </dgm:t>
    </dgm:pt>
    <dgm:pt modelId="{F12955E1-BCEA-4562-857E-F6D8F88D5651}">
      <dgm:prSet/>
      <dgm:spPr/>
      <dgm:t>
        <a:bodyPr/>
        <a:lstStyle/>
        <a:p>
          <a:r>
            <a:rPr lang="cs-CZ"/>
            <a:t>Jak to ví?</a:t>
          </a:r>
          <a:endParaRPr lang="en-US"/>
        </a:p>
      </dgm:t>
    </dgm:pt>
    <dgm:pt modelId="{A50A78D1-F6B0-4673-9506-22631F85B11A}" type="parTrans" cxnId="{361E07D7-0622-45E5-8438-DE99FBABBC3C}">
      <dgm:prSet/>
      <dgm:spPr/>
      <dgm:t>
        <a:bodyPr/>
        <a:lstStyle/>
        <a:p>
          <a:endParaRPr lang="en-US"/>
        </a:p>
      </dgm:t>
    </dgm:pt>
    <dgm:pt modelId="{11CF967D-52CA-4B58-AFEC-146F6155C83F}" type="sibTrans" cxnId="{361E07D7-0622-45E5-8438-DE99FBABBC3C}">
      <dgm:prSet/>
      <dgm:spPr/>
      <dgm:t>
        <a:bodyPr/>
        <a:lstStyle/>
        <a:p>
          <a:endParaRPr lang="en-US"/>
        </a:p>
      </dgm:t>
    </dgm:pt>
    <dgm:pt modelId="{06FCF92D-A4A3-424E-8012-3E0B7AEB7525}">
      <dgm:prSet/>
      <dgm:spPr/>
      <dgm:t>
        <a:bodyPr/>
        <a:lstStyle/>
        <a:p>
          <a:r>
            <a:rPr lang="cs-CZ"/>
            <a:t>Co chybí?</a:t>
          </a:r>
          <a:endParaRPr lang="en-US"/>
        </a:p>
      </dgm:t>
    </dgm:pt>
    <dgm:pt modelId="{7DD22F77-6FD8-4EEA-973A-4B3DD3FEE1BA}" type="parTrans" cxnId="{F31A1326-4C49-4574-B5D7-9C69D7F374FC}">
      <dgm:prSet/>
      <dgm:spPr/>
      <dgm:t>
        <a:bodyPr/>
        <a:lstStyle/>
        <a:p>
          <a:endParaRPr lang="en-US"/>
        </a:p>
      </dgm:t>
    </dgm:pt>
    <dgm:pt modelId="{8A3E8C74-216E-4DE0-8A15-8FDF8C5B0584}" type="sibTrans" cxnId="{F31A1326-4C49-4574-B5D7-9C69D7F374FC}">
      <dgm:prSet/>
      <dgm:spPr/>
      <dgm:t>
        <a:bodyPr/>
        <a:lstStyle/>
        <a:p>
          <a:endParaRPr lang="en-US"/>
        </a:p>
      </dgm:t>
    </dgm:pt>
    <dgm:pt modelId="{AA29EF2A-13FB-403E-BC41-3C9CE7E85189}">
      <dgm:prSet/>
      <dgm:spPr/>
      <dgm:t>
        <a:bodyPr/>
        <a:lstStyle/>
        <a:p>
          <a:r>
            <a:rPr lang="cs-CZ"/>
            <a:t>Nezměnil někdo předmět?</a:t>
          </a:r>
          <a:endParaRPr lang="en-US"/>
        </a:p>
      </dgm:t>
    </dgm:pt>
    <dgm:pt modelId="{00B26CDD-1D49-4652-B3BC-12138BE0D26F}" type="parTrans" cxnId="{D0D74904-7747-4706-A153-831117202DE2}">
      <dgm:prSet/>
      <dgm:spPr/>
      <dgm:t>
        <a:bodyPr/>
        <a:lstStyle/>
        <a:p>
          <a:endParaRPr lang="en-US"/>
        </a:p>
      </dgm:t>
    </dgm:pt>
    <dgm:pt modelId="{956541CB-D98D-425C-A956-3C0064FB3B99}" type="sibTrans" cxnId="{D0D74904-7747-4706-A153-831117202DE2}">
      <dgm:prSet/>
      <dgm:spPr/>
      <dgm:t>
        <a:bodyPr/>
        <a:lstStyle/>
        <a:p>
          <a:endParaRPr lang="en-US"/>
        </a:p>
      </dgm:t>
    </dgm:pt>
    <dgm:pt modelId="{D1167D53-6CD8-429D-8C55-65B652A5874C}">
      <dgm:prSet/>
      <dgm:spPr/>
      <dgm:t>
        <a:bodyPr/>
        <a:lstStyle/>
        <a:p>
          <a:r>
            <a:rPr lang="cs-CZ"/>
            <a:t>Dává to smysl?</a:t>
          </a:r>
          <a:endParaRPr lang="en-US"/>
        </a:p>
      </dgm:t>
    </dgm:pt>
    <dgm:pt modelId="{4053FDE2-A1B4-4754-A4E9-D6ADABA6ABF5}" type="parTrans" cxnId="{18188854-1DB9-489A-B1D9-55A94411D2CC}">
      <dgm:prSet/>
      <dgm:spPr/>
      <dgm:t>
        <a:bodyPr/>
        <a:lstStyle/>
        <a:p>
          <a:endParaRPr lang="en-US"/>
        </a:p>
      </dgm:t>
    </dgm:pt>
    <dgm:pt modelId="{F9110B76-A638-4EEA-9752-34B59C5DADEB}" type="sibTrans" cxnId="{18188854-1DB9-489A-B1D9-55A94411D2CC}">
      <dgm:prSet/>
      <dgm:spPr/>
      <dgm:t>
        <a:bodyPr/>
        <a:lstStyle/>
        <a:p>
          <a:endParaRPr lang="en-US"/>
        </a:p>
      </dgm:t>
    </dgm:pt>
    <dgm:pt modelId="{2AA4C664-5B2D-42FB-AF54-7D313FFD3370}" type="pres">
      <dgm:prSet presAssocID="{75C89115-6083-4F02-BCB8-EFED455E57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5CF3357-BE78-43D5-87F4-AE6DD2460FC2}" type="pres">
      <dgm:prSet presAssocID="{D67DEE35-7C39-4325-8D73-822ED0518D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9CB040-6A06-432B-9778-243EACB7E422}" type="pres">
      <dgm:prSet presAssocID="{B9B099F5-09BD-4AE3-AE7C-006B6CBE5C8B}" presName="sibTrans" presStyleCnt="0"/>
      <dgm:spPr/>
    </dgm:pt>
    <dgm:pt modelId="{FDBF1112-79DA-4FB9-BAA1-12499E77C5AF}" type="pres">
      <dgm:prSet presAssocID="{F12955E1-BCEA-4562-857E-F6D8F88D56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5DDA2C-4F97-4657-8804-A2FA99C38B36}" type="pres">
      <dgm:prSet presAssocID="{11CF967D-52CA-4B58-AFEC-146F6155C83F}" presName="sibTrans" presStyleCnt="0"/>
      <dgm:spPr/>
    </dgm:pt>
    <dgm:pt modelId="{1DEE0026-975E-4994-962C-C0FC3DEFA7C8}" type="pres">
      <dgm:prSet presAssocID="{06FCF92D-A4A3-424E-8012-3E0B7AEB75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14AD77-EC5D-4F72-961C-4C770CC3ACF4}" type="pres">
      <dgm:prSet presAssocID="{8A3E8C74-216E-4DE0-8A15-8FDF8C5B0584}" presName="sibTrans" presStyleCnt="0"/>
      <dgm:spPr/>
    </dgm:pt>
    <dgm:pt modelId="{FE2B8A22-57A0-487B-A0C3-91D632ECFC78}" type="pres">
      <dgm:prSet presAssocID="{AA29EF2A-13FB-403E-BC41-3C9CE7E851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4F36D6-F0AA-4747-AC69-001F0EC73791}" type="pres">
      <dgm:prSet presAssocID="{956541CB-D98D-425C-A956-3C0064FB3B99}" presName="sibTrans" presStyleCnt="0"/>
      <dgm:spPr/>
    </dgm:pt>
    <dgm:pt modelId="{BBE74A1C-E639-41BA-95C6-924F45AA8A78}" type="pres">
      <dgm:prSet presAssocID="{D1167D53-6CD8-429D-8C55-65B652A587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FD86687-E0ED-4CA3-8939-81948CA9649B}" type="presOf" srcId="{D1167D53-6CD8-429D-8C55-65B652A5874C}" destId="{BBE74A1C-E639-41BA-95C6-924F45AA8A78}" srcOrd="0" destOrd="0" presId="urn:microsoft.com/office/officeart/2005/8/layout/default"/>
    <dgm:cxn modelId="{23494DE4-521B-430D-8EC2-3CEA58E8A0FA}" type="presOf" srcId="{AA29EF2A-13FB-403E-BC41-3C9CE7E85189}" destId="{FE2B8A22-57A0-487B-A0C3-91D632ECFC78}" srcOrd="0" destOrd="0" presId="urn:microsoft.com/office/officeart/2005/8/layout/default"/>
    <dgm:cxn modelId="{D0D74904-7747-4706-A153-831117202DE2}" srcId="{75C89115-6083-4F02-BCB8-EFED455E57C0}" destId="{AA29EF2A-13FB-403E-BC41-3C9CE7E85189}" srcOrd="3" destOrd="0" parTransId="{00B26CDD-1D49-4652-B3BC-12138BE0D26F}" sibTransId="{956541CB-D98D-425C-A956-3C0064FB3B99}"/>
    <dgm:cxn modelId="{F31A1326-4C49-4574-B5D7-9C69D7F374FC}" srcId="{75C89115-6083-4F02-BCB8-EFED455E57C0}" destId="{06FCF92D-A4A3-424E-8012-3E0B7AEB7525}" srcOrd="2" destOrd="0" parTransId="{7DD22F77-6FD8-4EEA-973A-4B3DD3FEE1BA}" sibTransId="{8A3E8C74-216E-4DE0-8A15-8FDF8C5B0584}"/>
    <dgm:cxn modelId="{077E5F34-AEE0-4E58-8EA9-90522F7B90E8}" type="presOf" srcId="{06FCF92D-A4A3-424E-8012-3E0B7AEB7525}" destId="{1DEE0026-975E-4994-962C-C0FC3DEFA7C8}" srcOrd="0" destOrd="0" presId="urn:microsoft.com/office/officeart/2005/8/layout/default"/>
    <dgm:cxn modelId="{8916BC95-BB06-428D-9C91-7D0BEDCC7E61}" type="presOf" srcId="{F12955E1-BCEA-4562-857E-F6D8F88D5651}" destId="{FDBF1112-79DA-4FB9-BAA1-12499E77C5AF}" srcOrd="0" destOrd="0" presId="urn:microsoft.com/office/officeart/2005/8/layout/default"/>
    <dgm:cxn modelId="{993E9784-B552-43AC-88AC-543BF5F16996}" type="presOf" srcId="{75C89115-6083-4F02-BCB8-EFED455E57C0}" destId="{2AA4C664-5B2D-42FB-AF54-7D313FFD3370}" srcOrd="0" destOrd="0" presId="urn:microsoft.com/office/officeart/2005/8/layout/default"/>
    <dgm:cxn modelId="{18188854-1DB9-489A-B1D9-55A94411D2CC}" srcId="{75C89115-6083-4F02-BCB8-EFED455E57C0}" destId="{D1167D53-6CD8-429D-8C55-65B652A5874C}" srcOrd="4" destOrd="0" parTransId="{4053FDE2-A1B4-4754-A4E9-D6ADABA6ABF5}" sibTransId="{F9110B76-A638-4EEA-9752-34B59C5DADEB}"/>
    <dgm:cxn modelId="{361E07D7-0622-45E5-8438-DE99FBABBC3C}" srcId="{75C89115-6083-4F02-BCB8-EFED455E57C0}" destId="{F12955E1-BCEA-4562-857E-F6D8F88D5651}" srcOrd="1" destOrd="0" parTransId="{A50A78D1-F6B0-4673-9506-22631F85B11A}" sibTransId="{11CF967D-52CA-4B58-AFEC-146F6155C83F}"/>
    <dgm:cxn modelId="{D6F92F8D-2554-441C-8601-FEA69A48B0E7}" type="presOf" srcId="{D67DEE35-7C39-4325-8D73-822ED0518DF2}" destId="{C5CF3357-BE78-43D5-87F4-AE6DD2460FC2}" srcOrd="0" destOrd="0" presId="urn:microsoft.com/office/officeart/2005/8/layout/default"/>
    <dgm:cxn modelId="{013D543A-F74B-4D31-A827-C8CC24CD6955}" srcId="{75C89115-6083-4F02-BCB8-EFED455E57C0}" destId="{D67DEE35-7C39-4325-8D73-822ED0518DF2}" srcOrd="0" destOrd="0" parTransId="{20CC782A-9E35-416F-82AE-C60B3537C78C}" sibTransId="{B9B099F5-09BD-4AE3-AE7C-006B6CBE5C8B}"/>
    <dgm:cxn modelId="{3D1C39A5-B875-4A9D-97BA-26E8BE33ECF7}" type="presParOf" srcId="{2AA4C664-5B2D-42FB-AF54-7D313FFD3370}" destId="{C5CF3357-BE78-43D5-87F4-AE6DD2460FC2}" srcOrd="0" destOrd="0" presId="urn:microsoft.com/office/officeart/2005/8/layout/default"/>
    <dgm:cxn modelId="{7FD2925E-44A0-4484-8719-9F6BFCBD09A6}" type="presParOf" srcId="{2AA4C664-5B2D-42FB-AF54-7D313FFD3370}" destId="{309CB040-6A06-432B-9778-243EACB7E422}" srcOrd="1" destOrd="0" presId="urn:microsoft.com/office/officeart/2005/8/layout/default"/>
    <dgm:cxn modelId="{FF646AD4-D194-4917-8CE5-8647F295F373}" type="presParOf" srcId="{2AA4C664-5B2D-42FB-AF54-7D313FFD3370}" destId="{FDBF1112-79DA-4FB9-BAA1-12499E77C5AF}" srcOrd="2" destOrd="0" presId="urn:microsoft.com/office/officeart/2005/8/layout/default"/>
    <dgm:cxn modelId="{E5FCDDEC-0FA8-4D93-985E-B9D1B40C52FC}" type="presParOf" srcId="{2AA4C664-5B2D-42FB-AF54-7D313FFD3370}" destId="{B15DDA2C-4F97-4657-8804-A2FA99C38B36}" srcOrd="3" destOrd="0" presId="urn:microsoft.com/office/officeart/2005/8/layout/default"/>
    <dgm:cxn modelId="{B29ED723-7D5C-409D-BC6B-EB1C4DC5060E}" type="presParOf" srcId="{2AA4C664-5B2D-42FB-AF54-7D313FFD3370}" destId="{1DEE0026-975E-4994-962C-C0FC3DEFA7C8}" srcOrd="4" destOrd="0" presId="urn:microsoft.com/office/officeart/2005/8/layout/default"/>
    <dgm:cxn modelId="{3F954F5F-5636-40CA-88E7-4CD68C2B8EAC}" type="presParOf" srcId="{2AA4C664-5B2D-42FB-AF54-7D313FFD3370}" destId="{6114AD77-EC5D-4F72-961C-4C770CC3ACF4}" srcOrd="5" destOrd="0" presId="urn:microsoft.com/office/officeart/2005/8/layout/default"/>
    <dgm:cxn modelId="{0AC44DA0-852F-4407-A8A0-54923C7155C2}" type="presParOf" srcId="{2AA4C664-5B2D-42FB-AF54-7D313FFD3370}" destId="{FE2B8A22-57A0-487B-A0C3-91D632ECFC78}" srcOrd="6" destOrd="0" presId="urn:microsoft.com/office/officeart/2005/8/layout/default"/>
    <dgm:cxn modelId="{CD786E27-612E-4283-958B-7AB4C8D259CE}" type="presParOf" srcId="{2AA4C664-5B2D-42FB-AF54-7D313FFD3370}" destId="{3C4F36D6-F0AA-4747-AC69-001F0EC73791}" srcOrd="7" destOrd="0" presId="urn:microsoft.com/office/officeart/2005/8/layout/default"/>
    <dgm:cxn modelId="{29E8A691-15D3-45E0-9BAA-178014259023}" type="presParOf" srcId="{2AA4C664-5B2D-42FB-AF54-7D313FFD3370}" destId="{BBE74A1C-E639-41BA-95C6-924F45AA8A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744CC-0931-4D22-8D6F-6E1AAADBD002}">
      <dsp:nvSpPr>
        <dsp:cNvPr id="0" name=""/>
        <dsp:cNvSpPr/>
      </dsp:nvSpPr>
      <dsp:spPr>
        <a:xfrm>
          <a:off x="1999078" y="826456"/>
          <a:ext cx="42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60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1427" y="869883"/>
        <a:ext cx="22910" cy="4586"/>
      </dsp:txXfrm>
    </dsp:sp>
    <dsp:sp modelId="{490BFE45-83C4-4380-B844-91167A036E80}">
      <dsp:nvSpPr>
        <dsp:cNvPr id="0" name=""/>
        <dsp:cNvSpPr/>
      </dsp:nvSpPr>
      <dsp:spPr>
        <a:xfrm>
          <a:off x="8666" y="274512"/>
          <a:ext cx="1992212" cy="11953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20" tIns="102469" rIns="97620" bIns="1024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Empirický výzkum v sociálních vědách</a:t>
          </a:r>
          <a:endParaRPr lang="en-US" sz="1800" kern="1200" dirty="0"/>
        </a:p>
      </dsp:txBody>
      <dsp:txXfrm>
        <a:off x="8666" y="274512"/>
        <a:ext cx="1992212" cy="1195327"/>
      </dsp:txXfrm>
    </dsp:sp>
    <dsp:sp modelId="{E611E497-4F9D-4895-BFC9-D391F9A7443C}">
      <dsp:nvSpPr>
        <dsp:cNvPr id="0" name=""/>
        <dsp:cNvSpPr/>
      </dsp:nvSpPr>
      <dsp:spPr>
        <a:xfrm>
          <a:off x="4449499" y="826456"/>
          <a:ext cx="42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608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1848" y="869883"/>
        <a:ext cx="22910" cy="4586"/>
      </dsp:txXfrm>
    </dsp:sp>
    <dsp:sp modelId="{66B3D9D2-A97C-418D-9B0D-501D78E13673}">
      <dsp:nvSpPr>
        <dsp:cNvPr id="0" name=""/>
        <dsp:cNvSpPr/>
      </dsp:nvSpPr>
      <dsp:spPr>
        <a:xfrm>
          <a:off x="2459087" y="274512"/>
          <a:ext cx="1992212" cy="1195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20" tIns="102469" rIns="97620" bIns="1024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Fáze kvantitativního výzkumu</a:t>
          </a:r>
          <a:endParaRPr lang="en-US" sz="1800" kern="1200" dirty="0"/>
        </a:p>
      </dsp:txBody>
      <dsp:txXfrm>
        <a:off x="2459087" y="274512"/>
        <a:ext cx="1992212" cy="1195327"/>
      </dsp:txXfrm>
    </dsp:sp>
    <dsp:sp modelId="{AC25F6D9-372D-4797-87E6-611ED62BBAF9}">
      <dsp:nvSpPr>
        <dsp:cNvPr id="0" name=""/>
        <dsp:cNvSpPr/>
      </dsp:nvSpPr>
      <dsp:spPr>
        <a:xfrm>
          <a:off x="1004772" y="1468040"/>
          <a:ext cx="4900841" cy="427608"/>
        </a:xfrm>
        <a:custGeom>
          <a:avLst/>
          <a:gdLst/>
          <a:ahLst/>
          <a:cxnLst/>
          <a:rect l="0" t="0" r="0" b="0"/>
          <a:pathLst>
            <a:path>
              <a:moveTo>
                <a:pt x="4900841" y="0"/>
              </a:moveTo>
              <a:lnTo>
                <a:pt x="4900841" y="230904"/>
              </a:lnTo>
              <a:lnTo>
                <a:pt x="0" y="230904"/>
              </a:lnTo>
              <a:lnTo>
                <a:pt x="0" y="4276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2138" y="1679551"/>
        <a:ext cx="246110" cy="4586"/>
      </dsp:txXfrm>
    </dsp:sp>
    <dsp:sp modelId="{BB1918E3-C04E-4881-91B0-3731C084956C}">
      <dsp:nvSpPr>
        <dsp:cNvPr id="0" name=""/>
        <dsp:cNvSpPr/>
      </dsp:nvSpPr>
      <dsp:spPr>
        <a:xfrm>
          <a:off x="4909508" y="274512"/>
          <a:ext cx="1992212" cy="11953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20" tIns="102469" rIns="97620" bIns="1024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/>
            <a:t>Co statistika umí</a:t>
          </a:r>
          <a:endParaRPr lang="en-US" sz="1800" kern="1200"/>
        </a:p>
      </dsp:txBody>
      <dsp:txXfrm>
        <a:off x="4909508" y="274512"/>
        <a:ext cx="1992212" cy="1195327"/>
      </dsp:txXfrm>
    </dsp:sp>
    <dsp:sp modelId="{6D2BB28B-EB05-46A3-A8F7-53DC29C17B06}">
      <dsp:nvSpPr>
        <dsp:cNvPr id="0" name=""/>
        <dsp:cNvSpPr/>
      </dsp:nvSpPr>
      <dsp:spPr>
        <a:xfrm>
          <a:off x="1999078" y="2479992"/>
          <a:ext cx="42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608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1427" y="2523419"/>
        <a:ext cx="22910" cy="4586"/>
      </dsp:txXfrm>
    </dsp:sp>
    <dsp:sp modelId="{B51E5410-B4B7-491B-805E-5B42ED754157}">
      <dsp:nvSpPr>
        <dsp:cNvPr id="0" name=""/>
        <dsp:cNvSpPr/>
      </dsp:nvSpPr>
      <dsp:spPr>
        <a:xfrm>
          <a:off x="8666" y="1928048"/>
          <a:ext cx="1992212" cy="11953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20" tIns="102469" rIns="97620" bIns="1024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Fáze statistické analýzy</a:t>
          </a:r>
          <a:endParaRPr lang="en-US" sz="1800" kern="1200" dirty="0"/>
        </a:p>
      </dsp:txBody>
      <dsp:txXfrm>
        <a:off x="8666" y="1928048"/>
        <a:ext cx="1992212" cy="1195327"/>
      </dsp:txXfrm>
    </dsp:sp>
    <dsp:sp modelId="{B161E456-A848-41ED-AA25-7C59B086E859}">
      <dsp:nvSpPr>
        <dsp:cNvPr id="0" name=""/>
        <dsp:cNvSpPr/>
      </dsp:nvSpPr>
      <dsp:spPr>
        <a:xfrm>
          <a:off x="4449499" y="2479992"/>
          <a:ext cx="42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60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1848" y="2523419"/>
        <a:ext cx="22910" cy="4586"/>
      </dsp:txXfrm>
    </dsp:sp>
    <dsp:sp modelId="{EA98BCEC-3D2C-462C-9306-2939D4AA4DEA}">
      <dsp:nvSpPr>
        <dsp:cNvPr id="0" name=""/>
        <dsp:cNvSpPr/>
      </dsp:nvSpPr>
      <dsp:spPr>
        <a:xfrm>
          <a:off x="2459087" y="1928048"/>
          <a:ext cx="1992212" cy="11953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20" tIns="102469" rIns="97620" bIns="1024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Základní statistické koncepty</a:t>
          </a:r>
          <a:endParaRPr lang="en-US" sz="1800" kern="1200" dirty="0"/>
        </a:p>
      </dsp:txBody>
      <dsp:txXfrm>
        <a:off x="2459087" y="1928048"/>
        <a:ext cx="1992212" cy="1195327"/>
      </dsp:txXfrm>
    </dsp:sp>
    <dsp:sp modelId="{2F3C1F6B-AE90-4676-B9A1-5A7BC753C101}">
      <dsp:nvSpPr>
        <dsp:cNvPr id="0" name=""/>
        <dsp:cNvSpPr/>
      </dsp:nvSpPr>
      <dsp:spPr>
        <a:xfrm>
          <a:off x="1004772" y="3121576"/>
          <a:ext cx="4900841" cy="427608"/>
        </a:xfrm>
        <a:custGeom>
          <a:avLst/>
          <a:gdLst/>
          <a:ahLst/>
          <a:cxnLst/>
          <a:rect l="0" t="0" r="0" b="0"/>
          <a:pathLst>
            <a:path>
              <a:moveTo>
                <a:pt x="4900841" y="0"/>
              </a:moveTo>
              <a:lnTo>
                <a:pt x="4900841" y="230904"/>
              </a:lnTo>
              <a:lnTo>
                <a:pt x="0" y="230904"/>
              </a:lnTo>
              <a:lnTo>
                <a:pt x="0" y="427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2138" y="3333087"/>
        <a:ext cx="246110" cy="4586"/>
      </dsp:txXfrm>
    </dsp:sp>
    <dsp:sp modelId="{7BA9EC0E-AC52-42DD-91F2-035A2782717E}">
      <dsp:nvSpPr>
        <dsp:cNvPr id="0" name=""/>
        <dsp:cNvSpPr/>
      </dsp:nvSpPr>
      <dsp:spPr>
        <a:xfrm>
          <a:off x="4909508" y="1928048"/>
          <a:ext cx="1992212" cy="11953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20" tIns="102469" rIns="97620" bIns="1024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Frekvenční tabulky a grafy</a:t>
          </a:r>
          <a:endParaRPr lang="en-US" sz="1800" kern="1200" dirty="0"/>
        </a:p>
      </dsp:txBody>
      <dsp:txXfrm>
        <a:off x="4909508" y="1928048"/>
        <a:ext cx="1992212" cy="1195327"/>
      </dsp:txXfrm>
    </dsp:sp>
    <dsp:sp modelId="{6FE80647-A4CE-4101-BAA7-F67DE341368B}">
      <dsp:nvSpPr>
        <dsp:cNvPr id="0" name=""/>
        <dsp:cNvSpPr/>
      </dsp:nvSpPr>
      <dsp:spPr>
        <a:xfrm>
          <a:off x="1999078" y="4133528"/>
          <a:ext cx="42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608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1427" y="4176955"/>
        <a:ext cx="22910" cy="4586"/>
      </dsp:txXfrm>
    </dsp:sp>
    <dsp:sp modelId="{6A609F29-F9B6-4CEE-8A56-5DF2796F68C0}">
      <dsp:nvSpPr>
        <dsp:cNvPr id="0" name=""/>
        <dsp:cNvSpPr/>
      </dsp:nvSpPr>
      <dsp:spPr>
        <a:xfrm>
          <a:off x="8666" y="3581584"/>
          <a:ext cx="1992212" cy="1195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20" tIns="102469" rIns="97620" bIns="1024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Korelace a regresní analýza</a:t>
          </a:r>
          <a:endParaRPr lang="en-US" sz="1800" kern="1200" dirty="0"/>
        </a:p>
      </dsp:txBody>
      <dsp:txXfrm>
        <a:off x="8666" y="3581584"/>
        <a:ext cx="1992212" cy="1195327"/>
      </dsp:txXfrm>
    </dsp:sp>
    <dsp:sp modelId="{FF09A4D4-0614-4928-A681-C76794C063C1}">
      <dsp:nvSpPr>
        <dsp:cNvPr id="0" name=""/>
        <dsp:cNvSpPr/>
      </dsp:nvSpPr>
      <dsp:spPr>
        <a:xfrm>
          <a:off x="4449499" y="4133528"/>
          <a:ext cx="42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608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1848" y="4176955"/>
        <a:ext cx="22910" cy="4586"/>
      </dsp:txXfrm>
    </dsp:sp>
    <dsp:sp modelId="{8015F0E0-2F6F-4F66-A5DA-43A38B360B67}">
      <dsp:nvSpPr>
        <dsp:cNvPr id="0" name=""/>
        <dsp:cNvSpPr/>
      </dsp:nvSpPr>
      <dsp:spPr>
        <a:xfrm>
          <a:off x="2459087" y="3581584"/>
          <a:ext cx="1992212" cy="11953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20" tIns="102469" rIns="97620" bIns="1024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Příklady analytických politologických studií</a:t>
          </a:r>
          <a:endParaRPr lang="en-US" sz="1800" kern="1200" dirty="0"/>
        </a:p>
      </dsp:txBody>
      <dsp:txXfrm>
        <a:off x="2459087" y="3581584"/>
        <a:ext cx="1992212" cy="1195327"/>
      </dsp:txXfrm>
    </dsp:sp>
    <dsp:sp modelId="{CFB1995E-9CE7-4A96-9FAE-A97FC7FD7779}">
      <dsp:nvSpPr>
        <dsp:cNvPr id="0" name=""/>
        <dsp:cNvSpPr/>
      </dsp:nvSpPr>
      <dsp:spPr>
        <a:xfrm>
          <a:off x="4909508" y="3581584"/>
          <a:ext cx="1992212" cy="11953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20" tIns="102469" rIns="97620" bIns="1024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Jak odolávat statistikám?</a:t>
          </a:r>
          <a:endParaRPr lang="en-US" sz="1800" kern="1200" dirty="0"/>
        </a:p>
      </dsp:txBody>
      <dsp:txXfrm>
        <a:off x="4909508" y="3581584"/>
        <a:ext cx="1992212" cy="1195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8667A-5E8D-4110-A42E-19BC720332D7}">
      <dsp:nvSpPr>
        <dsp:cNvPr id="0" name=""/>
        <dsp:cNvSpPr/>
      </dsp:nvSpPr>
      <dsp:spPr>
        <a:xfrm>
          <a:off x="0" y="689"/>
          <a:ext cx="6797675" cy="579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E5439-420F-4294-B782-4F243874C348}">
      <dsp:nvSpPr>
        <dsp:cNvPr id="0" name=""/>
        <dsp:cNvSpPr/>
      </dsp:nvSpPr>
      <dsp:spPr>
        <a:xfrm>
          <a:off x="175249" y="131040"/>
          <a:ext cx="318635" cy="3186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2F8F0-765E-466A-8FEB-4910B39C25EF}">
      <dsp:nvSpPr>
        <dsp:cNvPr id="0" name=""/>
        <dsp:cNvSpPr/>
      </dsp:nvSpPr>
      <dsp:spPr>
        <a:xfrm>
          <a:off x="669133" y="689"/>
          <a:ext cx="6128541" cy="57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" tIns="61313" rIns="61313" bIns="613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Reliabilita a validita</a:t>
          </a:r>
          <a:endParaRPr lang="en-US" sz="2800" kern="1200" dirty="0"/>
        </a:p>
      </dsp:txBody>
      <dsp:txXfrm>
        <a:off x="669133" y="689"/>
        <a:ext cx="6128541" cy="579336"/>
      </dsp:txXfrm>
    </dsp:sp>
    <dsp:sp modelId="{6224D59C-793A-4381-9DC0-BA8E1324881F}">
      <dsp:nvSpPr>
        <dsp:cNvPr id="0" name=""/>
        <dsp:cNvSpPr/>
      </dsp:nvSpPr>
      <dsp:spPr>
        <a:xfrm>
          <a:off x="0" y="724860"/>
          <a:ext cx="6797675" cy="579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6F6C0-55B8-4C5F-948A-4FD729F573AF}">
      <dsp:nvSpPr>
        <dsp:cNvPr id="0" name=""/>
        <dsp:cNvSpPr/>
      </dsp:nvSpPr>
      <dsp:spPr>
        <a:xfrm>
          <a:off x="175249" y="855211"/>
          <a:ext cx="318635" cy="318635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635E8-D192-4C50-A0B3-89CC859001E5}">
      <dsp:nvSpPr>
        <dsp:cNvPr id="0" name=""/>
        <dsp:cNvSpPr/>
      </dsp:nvSpPr>
      <dsp:spPr>
        <a:xfrm>
          <a:off x="669133" y="724860"/>
          <a:ext cx="6128541" cy="57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" tIns="61313" rIns="61313" bIns="613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Populace a výběry</a:t>
          </a:r>
          <a:endParaRPr lang="en-US" sz="2800" kern="1200" dirty="0"/>
        </a:p>
      </dsp:txBody>
      <dsp:txXfrm>
        <a:off x="669133" y="724860"/>
        <a:ext cx="6128541" cy="579336"/>
      </dsp:txXfrm>
    </dsp:sp>
    <dsp:sp modelId="{096AEF1D-C4E7-48B1-A2F8-814A915FAA75}">
      <dsp:nvSpPr>
        <dsp:cNvPr id="0" name=""/>
        <dsp:cNvSpPr/>
      </dsp:nvSpPr>
      <dsp:spPr>
        <a:xfrm>
          <a:off x="0" y="1449031"/>
          <a:ext cx="6797675" cy="579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4C0BE-0BEE-420B-90CD-38AE3972E4EE}">
      <dsp:nvSpPr>
        <dsp:cNvPr id="0" name=""/>
        <dsp:cNvSpPr/>
      </dsp:nvSpPr>
      <dsp:spPr>
        <a:xfrm>
          <a:off x="175249" y="1579382"/>
          <a:ext cx="318635" cy="318635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A3AC3-4B9A-4BB4-882E-1E27B4A41E54}">
      <dsp:nvSpPr>
        <dsp:cNvPr id="0" name=""/>
        <dsp:cNvSpPr/>
      </dsp:nvSpPr>
      <dsp:spPr>
        <a:xfrm>
          <a:off x="669133" y="1449031"/>
          <a:ext cx="6128541" cy="57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" tIns="61313" rIns="61313" bIns="613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/>
            <a:t>Reprezentativita</a:t>
          </a:r>
          <a:endParaRPr lang="en-US" sz="2800" kern="1200" dirty="0"/>
        </a:p>
      </dsp:txBody>
      <dsp:txXfrm>
        <a:off x="669133" y="1449031"/>
        <a:ext cx="6128541" cy="579336"/>
      </dsp:txXfrm>
    </dsp:sp>
    <dsp:sp modelId="{C4227689-3F3F-42FB-8DEF-5B9CF8C37BD0}">
      <dsp:nvSpPr>
        <dsp:cNvPr id="0" name=""/>
        <dsp:cNvSpPr/>
      </dsp:nvSpPr>
      <dsp:spPr>
        <a:xfrm>
          <a:off x="0" y="2173202"/>
          <a:ext cx="6797675" cy="579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8CC4E-53B6-4F8D-B19B-7AAE36A79988}">
      <dsp:nvSpPr>
        <dsp:cNvPr id="0" name=""/>
        <dsp:cNvSpPr/>
      </dsp:nvSpPr>
      <dsp:spPr>
        <a:xfrm>
          <a:off x="175249" y="2303552"/>
          <a:ext cx="318635" cy="318635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1320E-050B-45A9-8D5E-AFD9E4F80E43}">
      <dsp:nvSpPr>
        <dsp:cNvPr id="0" name=""/>
        <dsp:cNvSpPr/>
      </dsp:nvSpPr>
      <dsp:spPr>
        <a:xfrm>
          <a:off x="669133" y="2173202"/>
          <a:ext cx="6128541" cy="57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" tIns="61313" rIns="61313" bIns="613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Náhodný výběr</a:t>
          </a:r>
          <a:endParaRPr lang="en-US" sz="2800" kern="1200" dirty="0"/>
        </a:p>
      </dsp:txBody>
      <dsp:txXfrm>
        <a:off x="669133" y="2173202"/>
        <a:ext cx="6128541" cy="579336"/>
      </dsp:txXfrm>
    </dsp:sp>
    <dsp:sp modelId="{80F646EE-7AF4-4A1A-9F25-175CFCFAC136}">
      <dsp:nvSpPr>
        <dsp:cNvPr id="0" name=""/>
        <dsp:cNvSpPr/>
      </dsp:nvSpPr>
      <dsp:spPr>
        <a:xfrm>
          <a:off x="0" y="2897373"/>
          <a:ext cx="6797675" cy="579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31A1B-5B0D-4BF7-A257-DA0BF3200F61}">
      <dsp:nvSpPr>
        <dsp:cNvPr id="0" name=""/>
        <dsp:cNvSpPr/>
      </dsp:nvSpPr>
      <dsp:spPr>
        <a:xfrm>
          <a:off x="175249" y="3027723"/>
          <a:ext cx="318635" cy="318635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28BA3-AC08-4CCD-9E3C-60038E3BC846}">
      <dsp:nvSpPr>
        <dsp:cNvPr id="0" name=""/>
        <dsp:cNvSpPr/>
      </dsp:nvSpPr>
      <dsp:spPr>
        <a:xfrm>
          <a:off x="669133" y="2897373"/>
          <a:ext cx="6128541" cy="57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" tIns="61313" rIns="61313" bIns="613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Průměry</a:t>
          </a:r>
          <a:endParaRPr lang="en-US" sz="2800" kern="1200" dirty="0"/>
        </a:p>
      </dsp:txBody>
      <dsp:txXfrm>
        <a:off x="669133" y="2897373"/>
        <a:ext cx="6128541" cy="579336"/>
      </dsp:txXfrm>
    </dsp:sp>
    <dsp:sp modelId="{0ACD6362-98DF-45FF-AD7F-7FACAFB415D4}">
      <dsp:nvSpPr>
        <dsp:cNvPr id="0" name=""/>
        <dsp:cNvSpPr/>
      </dsp:nvSpPr>
      <dsp:spPr>
        <a:xfrm>
          <a:off x="0" y="3621543"/>
          <a:ext cx="6797675" cy="579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EABBC-866C-4BD2-A0E2-40100C8640DE}">
      <dsp:nvSpPr>
        <dsp:cNvPr id="0" name=""/>
        <dsp:cNvSpPr/>
      </dsp:nvSpPr>
      <dsp:spPr>
        <a:xfrm>
          <a:off x="175249" y="3751894"/>
          <a:ext cx="318635" cy="318635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6ADCF-2566-4DBF-9EEC-142AE659223F}">
      <dsp:nvSpPr>
        <dsp:cNvPr id="0" name=""/>
        <dsp:cNvSpPr/>
      </dsp:nvSpPr>
      <dsp:spPr>
        <a:xfrm>
          <a:off x="669133" y="3621543"/>
          <a:ext cx="6128541" cy="57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" tIns="61313" rIns="61313" bIns="613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Rozptyl a směrodatná odchylka</a:t>
          </a:r>
          <a:endParaRPr lang="en-US" sz="2800" kern="1200" dirty="0"/>
        </a:p>
      </dsp:txBody>
      <dsp:txXfrm>
        <a:off x="669133" y="3621543"/>
        <a:ext cx="6128541" cy="579336"/>
      </dsp:txXfrm>
    </dsp:sp>
    <dsp:sp modelId="{C4715E67-26D8-4E4A-9D16-CF0971D99568}">
      <dsp:nvSpPr>
        <dsp:cNvPr id="0" name=""/>
        <dsp:cNvSpPr/>
      </dsp:nvSpPr>
      <dsp:spPr>
        <a:xfrm>
          <a:off x="0" y="4345714"/>
          <a:ext cx="6797675" cy="579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249B4-2230-44A8-90E8-772FEE24DFE8}">
      <dsp:nvSpPr>
        <dsp:cNvPr id="0" name=""/>
        <dsp:cNvSpPr/>
      </dsp:nvSpPr>
      <dsp:spPr>
        <a:xfrm>
          <a:off x="175249" y="4476065"/>
          <a:ext cx="318635" cy="318635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82B1D-1778-4215-B1A7-8B5FAF6FB388}">
      <dsp:nvSpPr>
        <dsp:cNvPr id="0" name=""/>
        <dsp:cNvSpPr/>
      </dsp:nvSpPr>
      <dsp:spPr>
        <a:xfrm>
          <a:off x="669133" y="4345714"/>
          <a:ext cx="6128541" cy="57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" tIns="61313" rIns="61313" bIns="613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Typy proměnných</a:t>
          </a:r>
          <a:endParaRPr lang="en-US" sz="2800" kern="1200" dirty="0"/>
        </a:p>
      </dsp:txBody>
      <dsp:txXfrm>
        <a:off x="669133" y="4345714"/>
        <a:ext cx="6128541" cy="579336"/>
      </dsp:txXfrm>
    </dsp:sp>
    <dsp:sp modelId="{DFA69FE4-AE73-4544-A4EA-5B4AE4E35E75}">
      <dsp:nvSpPr>
        <dsp:cNvPr id="0" name=""/>
        <dsp:cNvSpPr/>
      </dsp:nvSpPr>
      <dsp:spPr>
        <a:xfrm>
          <a:off x="0" y="5069885"/>
          <a:ext cx="6797675" cy="579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09A6F-DE35-456C-8655-6BEF73611F68}">
      <dsp:nvSpPr>
        <dsp:cNvPr id="0" name=""/>
        <dsp:cNvSpPr/>
      </dsp:nvSpPr>
      <dsp:spPr>
        <a:xfrm>
          <a:off x="175249" y="5200236"/>
          <a:ext cx="318635" cy="318635"/>
        </a:xfrm>
        <a:prstGeom prst="rect">
          <a:avLst/>
        </a:prstGeom>
        <a:blipFill>
          <a:blip xmlns:r="http://schemas.openxmlformats.org/officeDocument/2006/relationships"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58D68-34CF-4DE2-A98C-3D96CA624F59}">
      <dsp:nvSpPr>
        <dsp:cNvPr id="0" name=""/>
        <dsp:cNvSpPr/>
      </dsp:nvSpPr>
      <dsp:spPr>
        <a:xfrm>
          <a:off x="669133" y="5069885"/>
          <a:ext cx="6128541" cy="57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" tIns="61313" rIns="61313" bIns="613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Korelace a regrese</a:t>
          </a:r>
          <a:endParaRPr lang="en-US" sz="2800" kern="1200" dirty="0"/>
        </a:p>
      </dsp:txBody>
      <dsp:txXfrm>
        <a:off x="669133" y="5069885"/>
        <a:ext cx="6128541" cy="579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0C62D-AE60-4FDF-B362-4EAEF0A3D97E}">
      <dsp:nvSpPr>
        <dsp:cNvPr id="0" name=""/>
        <dsp:cNvSpPr/>
      </dsp:nvSpPr>
      <dsp:spPr>
        <a:xfrm rot="10800000">
          <a:off x="0" y="0"/>
          <a:ext cx="7920880" cy="360959"/>
        </a:xfrm>
        <a:prstGeom prst="trapezoid">
          <a:avLst>
            <a:gd name="adj" fmla="val 72368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>
              <a:solidFill>
                <a:schemeClr val="bg1"/>
              </a:solidFill>
              <a:latin typeface="Tw Cen MT" pitchFamily="34" charset="-18"/>
            </a:rPr>
            <a:t>Cílová populace</a:t>
          </a:r>
        </a:p>
      </dsp:txBody>
      <dsp:txXfrm rot="-10800000">
        <a:off x="1386153" y="0"/>
        <a:ext cx="5148572" cy="360959"/>
      </dsp:txXfrm>
    </dsp:sp>
    <dsp:sp modelId="{27CF1A4F-6119-42F8-A672-677D0C3A424B}">
      <dsp:nvSpPr>
        <dsp:cNvPr id="0" name=""/>
        <dsp:cNvSpPr/>
      </dsp:nvSpPr>
      <dsp:spPr>
        <a:xfrm rot="10800000">
          <a:off x="261220" y="360959"/>
          <a:ext cx="7398439" cy="4446762"/>
        </a:xfrm>
        <a:prstGeom prst="trapezoid">
          <a:avLst>
            <a:gd name="adj" fmla="val 72368"/>
          </a:avLst>
        </a:prstGeom>
        <a:solidFill>
          <a:schemeClr val="bg1">
            <a:lumMod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>
              <a:solidFill>
                <a:schemeClr val="bg1"/>
              </a:solidFill>
              <a:latin typeface="Tw Cen MT" pitchFamily="34" charset="-18"/>
            </a:rPr>
            <a:t>Základní populace/soubor</a:t>
          </a:r>
        </a:p>
      </dsp:txBody>
      <dsp:txXfrm rot="-10800000">
        <a:off x="1555947" y="360959"/>
        <a:ext cx="4808985" cy="4446762"/>
      </dsp:txXfrm>
    </dsp:sp>
    <dsp:sp modelId="{9EAA5D81-C5D7-42E5-9BB5-B976E90B5F04}">
      <dsp:nvSpPr>
        <dsp:cNvPr id="0" name=""/>
        <dsp:cNvSpPr/>
      </dsp:nvSpPr>
      <dsp:spPr>
        <a:xfrm rot="10800000">
          <a:off x="3491715" y="4807721"/>
          <a:ext cx="937449" cy="664886"/>
        </a:xfrm>
        <a:prstGeom prst="trapezoid">
          <a:avLst>
            <a:gd name="adj" fmla="val 72368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 rot="-10800000">
        <a:off x="3491715" y="4807721"/>
        <a:ext cx="937449" cy="664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3357-BE78-43D5-87F4-AE6DD2460FC2}">
      <dsp:nvSpPr>
        <dsp:cNvPr id="0" name=""/>
        <dsp:cNvSpPr/>
      </dsp:nvSpPr>
      <dsp:spPr>
        <a:xfrm>
          <a:off x="805087" y="1801"/>
          <a:ext cx="2523910" cy="15143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Kdo to říká?</a:t>
          </a:r>
          <a:endParaRPr lang="en-US" sz="3000" kern="1200"/>
        </a:p>
      </dsp:txBody>
      <dsp:txXfrm>
        <a:off x="805087" y="1801"/>
        <a:ext cx="2523910" cy="1514346"/>
      </dsp:txXfrm>
    </dsp:sp>
    <dsp:sp modelId="{FDBF1112-79DA-4FB9-BAA1-12499E77C5AF}">
      <dsp:nvSpPr>
        <dsp:cNvPr id="0" name=""/>
        <dsp:cNvSpPr/>
      </dsp:nvSpPr>
      <dsp:spPr>
        <a:xfrm>
          <a:off x="3581389" y="1801"/>
          <a:ext cx="2523910" cy="1514346"/>
        </a:xfrm>
        <a:prstGeom prst="rect">
          <a:avLst/>
        </a:prstGeom>
        <a:solidFill>
          <a:schemeClr val="accent2">
            <a:hueOff val="298900"/>
            <a:satOff val="184"/>
            <a:lumOff val="24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Jak to ví?</a:t>
          </a:r>
          <a:endParaRPr lang="en-US" sz="3000" kern="1200"/>
        </a:p>
      </dsp:txBody>
      <dsp:txXfrm>
        <a:off x="3581389" y="1801"/>
        <a:ext cx="2523910" cy="1514346"/>
      </dsp:txXfrm>
    </dsp:sp>
    <dsp:sp modelId="{1DEE0026-975E-4994-962C-C0FC3DEFA7C8}">
      <dsp:nvSpPr>
        <dsp:cNvPr id="0" name=""/>
        <dsp:cNvSpPr/>
      </dsp:nvSpPr>
      <dsp:spPr>
        <a:xfrm>
          <a:off x="805087" y="1768539"/>
          <a:ext cx="2523910" cy="1514346"/>
        </a:xfrm>
        <a:prstGeom prst="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Co chybí?</a:t>
          </a:r>
          <a:endParaRPr lang="en-US" sz="3000" kern="1200"/>
        </a:p>
      </dsp:txBody>
      <dsp:txXfrm>
        <a:off x="805087" y="1768539"/>
        <a:ext cx="2523910" cy="1514346"/>
      </dsp:txXfrm>
    </dsp:sp>
    <dsp:sp modelId="{FE2B8A22-57A0-487B-A0C3-91D632ECFC78}">
      <dsp:nvSpPr>
        <dsp:cNvPr id="0" name=""/>
        <dsp:cNvSpPr/>
      </dsp:nvSpPr>
      <dsp:spPr>
        <a:xfrm>
          <a:off x="3581389" y="1768539"/>
          <a:ext cx="2523910" cy="1514346"/>
        </a:xfrm>
        <a:prstGeom prst="rect">
          <a:avLst/>
        </a:prstGeom>
        <a:solidFill>
          <a:schemeClr val="accent2">
            <a:hueOff val="896699"/>
            <a:satOff val="551"/>
            <a:lumOff val="7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Nezměnil někdo předmět?</a:t>
          </a:r>
          <a:endParaRPr lang="en-US" sz="3000" kern="1200"/>
        </a:p>
      </dsp:txBody>
      <dsp:txXfrm>
        <a:off x="3581389" y="1768539"/>
        <a:ext cx="2523910" cy="1514346"/>
      </dsp:txXfrm>
    </dsp:sp>
    <dsp:sp modelId="{BBE74A1C-E639-41BA-95C6-924F45AA8A78}">
      <dsp:nvSpPr>
        <dsp:cNvPr id="0" name=""/>
        <dsp:cNvSpPr/>
      </dsp:nvSpPr>
      <dsp:spPr>
        <a:xfrm>
          <a:off x="2193238" y="3535276"/>
          <a:ext cx="2523910" cy="1514346"/>
        </a:xfrm>
        <a:prstGeom prst="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Dává to smysl?</a:t>
          </a:r>
          <a:endParaRPr lang="en-US" sz="3000" kern="1200"/>
        </a:p>
      </dsp:txBody>
      <dsp:txXfrm>
        <a:off x="2193238" y="3535276"/>
        <a:ext cx="2523910" cy="1514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1DF13-62CA-449C-B067-B1FDB64CA87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92A65-ED58-43B8-AC01-EED87AD5C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73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CDA54A18-2341-4F5D-BA60-846714776F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5AEC3D3E-970C-4160-91D5-8CB7662C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Pozorování může sloužit ke sběru dat v obou typech výzkumu:</a:t>
            </a:r>
          </a:p>
          <a:p>
            <a:r>
              <a:rPr lang="cs-CZ" altLang="cs-CZ" dirty="0">
                <a:latin typeface="Times New Roman" panose="02020603050405020304" pitchFamily="18" charset="0"/>
              </a:rPr>
              <a:t>- V kvantitě má pozorovatel formulář, kde jsou různé kolonky a on zaznamenává, zda a kolikrát se daná věc stala</a:t>
            </a:r>
          </a:p>
          <a:p>
            <a:r>
              <a:rPr lang="cs-CZ" altLang="cs-CZ" dirty="0">
                <a:latin typeface="Times New Roman" panose="02020603050405020304" pitchFamily="18" charset="0"/>
              </a:rPr>
              <a:t>- V kvalitě není pozorování takhle strukturované, v centru pozornosti je vše, co je pozorovatel (obvykle sám výzkumník) schopen vidět</a:t>
            </a:r>
            <a:endParaRPr lang="en-US" altLang="cs-CZ" dirty="0">
              <a:latin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13722B-2491-467E-9F0D-B5808DF946A8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w Cen MT" panose="020B0602020104020603" pitchFamily="34" charset="-18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w Cen MT" panose="020B0602020104020603" pitchFamily="34" charset="-18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w Cen MT" panose="020B0602020104020603" pitchFamily="34" charset="-18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w Cen MT" panose="020B0602020104020603" pitchFamily="34" charset="-18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w Cen MT" panose="020B0602020104020603" pitchFamily="34" charset="-18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w Cen MT" panose="020B0602020104020603" pitchFamily="34" charset="-18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w Cen MT" panose="020B0602020104020603" pitchFamily="34" charset="-18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w Cen MT" panose="020B0602020104020603" pitchFamily="34" charset="-18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w Cen MT" panose="020B0602020104020603" pitchFamily="34" charset="-18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0D4A932-72BB-4CF0-80FC-B2EBE82DF51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92A65-ED58-43B8-AC01-EED87AD5CB3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72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92A65-ED58-43B8-AC01-EED87AD5CB3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54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2A65-ED58-43B8-AC01-EED87AD5CB3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22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8B67-FF25-4083-BA38-909319F00601}" type="datetime1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2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42FA-0616-43D4-B08D-600918B8101C}" type="datetime1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14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F1DE-7F4C-451C-A854-A4CFB929756D}" type="datetime1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67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5044-9F23-436F-8769-A8B79E14F977}" type="datetime1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2D77-46AF-46C7-9759-9ED123588120}" type="datetime1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8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CF82-3E1C-4664-B9AB-539D4FB58156}" type="datetime1">
              <a:rPr lang="cs-CZ" smtClean="0"/>
              <a:t>09.12.2019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61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B4C8-6688-4E78-9981-5D42A9B58070}" type="datetime1">
              <a:rPr lang="cs-CZ" smtClean="0"/>
              <a:t>09.12.2019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12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E326-67C4-4CC6-AF6C-AEA0A76628BA}" type="datetime1">
              <a:rPr lang="cs-CZ" smtClean="0"/>
              <a:t>09.12.2019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14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2C51-5CCF-48FF-BB0A-A5E67F3FFEB7}" type="datetime1">
              <a:rPr lang="cs-CZ" smtClean="0"/>
              <a:t>09.12.2019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28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AD09E7-6F56-42A3-ACB6-9C2FAF04D31A}" type="datetime1">
              <a:rPr lang="cs-CZ" smtClean="0"/>
              <a:t>09.12.2019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03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7F13-8B18-423F-891E-5DE8542A4A2E}" type="datetime1">
              <a:rPr lang="cs-CZ" smtClean="0"/>
              <a:t>09.12.2019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7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4771F2-0A1C-40B2-9891-7A9ADD31238B}" type="datetime1">
              <a:rPr lang="cs-CZ" smtClean="0"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82274D-F3EE-4985-A262-6D1AD0D02BD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06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it.vfu.cz/statpotr/POTR/Teorie/Predn2/rozdelZS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cri/prumerne-mzdy-2-ctvrtleti-20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fif"/><Relationship Id="rId4" Type="http://schemas.openxmlformats.org/officeDocument/2006/relationships/image" Target="../media/image2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v.sk/journals/uploads/10011211Linek%20-%20Petrusek%20-%205-2018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ntellspot.com/types-graphs-charts/" TargetMode="External"/><Relationship Id="rId7" Type="http://schemas.openxmlformats.org/officeDocument/2006/relationships/hyperlink" Target="https://www.oreilly.com/library/view/practical-statistics-for/9781491952955/ch02.html" TargetMode="External"/><Relationship Id="rId2" Type="http://schemas.openxmlformats.org/officeDocument/2006/relationships/hyperlink" Target="https://www.imaginevirtualtraining.com/68-new-gallery-of-types-of-graphs-and-char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istikaamy.cz/" TargetMode="External"/><Relationship Id="rId5" Type="http://schemas.openxmlformats.org/officeDocument/2006/relationships/hyperlink" Target="https://www.czso.cz/csu/czso/cri/prumerne-mzdy-2-ctvrtleti-2019" TargetMode="External"/><Relationship Id="rId4" Type="http://schemas.openxmlformats.org/officeDocument/2006/relationships/hyperlink" Target="https://www.statistikaamy.cz/2017/01/rozptyl-smerodatna-odchylka-a-variacni-koeficien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1C46-6D4F-48B1-8D60-91668E810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859280"/>
            <a:ext cx="10058400" cy="2465832"/>
          </a:xfrm>
        </p:spPr>
        <p:txBody>
          <a:bodyPr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Úvod do statistických metod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F1222B-1F7C-406A-BF64-6347047C9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Michaela Kudrnáčová</a:t>
            </a:r>
          </a:p>
          <a:p>
            <a:r>
              <a:rPr lang="cs-CZ" sz="1400" dirty="0"/>
              <a:t>     (Michaela.kudrnacova@soc.cas.cz)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62464FA-D760-4A85-B9F3-6B054DD1509B}"/>
              </a:ext>
            </a:extLst>
          </p:cNvPr>
          <p:cNvSpPr txBox="1">
            <a:spLocks/>
          </p:cNvSpPr>
          <p:nvPr/>
        </p:nvSpPr>
        <p:spPr>
          <a:xfrm>
            <a:off x="1097280" y="3408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accent2"/>
                </a:solidFill>
              </a:rPr>
              <a:t>Společenskovědní proseminář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28E59A-020C-47F5-A8E8-35B1FF1BBBF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40" y="3092196"/>
            <a:ext cx="1316455" cy="11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8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2548E-2EA9-4AD6-8367-706E1F38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Populace a výběry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9D2BB-E952-436F-A891-683DB488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149840" cy="4511040"/>
          </a:xfrm>
        </p:spPr>
        <p:txBody>
          <a:bodyPr>
            <a:normAutofit/>
          </a:bodyPr>
          <a:lstStyle/>
          <a:p>
            <a:r>
              <a:rPr lang="cs-CZ" b="1" u="sng" dirty="0"/>
              <a:t>Cílová populace </a:t>
            </a:r>
            <a:r>
              <a:rPr lang="cs-CZ" dirty="0"/>
              <a:t>= populace, ke které vztahujeme výsledky šetření (na kterou chceme zobecňovat závěry)</a:t>
            </a:r>
            <a:endParaRPr lang="cs-CZ" i="1" dirty="0"/>
          </a:p>
          <a:p>
            <a:r>
              <a:rPr lang="cs-CZ" b="1" u="sng" dirty="0"/>
              <a:t>Základní populace </a:t>
            </a:r>
            <a:r>
              <a:rPr lang="cs-CZ" dirty="0"/>
              <a:t>= soubor jednotek, které zastupují cílovou populaci (nedostižitelnost některých segmentů populace)</a:t>
            </a:r>
          </a:p>
          <a:p>
            <a:pPr>
              <a:spcAft>
                <a:spcPts val="600"/>
              </a:spcAft>
            </a:pPr>
            <a:r>
              <a:rPr lang="cs-CZ" b="1" u="sng" dirty="0">
                <a:cs typeface="Arial" charset="0"/>
              </a:rPr>
              <a:t>Základní soubor </a:t>
            </a:r>
            <a:r>
              <a:rPr lang="cs-CZ" dirty="0">
                <a:cs typeface="Arial" charset="0"/>
              </a:rPr>
              <a:t>= soubor jednotek, který zastupuje základní soubor ve výzkumu, získáváme od něj data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2000" dirty="0">
                <a:cs typeface="Arial" charset="0"/>
              </a:rPr>
              <a:t>je to „zmenšenina základního souboru“ (musí mu odpovídat)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2000" dirty="0">
                <a:cs typeface="Arial" charset="0"/>
              </a:rPr>
              <a:t>data získaná z výběrového souboru by měla být zobecnitelná na základní soubor (proto pozor na kvalitu výběrového souboru)</a:t>
            </a:r>
          </a:p>
          <a:p>
            <a:pPr>
              <a:buNone/>
            </a:pPr>
            <a:r>
              <a:rPr lang="cs-CZ" sz="2400" b="1" dirty="0">
                <a:cs typeface="Arial" charset="0"/>
              </a:rPr>
              <a:t>= </a:t>
            </a:r>
            <a:r>
              <a:rPr lang="cs-CZ" sz="2400" b="1" u="sng" dirty="0">
                <a:cs typeface="Arial" charset="0"/>
              </a:rPr>
              <a:t>provádíme výběrová šetření </a:t>
            </a:r>
            <a:r>
              <a:rPr lang="cs-CZ" sz="2400" u="sng" dirty="0">
                <a:cs typeface="Arial" charset="0"/>
              </a:rPr>
              <a:t>(výjimka = Sčítání lidu, domů a bytů)</a:t>
            </a:r>
          </a:p>
          <a:p>
            <a:pPr>
              <a:spcBef>
                <a:spcPts val="0"/>
              </a:spcBef>
              <a:buNone/>
            </a:pPr>
            <a:r>
              <a:rPr lang="cs-CZ" sz="2400" b="1" dirty="0">
                <a:cs typeface="Arial" charset="0"/>
              </a:rPr>
              <a:t>		</a:t>
            </a:r>
            <a:r>
              <a:rPr lang="cs-CZ" sz="1900" b="1" dirty="0">
                <a:cs typeface="Arial" charset="0"/>
              </a:rPr>
              <a:t>malý výběr </a:t>
            </a:r>
            <a:r>
              <a:rPr lang="cs-CZ" sz="1900" dirty="0">
                <a:cs typeface="Arial" charset="0"/>
              </a:rPr>
              <a:t>– obvykle do 30 respondentů</a:t>
            </a:r>
          </a:p>
          <a:p>
            <a:pPr>
              <a:spcBef>
                <a:spcPts val="0"/>
              </a:spcBef>
              <a:buNone/>
            </a:pPr>
            <a:r>
              <a:rPr lang="cs-CZ" sz="1900" dirty="0">
                <a:cs typeface="Arial" charset="0"/>
              </a:rPr>
              <a:t>  	</a:t>
            </a:r>
            <a:r>
              <a:rPr lang="cs-CZ" sz="1900" b="1" dirty="0">
                <a:cs typeface="Arial" charset="0"/>
              </a:rPr>
              <a:t>velký výběr </a:t>
            </a:r>
            <a:r>
              <a:rPr lang="cs-CZ" sz="1900" dirty="0">
                <a:cs typeface="Arial" charset="0"/>
              </a:rPr>
              <a:t>– stovky, tisíce a více respondentů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3642D6-5976-44BA-A1C5-5FADE4A49BE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81" y="783272"/>
            <a:ext cx="835192" cy="8712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0254D34-C8E0-412A-A124-AEB37E88DB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14640" y="776154"/>
            <a:ext cx="998621" cy="8855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97DB27-4A13-4656-BFFD-52E6968B8B6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697856" y="616719"/>
            <a:ext cx="1280159" cy="112776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325AC8-FB2C-4D05-A0D4-78FE3550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0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148193" y="764704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élník 2"/>
          <p:cNvSpPr/>
          <p:nvPr/>
        </p:nvSpPr>
        <p:spPr>
          <a:xfrm>
            <a:off x="5894943" y="5601832"/>
            <a:ext cx="3249057" cy="635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accent1"/>
                </a:solidFill>
                <a:latin typeface="Tw Cen MT" pitchFamily="34" charset="-18"/>
              </a:rPr>
              <a:t>Výběrový soubor/vzorek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99577" y="2022190"/>
            <a:ext cx="2046699" cy="621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accent2"/>
                </a:solidFill>
                <a:latin typeface="Tw Cen MT" pitchFamily="34" charset="-18"/>
              </a:rPr>
              <a:t>Nedosažitelné </a:t>
            </a:r>
            <a:br>
              <a:rPr lang="cs-CZ" sz="2400" b="1" dirty="0">
                <a:solidFill>
                  <a:schemeClr val="accent2"/>
                </a:solidFill>
                <a:latin typeface="Tw Cen MT" pitchFamily="34" charset="-18"/>
              </a:rPr>
            </a:br>
            <a:r>
              <a:rPr lang="cs-CZ" sz="2400" b="1" dirty="0">
                <a:solidFill>
                  <a:schemeClr val="accent2"/>
                </a:solidFill>
                <a:latin typeface="Tw Cen MT" pitchFamily="34" charset="-18"/>
              </a:rPr>
              <a:t>jednotky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2220913" y="1052513"/>
            <a:ext cx="0" cy="863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354C15-6210-4495-8529-82492D40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B3FF2-646C-4C68-A0D9-3B4C1A85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Reprezentativita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8F858-CD44-4CB3-8F0D-D7D0FF97B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826"/>
          </a:xfrm>
        </p:spPr>
        <p:txBody>
          <a:bodyPr/>
          <a:lstStyle/>
          <a:p>
            <a:r>
              <a:rPr lang="cs-CZ" sz="2200" b="1" dirty="0">
                <a:cs typeface="Arial" charset="0"/>
              </a:rPr>
              <a:t>Kvalita a spolehlivost zastoupení základního souboru výběrovým souborem</a:t>
            </a:r>
          </a:p>
          <a:p>
            <a:r>
              <a:rPr lang="cs-CZ" sz="2200" dirty="0">
                <a:cs typeface="Arial" charset="0"/>
              </a:rPr>
              <a:t>Výběr je reprezentativní tehdy, když můžeme výsledky našeho zkoumání zobecnit</a:t>
            </a:r>
          </a:p>
          <a:p>
            <a:r>
              <a:rPr lang="cs-CZ" sz="2200" dirty="0">
                <a:cs typeface="Arial" charset="0"/>
              </a:rPr>
              <a:t>V jaké míře odpovídají charakteristiky výběrového souboru charakteristikám základní populace - závisí především na:</a:t>
            </a:r>
          </a:p>
          <a:p>
            <a:pPr lvl="2">
              <a:buFont typeface="Wingdings" pitchFamily="2" charset="2"/>
              <a:buChar char="§"/>
            </a:pPr>
            <a:r>
              <a:rPr lang="cs-CZ" sz="2200" dirty="0">
                <a:cs typeface="Arial" charset="0"/>
              </a:rPr>
              <a:t>vymezení základní populace</a:t>
            </a:r>
          </a:p>
          <a:p>
            <a:pPr lvl="2">
              <a:buFont typeface="Wingdings" pitchFamily="2" charset="2"/>
              <a:buChar char="§"/>
            </a:pPr>
            <a:r>
              <a:rPr lang="cs-CZ" sz="2200" dirty="0">
                <a:cs typeface="Arial" charset="0"/>
              </a:rPr>
              <a:t>velikosti výběru</a:t>
            </a:r>
          </a:p>
          <a:p>
            <a:pPr lvl="2">
              <a:buFont typeface="Wingdings" pitchFamily="2" charset="2"/>
              <a:buChar char="§"/>
            </a:pPr>
            <a:r>
              <a:rPr lang="cs-CZ" sz="2200" dirty="0">
                <a:cs typeface="Arial" charset="0"/>
              </a:rPr>
              <a:t>homogenitě populace – náhodný výběr vojáků reprezentuje tuto skupinu lépe (min. z hlediska věku a pohlaví) než náhodný výběr televizních diváků</a:t>
            </a:r>
          </a:p>
          <a:p>
            <a:pPr lvl="2">
              <a:buFont typeface="Wingdings" pitchFamily="2" charset="2"/>
              <a:buChar char="§"/>
            </a:pPr>
            <a:endParaRPr lang="cs-CZ" sz="2200" dirty="0">
              <a:cs typeface="Arial" charset="0"/>
            </a:endParaRPr>
          </a:p>
          <a:p>
            <a:r>
              <a:rPr lang="cs-CZ" u="sng" dirty="0">
                <a:hlinkClick r:id="rId2"/>
              </a:rPr>
              <a:t>Souvislost také s Gaussovou křivkou normálního rozdělení</a:t>
            </a:r>
            <a:endParaRPr lang="cs-CZ" u="sng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B99DAB-84E4-4E74-9E83-DE6A9D70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29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D0F569D-A90D-42E3-8C56-E54ED3F0D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00" y="340137"/>
            <a:ext cx="7904893" cy="6069456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F0BA5F9-EA02-4D0B-9E88-60BEF57D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32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5ED2869D-C68B-491D-8FE0-8A927F8130D7}"/>
              </a:ext>
            </a:extLst>
          </p:cNvPr>
          <p:cNvSpPr/>
          <p:nvPr/>
        </p:nvSpPr>
        <p:spPr>
          <a:xfrm>
            <a:off x="1178560" y="4266212"/>
            <a:ext cx="10048240" cy="577145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6D50FB5C-5A43-4CCE-98B0-1CEDE4309800}"/>
              </a:ext>
            </a:extLst>
          </p:cNvPr>
          <p:cNvSpPr/>
          <p:nvPr/>
        </p:nvSpPr>
        <p:spPr>
          <a:xfrm>
            <a:off x="1154083" y="3204424"/>
            <a:ext cx="10058400" cy="48626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AA82EF24-F8BF-461E-B601-57C36EF6E1A5}"/>
              </a:ext>
            </a:extLst>
          </p:cNvPr>
          <p:cNvSpPr/>
          <p:nvPr/>
        </p:nvSpPr>
        <p:spPr>
          <a:xfrm>
            <a:off x="1168400" y="3740163"/>
            <a:ext cx="10058400" cy="48626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B90243-5060-42E9-AC07-9E04C07F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Prostý náhodný výběr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45429BD-D7BD-41CB-AAD2-AB4C0402A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833596"/>
            <a:ext cx="10200054" cy="4558412"/>
          </a:xfrm>
        </p:spPr>
        <p:txBody>
          <a:bodyPr anchor="ctr">
            <a:normAutofit/>
          </a:bodyPr>
          <a:lstStyle/>
          <a:p>
            <a:pPr lvl="0"/>
            <a:r>
              <a:rPr lang="cs-CZ" dirty="0"/>
              <a:t>Typ výběru, v rámci něhož se jednotky výběrového souboru určují náhodným způsobem (losem, na základě vygenerovaných náhodných čísel, nebo jiným postupem zaručujícím, že všechny jednotky mají stejnou šanci být vybrány).</a:t>
            </a:r>
          </a:p>
          <a:p>
            <a:pPr lvl="0"/>
            <a:endParaRPr lang="cs-CZ" dirty="0"/>
          </a:p>
          <a:p>
            <a:r>
              <a:rPr lang="cs-CZ" b="1" dirty="0">
                <a:sym typeface="Wingdings" panose="05000000000000000000" pitchFamily="2" charset="2"/>
              </a:rPr>
              <a:t>                  </a:t>
            </a:r>
            <a:r>
              <a:rPr lang="cs-CZ" b="1" dirty="0">
                <a:solidFill>
                  <a:schemeClr val="bg1"/>
                </a:solidFill>
              </a:rPr>
              <a:t>Užití tohoto typu výběru nejvíce eliminuje možnosti ovlivnění výběru výzkumníkem.</a:t>
            </a:r>
          </a:p>
          <a:p>
            <a:r>
              <a:rPr lang="cs-CZ" dirty="0"/>
              <a:t>                  </a:t>
            </a:r>
            <a:r>
              <a:rPr lang="cs-CZ" b="1" dirty="0">
                <a:solidFill>
                  <a:schemeClr val="bg1"/>
                </a:solidFill>
              </a:rPr>
              <a:t>Nejlépe ze všech výběrů splňuje požadavek reprezentativnosti.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sym typeface="Wingdings" panose="05000000000000000000" pitchFamily="2" charset="2"/>
              </a:rPr>
              <a:t>                  </a:t>
            </a:r>
            <a:r>
              <a:rPr lang="cs-CZ" b="1" dirty="0">
                <a:solidFill>
                  <a:schemeClr val="bg1"/>
                </a:solidFill>
              </a:rPr>
              <a:t>Je nezbytné mít kvalitní a komplexní oporu výběru = seznam všech jednotek základní                              </a:t>
            </a:r>
            <a:r>
              <a:rPr lang="cs-CZ" b="1" dirty="0">
                <a:solidFill>
                  <a:schemeClr val="accent2"/>
                </a:solidFill>
              </a:rPr>
              <a:t>popula</a:t>
            </a:r>
            <a:r>
              <a:rPr lang="cs-CZ" b="1" dirty="0">
                <a:solidFill>
                  <a:schemeClr val="bg1"/>
                </a:solidFill>
              </a:rPr>
              <a:t>     populace</a:t>
            </a:r>
          </a:p>
          <a:p>
            <a:pPr lvl="0"/>
            <a:endParaRPr lang="cs-CZ" b="1" dirty="0"/>
          </a:p>
          <a:p>
            <a:pPr lvl="0"/>
            <a:r>
              <a:rPr lang="cs-CZ" b="1" dirty="0"/>
              <a:t>Příklad: </a:t>
            </a:r>
            <a:r>
              <a:rPr lang="cs-CZ" dirty="0"/>
              <a:t>Vedení banky zajímá spokojenost zákazníků s nabízenými službami. Chce, aby bylo šetření reprezentativní, a neváhá do výzkumu investovat vysokou částku. Podle tabulky náhodných čísel vygeneruje ze všech zákazníků 2000 osob, které pak budou osobně dotazovány.</a:t>
            </a:r>
          </a:p>
        </p:txBody>
      </p:sp>
      <p:sp>
        <p:nvSpPr>
          <p:cNvPr id="13" name="Obdélník 12" descr="Checkmark">
            <a:extLst>
              <a:ext uri="{FF2B5EF4-FFF2-40B4-BE49-F238E27FC236}">
                <a16:creationId xmlns:a16="http://schemas.microsoft.com/office/drawing/2014/main" id="{03C3A6E7-8824-4119-9BCC-56F823C18B43}"/>
              </a:ext>
            </a:extLst>
          </p:cNvPr>
          <p:cNvSpPr/>
          <p:nvPr/>
        </p:nvSpPr>
        <p:spPr>
          <a:xfrm>
            <a:off x="1524000" y="3759688"/>
            <a:ext cx="447040" cy="42209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bdélník 14" descr="Checkmark">
            <a:extLst>
              <a:ext uri="{FF2B5EF4-FFF2-40B4-BE49-F238E27FC236}">
                <a16:creationId xmlns:a16="http://schemas.microsoft.com/office/drawing/2014/main" id="{2E43A65A-1C11-4D5D-830C-DD1291F4C999}"/>
              </a:ext>
            </a:extLst>
          </p:cNvPr>
          <p:cNvSpPr/>
          <p:nvPr/>
        </p:nvSpPr>
        <p:spPr>
          <a:xfrm>
            <a:off x="1574243" y="3236513"/>
            <a:ext cx="447040" cy="42209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bdélník 16" descr="Zavřít">
            <a:extLst>
              <a:ext uri="{FF2B5EF4-FFF2-40B4-BE49-F238E27FC236}">
                <a16:creationId xmlns:a16="http://schemas.microsoft.com/office/drawing/2014/main" id="{B438A9DB-0109-4824-BAFF-F58688ADF15C}"/>
              </a:ext>
            </a:extLst>
          </p:cNvPr>
          <p:cNvSpPr/>
          <p:nvPr/>
        </p:nvSpPr>
        <p:spPr>
          <a:xfrm>
            <a:off x="1524000" y="4362048"/>
            <a:ext cx="399005" cy="343465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DAE341-13FE-4FD3-A344-6FED0499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73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proměnných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Proměnná</a:t>
            </a:r>
            <a:r>
              <a:rPr lang="cs-CZ" sz="2400" dirty="0"/>
              <a:t> = </a:t>
            </a:r>
            <a:r>
              <a:rPr lang="cs-CZ" sz="2400" u="sng" dirty="0"/>
              <a:t>znak</a:t>
            </a:r>
            <a:r>
              <a:rPr lang="cs-CZ" sz="2400" dirty="0"/>
              <a:t>, logicky uspořádané charakteristiky/vlastnosti zkoumaných jednotek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Nominální proměnná </a:t>
            </a:r>
            <a:r>
              <a:rPr lang="cs-CZ" sz="2400" dirty="0"/>
              <a:t>= není možné uspořádat do pořadí, neoznačuje množství</a:t>
            </a:r>
          </a:p>
          <a:p>
            <a:pPr lvl="1"/>
            <a:r>
              <a:rPr lang="cs-CZ" sz="2000" dirty="0"/>
              <a:t>pohlaví, barva vlasů, okresy ČR, …</a:t>
            </a:r>
          </a:p>
          <a:p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Ordinální proměnná </a:t>
            </a:r>
            <a:r>
              <a:rPr lang="cs-CZ" sz="2400" dirty="0"/>
              <a:t>= lze určit pořadí, nikoli stupeň odlišnosti</a:t>
            </a:r>
          </a:p>
          <a:p>
            <a:pPr lvl="1"/>
            <a:r>
              <a:rPr lang="cs-CZ" sz="2000" dirty="0"/>
              <a:t>Míra spokojenosti, vzdělání</a:t>
            </a:r>
          </a:p>
          <a:p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Kardinální proměnná </a:t>
            </a:r>
            <a:r>
              <a:rPr lang="cs-CZ" sz="2400" dirty="0"/>
              <a:t>= lze určit pořadí a určit, o kolik se liší</a:t>
            </a:r>
          </a:p>
          <a:p>
            <a:pPr lvl="1"/>
            <a:r>
              <a:rPr lang="cs-CZ" sz="2000" dirty="0"/>
              <a:t>Věk, příjem, počet dětí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B70AF2-5375-4D20-9E4F-A5DCD719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9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FD959-5ED5-47E8-A24A-4D65A526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Průměry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3C585-D1E3-4C23-B01C-114FA230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741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endParaRPr lang="cs-CZ" sz="2400" b="1" dirty="0"/>
          </a:p>
          <a:p>
            <a:pPr algn="just">
              <a:lnSpc>
                <a:spcPct val="100000"/>
              </a:lnSpc>
            </a:pPr>
            <a:endParaRPr lang="cs-CZ" sz="2400" b="1" dirty="0"/>
          </a:p>
          <a:p>
            <a:pPr algn="just">
              <a:lnSpc>
                <a:spcPct val="100000"/>
              </a:lnSpc>
            </a:pPr>
            <a:r>
              <a:rPr lang="cs-CZ" sz="2400" b="1" dirty="0"/>
              <a:t>Ve 2. čtvrtletí 2019 činila průměrná hrubá měsíční mzda celkem 34 105 Kč, zatímco medián 29 127 Kč. Osmdesát procent zaměstnanců pobíralo mzdu mezi 14 955 Kč a 55 259 Kč (</a:t>
            </a:r>
            <a:r>
              <a:rPr lang="cs-CZ" sz="2400" b="1" dirty="0">
                <a:hlinkClick r:id="rId3"/>
              </a:rPr>
              <a:t>ČSÚ 2019</a:t>
            </a:r>
            <a:r>
              <a:rPr lang="cs-CZ" sz="2400" b="1" dirty="0"/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r>
              <a:rPr lang="cs-CZ" b="1" i="1" dirty="0"/>
              <a:t>Aritmetický průměr </a:t>
            </a:r>
            <a:r>
              <a:rPr lang="cs-CZ" i="1" dirty="0"/>
              <a:t>= součet všech hodnot vydělený jejich počtem</a:t>
            </a:r>
          </a:p>
          <a:p>
            <a:pPr lvl="1" algn="just">
              <a:lnSpc>
                <a:spcPct val="100000"/>
              </a:lnSpc>
            </a:pPr>
            <a:r>
              <a:rPr lang="cs-CZ" i="1" dirty="0"/>
              <a:t>U asymetrických dat se významně liší od mediánu (citlivý na odlehlé hodnoty)</a:t>
            </a:r>
          </a:p>
          <a:p>
            <a:pPr lvl="1" algn="just">
              <a:lnSpc>
                <a:spcPct val="100000"/>
              </a:lnSpc>
            </a:pPr>
            <a:r>
              <a:rPr lang="cs-CZ" i="1" dirty="0"/>
              <a:t>Čím více dat, tím větší podobnost celé populaci</a:t>
            </a:r>
          </a:p>
          <a:p>
            <a:pPr algn="just">
              <a:lnSpc>
                <a:spcPct val="100000"/>
              </a:lnSpc>
            </a:pPr>
            <a:r>
              <a:rPr lang="cs-CZ" b="1" i="1" dirty="0"/>
              <a:t>Medián</a:t>
            </a:r>
            <a:r>
              <a:rPr lang="cs-CZ" i="1" dirty="0"/>
              <a:t> = střední hodnota, polovina všech hodnot je větší než a druhá polovina menší</a:t>
            </a:r>
          </a:p>
        </p:txBody>
      </p:sp>
      <p:pic>
        <p:nvPicPr>
          <p:cNvPr id="13" name="Obrázek 12" descr="Obsah obrázku stůl, počítač&#10;&#10;Popis byl vytvořen automaticky">
            <a:extLst>
              <a:ext uri="{FF2B5EF4-FFF2-40B4-BE49-F238E27FC236}">
                <a16:creationId xmlns:a16="http://schemas.microsoft.com/office/drawing/2014/main" id="{0E12714F-124A-4C3D-8A46-BA8571E57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171352"/>
            <a:ext cx="4436225" cy="245652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18200-CE93-44EA-94EC-6629E3B7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6DB65-6750-448C-A136-120F5BF4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Rozptyl a směrodatná odchylka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CE300-8EC2-4676-A9C4-0BC9A823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Rozptyl = průměrná čtvercová odchylka od průměru</a:t>
            </a:r>
          </a:p>
          <a:p>
            <a:pPr lvl="1"/>
            <a:r>
              <a:rPr lang="cs-CZ" sz="2000" dirty="0"/>
              <a:t>Zachycuje, jak moc jsou jednotky v souboru vzdálené (odchýlené) od průměru, a z praktických důvodů je hodnota těchto odchylek umocněna (abychom se zbavili záporných hodnot)</a:t>
            </a:r>
          </a:p>
          <a:p>
            <a:r>
              <a:rPr lang="cs-CZ" sz="2400" dirty="0"/>
              <a:t>Směrodatná odchylka = průměrná odchylka od průměru (druhou odmocnina z rozptylu)</a:t>
            </a:r>
          </a:p>
          <a:p>
            <a:endParaRPr lang="cs-CZ" sz="2400" dirty="0"/>
          </a:p>
          <a:p>
            <a:r>
              <a:rPr lang="cs-CZ" sz="2800" b="1" dirty="0">
                <a:solidFill>
                  <a:srgbClr val="C00000"/>
                </a:solidFill>
              </a:rPr>
              <a:t>Proč?</a:t>
            </a:r>
          </a:p>
          <a:p>
            <a:r>
              <a:rPr lang="cs-CZ" sz="2400" b="1" dirty="0"/>
              <a:t>Základní teorie měření má dvě složky</a:t>
            </a:r>
          </a:p>
          <a:p>
            <a:pPr lvl="1"/>
            <a:r>
              <a:rPr lang="cs-CZ" sz="2000" dirty="0"/>
              <a:t>Skutečná správná hodnota</a:t>
            </a:r>
          </a:p>
          <a:p>
            <a:pPr lvl="1"/>
            <a:r>
              <a:rPr lang="cs-CZ" sz="2000" dirty="0"/>
              <a:t>Chyby měření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A579B8-3E4E-4E1A-A3AE-1676CAF8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9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57320-0B75-4059-88E6-0318AE85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440"/>
            <a:ext cx="10058400" cy="772160"/>
          </a:xfrm>
        </p:spPr>
        <p:txBody>
          <a:bodyPr/>
          <a:lstStyle/>
          <a:p>
            <a:r>
              <a:rPr lang="cs-CZ"/>
              <a:t>Frekvenční tabulky, grafy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5B7DA22-F87E-4A01-B901-5AD40CA11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4" y="1092200"/>
            <a:ext cx="6298637" cy="50546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D6756C-A307-4570-BF43-ABC65EB44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31" y="1092200"/>
            <a:ext cx="5719375" cy="3896360"/>
          </a:xfrm>
          <a:prstGeom prst="rect">
            <a:avLst/>
          </a:prstGeom>
        </p:spPr>
      </p:pic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331D90F9-8F12-42AA-97E6-AF7B908F2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898" y="5797974"/>
            <a:ext cx="4998720" cy="3488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Zdroj: České panelové šetření domácností 2018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47BBA4-A778-429B-A52C-2ECB93D1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99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2" y="3710352"/>
            <a:ext cx="4845121" cy="28047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63" y="105508"/>
            <a:ext cx="5320601" cy="31036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277"/>
            <a:ext cx="6084088" cy="28399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60" y="3824652"/>
            <a:ext cx="2808758" cy="28047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05" y="3437791"/>
            <a:ext cx="3461131" cy="225962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15DC907-35AA-4D1C-AD53-4245F47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5823" y="6446835"/>
            <a:ext cx="1312025" cy="365125"/>
          </a:xfrm>
        </p:spPr>
        <p:txBody>
          <a:bodyPr/>
          <a:lstStyle/>
          <a:p>
            <a:fld id="{0582274D-F3EE-4985-A262-6D1AD0D02BD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05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682A25-42C8-4715-BF21-184A2A338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85F4F2-DCC5-4E4E-91A8-752A9579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pPr algn="ctr"/>
            <a:r>
              <a:rPr lang="cs-CZ" sz="8800" dirty="0"/>
              <a:t>Obsah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736393-45A9-49C6-90FF-3486BD4235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D8F8B-6BDD-4751-800C-E84F1A8FA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1D79A-75FF-4A04-80E0-85755EA72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95F9D91-13C8-42D5-B6A5-E03DC9389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4752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BA45B2-F124-40E3-B5EF-F7B5C080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120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8BB3E-C382-4C39-9D90-7D802AF7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Korelační a regresní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52B3A-81B8-4B66-8599-57E4F9F7D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6805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= hledání souvislosti mezi proměnnými</a:t>
            </a:r>
          </a:p>
          <a:p>
            <a:r>
              <a:rPr lang="cs-CZ" i="1" dirty="0"/>
              <a:t>Existuje vztah mezi vzděláním a průměrným věkem v době prvního sňatku?</a:t>
            </a:r>
          </a:p>
          <a:p>
            <a:r>
              <a:rPr lang="cs-CZ" i="1" dirty="0"/>
              <a:t>Souvisí školní prospěch s majetkovou úrovní rodičů?</a:t>
            </a:r>
          </a:p>
          <a:p>
            <a:endParaRPr lang="cs-CZ" i="1" dirty="0"/>
          </a:p>
          <a:p>
            <a:r>
              <a:rPr lang="cs-CZ" sz="2400" b="1" dirty="0"/>
              <a:t>Korelace</a:t>
            </a:r>
          </a:p>
          <a:p>
            <a:pPr lvl="1"/>
            <a:r>
              <a:rPr lang="cs-CZ" sz="2000" dirty="0"/>
              <a:t>Existence vztahu?</a:t>
            </a:r>
          </a:p>
          <a:p>
            <a:pPr lvl="1"/>
            <a:r>
              <a:rPr lang="cs-CZ" sz="2000" dirty="0"/>
              <a:t>Síla vztahu?</a:t>
            </a:r>
          </a:p>
          <a:p>
            <a:pPr lvl="1"/>
            <a:r>
              <a:rPr lang="cs-CZ" sz="2000" dirty="0"/>
              <a:t>Směr vztahu?</a:t>
            </a:r>
          </a:p>
          <a:p>
            <a:pPr lvl="1"/>
            <a:r>
              <a:rPr lang="cs-CZ" sz="2000" dirty="0"/>
              <a:t>Povaha vztahu?</a:t>
            </a:r>
          </a:p>
          <a:p>
            <a:r>
              <a:rPr lang="cs-CZ" sz="2400" b="1" dirty="0"/>
              <a:t>Regrese</a:t>
            </a:r>
          </a:p>
          <a:p>
            <a:pPr lvl="1"/>
            <a:r>
              <a:rPr lang="cs-CZ" sz="2000" dirty="0"/>
              <a:t>Predikce =</a:t>
            </a:r>
            <a:r>
              <a:rPr lang="en-US" sz="2000" dirty="0"/>
              <a:t>&gt; </a:t>
            </a:r>
            <a:r>
              <a:rPr lang="cs-CZ" sz="2000" dirty="0"/>
              <a:t>velikost rozdílu</a:t>
            </a:r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28" y="2689796"/>
            <a:ext cx="5304781" cy="3552743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40B741-D25B-4E2A-9025-BD87D3DC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2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Příklady analytických politologických studií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KOUBA, KAREL; NÁLEPOVÁ, MARIE; FILIPEC, ONDŘEJ. Proč jsou ženy v české politice </a:t>
            </a:r>
            <a:r>
              <a:rPr lang="cs-CZ" dirty="0" err="1"/>
              <a:t>podreprezentovány</a:t>
            </a:r>
            <a:r>
              <a:rPr lang="cs-CZ" dirty="0"/>
              <a:t>. </a:t>
            </a:r>
            <a:r>
              <a:rPr lang="cs-CZ" i="1" dirty="0"/>
              <a:t>Politologický časopis</a:t>
            </a:r>
            <a:r>
              <a:rPr lang="cs-CZ" dirty="0"/>
              <a:t>, 2013, 15.4: 372-391</a:t>
            </a:r>
          </a:p>
          <a:p>
            <a:r>
              <a:rPr lang="en-US" dirty="0"/>
              <a:t>KUDRNÁČ, </a:t>
            </a:r>
            <a:r>
              <a:rPr lang="en-US" dirty="0" err="1"/>
              <a:t>Aleš</a:t>
            </a:r>
            <a:r>
              <a:rPr lang="en-US" dirty="0"/>
              <a:t>. A poll too far? A study of the moderating effects of obesity and poor health on the distance to the ballot station and probability to vote relationship. </a:t>
            </a:r>
            <a:r>
              <a:rPr lang="en-US" i="1" dirty="0"/>
              <a:t>Party Politics</a:t>
            </a:r>
            <a:r>
              <a:rPr lang="en-US" dirty="0"/>
              <a:t>, 2019, 1354068819867414.</a:t>
            </a:r>
            <a:endParaRPr lang="cs-CZ" dirty="0"/>
          </a:p>
          <a:p>
            <a:r>
              <a:rPr lang="cs-CZ" dirty="0"/>
              <a:t>LINEK, Lukáš. Účast ve sněmovních volbách v roce 2013: zdroje, mobilizace a motivace.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Electoral</a:t>
            </a:r>
            <a:r>
              <a:rPr lang="cs-CZ" i="1" dirty="0"/>
              <a:t> </a:t>
            </a:r>
            <a:r>
              <a:rPr lang="cs-CZ" i="1" dirty="0" err="1"/>
              <a:t>Studies</a:t>
            </a:r>
            <a:r>
              <a:rPr lang="cs-CZ" dirty="0"/>
              <a:t>, 2015, 10.2: 76-90</a:t>
            </a:r>
          </a:p>
          <a:p>
            <a:r>
              <a:rPr lang="cs-CZ" dirty="0"/>
              <a:t>LINEK, Lukáš; PETRÚŠEK, Ivan. Vývoj vzdělanostních nerovností v účasti na politice v Česku a na Slovensku a jejich důsledky pro reprezentaci postojů. </a:t>
            </a:r>
            <a:r>
              <a:rPr lang="cs-CZ" i="1" dirty="0" err="1"/>
              <a:t>Sociologia</a:t>
            </a:r>
            <a:r>
              <a:rPr lang="cs-CZ" dirty="0"/>
              <a:t>, 2018, 50.5.</a:t>
            </a:r>
          </a:p>
          <a:p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945967-C5AD-4F12-96F8-C803494E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399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682A25-42C8-4715-BF21-184A2A338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cs-CZ" dirty="0"/>
              <a:t>Jak odolávat statistikám?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736393-45A9-49C6-90FF-3486BD4235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D8F8B-6BDD-4751-800C-E84F1A8FA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1D79A-75FF-4A04-80E0-85755EA72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EF74249-D8CE-4047-B69A-BB091C5C2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804677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26E9E8C7-76A7-4242-823A-793D7545994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864033" y="4800599"/>
            <a:ext cx="1380425" cy="12192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2C557AA-EF1B-467C-A6E9-175D026C5E88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520" y="457200"/>
            <a:ext cx="1380425" cy="1219201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9046B4-0F47-4BA0-A95A-5B0E3237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9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F8884-1C9A-41B2-8C8C-03B59044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cs-CZ" sz="5400" b="1" dirty="0">
                <a:solidFill>
                  <a:schemeClr val="accent5">
                    <a:lumMod val="75000"/>
                  </a:schemeClr>
                </a:solidFill>
              </a:rPr>
              <a:t>NEVĚŘTE HNED VŠEMU!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5956E1-BB2C-4726-82B3-7989A1237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845734"/>
            <a:ext cx="11948160" cy="444330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200000"/>
              </a:lnSpc>
              <a:spcBef>
                <a:spcPts val="1800"/>
              </a:spcBef>
            </a:pPr>
            <a:r>
              <a:rPr lang="cs-CZ" sz="2800" dirty="0"/>
              <a:t>Blíží se zima a indiáni se ptají svého šamana: </a:t>
            </a:r>
            <a:r>
              <a:rPr lang="cs-CZ" sz="2800" i="1" dirty="0">
                <a:solidFill>
                  <a:schemeClr val="accent2">
                    <a:lumMod val="50000"/>
                  </a:schemeClr>
                </a:solidFill>
              </a:rPr>
              <a:t>„Jaká bude letos zima?“ </a:t>
            </a:r>
            <a:r>
              <a:rPr lang="cs-CZ" sz="2800" dirty="0"/>
              <a:t>Šaman pokrčí rameny a řekne: </a:t>
            </a:r>
            <a:r>
              <a:rPr lang="cs-CZ" sz="2800" i="1" dirty="0">
                <a:solidFill>
                  <a:schemeClr val="accent2">
                    <a:lumMod val="50000"/>
                  </a:schemeClr>
                </a:solidFill>
              </a:rPr>
              <a:t>„Pro jistotu začněte sbírat dříví.“ </a:t>
            </a:r>
            <a:r>
              <a:rPr lang="cs-CZ" sz="2800" dirty="0"/>
              <a:t>Jenže ani po měsíci šaman netuší, jaká bude zima, a tak tajně opustí osadu a z nejbližší telefonní budky zavolá na meteorologickou stanici.</a:t>
            </a:r>
            <a:r>
              <a:rPr lang="cs-CZ" sz="2800" i="1" dirty="0"/>
              <a:t> </a:t>
            </a:r>
            <a:r>
              <a:rPr lang="cs-CZ" sz="2800" i="1" dirty="0">
                <a:solidFill>
                  <a:schemeClr val="accent2">
                    <a:lumMod val="50000"/>
                  </a:schemeClr>
                </a:solidFill>
              </a:rPr>
              <a:t>„Zima bude tuhá,“ </a:t>
            </a:r>
            <a:r>
              <a:rPr lang="cs-CZ" sz="2800" dirty="0"/>
              <a:t>zní ze sluchátka. Šaman přijede domů, zvěstuje to svému kmeni a ten dál horlivě sbírá dříví. Po dalším měsíci to šamanovi nedá a opět zavolá meteorologům.</a:t>
            </a:r>
            <a:r>
              <a:rPr lang="cs-CZ" sz="2800" i="1" dirty="0"/>
              <a:t> </a:t>
            </a:r>
            <a:r>
              <a:rPr lang="cs-CZ" sz="2800" i="1" dirty="0">
                <a:solidFill>
                  <a:schemeClr val="accent2">
                    <a:lumMod val="50000"/>
                  </a:schemeClr>
                </a:solidFill>
              </a:rPr>
              <a:t>„Jaká bude zima?“ </a:t>
            </a:r>
            <a:r>
              <a:rPr lang="cs-CZ" sz="2800" dirty="0"/>
              <a:t>zeptá se. </a:t>
            </a:r>
            <a:r>
              <a:rPr lang="cs-CZ" sz="2800" i="1" dirty="0">
                <a:solidFill>
                  <a:schemeClr val="accent2">
                    <a:lumMod val="50000"/>
                  </a:schemeClr>
                </a:solidFill>
              </a:rPr>
              <a:t>„Bude velmi tuhá,“ </a:t>
            </a:r>
            <a:r>
              <a:rPr lang="cs-CZ" sz="2800" dirty="0"/>
              <a:t>zní odpověď.</a:t>
            </a:r>
            <a:r>
              <a:rPr lang="cs-CZ" sz="2800" i="1" dirty="0"/>
              <a:t> </a:t>
            </a:r>
            <a:r>
              <a:rPr lang="cs-CZ" sz="2800" i="1" dirty="0">
                <a:solidFill>
                  <a:schemeClr val="accent2">
                    <a:lumMod val="50000"/>
                  </a:schemeClr>
                </a:solidFill>
              </a:rPr>
              <a:t>„A jak to, prosím vás, víte tak jistě?“ </a:t>
            </a:r>
            <a:r>
              <a:rPr lang="cs-CZ" sz="2800" dirty="0"/>
              <a:t>pokračuje šaman. A meteorolog odpoví:</a:t>
            </a:r>
            <a:r>
              <a:rPr lang="cs-CZ" sz="2800" i="1" dirty="0"/>
              <a:t> </a:t>
            </a:r>
            <a:r>
              <a:rPr lang="cs-CZ" sz="2800" i="1" dirty="0">
                <a:solidFill>
                  <a:schemeClr val="accent2">
                    <a:lumMod val="50000"/>
                  </a:schemeClr>
                </a:solidFill>
              </a:rPr>
              <a:t>„Protože indiáni sbírají dřevo jako pominutí…“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4C13DA-F1EF-4DF4-95EF-FD376A7F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293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F10EA-1FCF-407D-A1A4-F65ADDB6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AB8E2-4337-40AC-ABEE-E4DF20678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BABBIE, Earl R. </a:t>
            </a:r>
            <a:r>
              <a:rPr lang="en-US" b="1" i="1" dirty="0">
                <a:solidFill>
                  <a:schemeClr val="accent2"/>
                </a:solidFill>
              </a:rPr>
              <a:t>The practice of social research</a:t>
            </a:r>
            <a:r>
              <a:rPr lang="en-US" b="1" dirty="0">
                <a:solidFill>
                  <a:schemeClr val="accent2"/>
                </a:solidFill>
              </a:rPr>
              <a:t>. Nelson Education, 2015. </a:t>
            </a:r>
            <a:r>
              <a:rPr lang="cs-CZ" b="1" dirty="0" err="1">
                <a:solidFill>
                  <a:schemeClr val="accent2"/>
                </a:solidFill>
              </a:rPr>
              <a:t>The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err="1">
                <a:solidFill>
                  <a:schemeClr val="accent2"/>
                </a:solidFill>
              </a:rPr>
              <a:t>practise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err="1">
                <a:solidFill>
                  <a:schemeClr val="accent2"/>
                </a:solidFill>
              </a:rPr>
              <a:t>of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err="1">
                <a:solidFill>
                  <a:schemeClr val="accent2"/>
                </a:solidFill>
              </a:rPr>
              <a:t>social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err="1">
                <a:solidFill>
                  <a:schemeClr val="accent2"/>
                </a:solidFill>
              </a:rPr>
              <a:t>research</a:t>
            </a: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/>
              <a:t>DISMAN, Miroslav. Jak se vyrábí sociologická znalost. Karolinum </a:t>
            </a:r>
            <a:r>
              <a:rPr lang="cs-CZ" dirty="0" err="1"/>
              <a:t>Press</a:t>
            </a:r>
            <a:r>
              <a:rPr lang="cs-CZ" dirty="0"/>
              <a:t>, 2011.</a:t>
            </a:r>
            <a:r>
              <a:rPr lang="nl-NL" dirty="0"/>
              <a:t>Přehled statistických metod zpracování dat: analýza a metaanalýza dat</a:t>
            </a:r>
            <a:endParaRPr lang="cs-CZ" dirty="0"/>
          </a:p>
          <a:p>
            <a:r>
              <a:rPr lang="cs-CZ" b="1" dirty="0">
                <a:solidFill>
                  <a:schemeClr val="accent2"/>
                </a:solidFill>
              </a:rPr>
              <a:t>HUFF, </a:t>
            </a:r>
            <a:r>
              <a:rPr lang="cs-CZ" b="1" dirty="0" err="1">
                <a:solidFill>
                  <a:schemeClr val="accent2"/>
                </a:solidFill>
              </a:rPr>
              <a:t>Darrell</a:t>
            </a:r>
            <a:r>
              <a:rPr lang="cs-CZ" b="1" dirty="0">
                <a:solidFill>
                  <a:schemeClr val="accent2"/>
                </a:solidFill>
              </a:rPr>
              <a:t>. </a:t>
            </a:r>
            <a:r>
              <a:rPr lang="cs-CZ" b="1" i="1" dirty="0">
                <a:solidFill>
                  <a:schemeClr val="accent2"/>
                </a:solidFill>
              </a:rPr>
              <a:t>Jak lhát se statistikou</a:t>
            </a:r>
            <a:r>
              <a:rPr lang="cs-CZ" b="1" dirty="0">
                <a:solidFill>
                  <a:schemeClr val="accent2"/>
                </a:solidFill>
              </a:rPr>
              <a:t>. Brána, 2013.</a:t>
            </a:r>
          </a:p>
          <a:p>
            <a:r>
              <a:rPr lang="cs-CZ" dirty="0"/>
              <a:t>JEŘÁBEK, Hynek. Úvod do sociologického výzkumu. 1993.</a:t>
            </a:r>
          </a:p>
          <a:p>
            <a:r>
              <a:rPr lang="cs-CZ" dirty="0"/>
              <a:t>MAREŠ, Petr; RABUŠIC, Ladislav; SOUKUP, Petr. </a:t>
            </a:r>
            <a:r>
              <a:rPr lang="cs-CZ" i="1" dirty="0"/>
              <a:t>Analýza </a:t>
            </a:r>
            <a:r>
              <a:rPr lang="cs-CZ" i="1" dirty="0" err="1"/>
              <a:t>sociálněvědních</a:t>
            </a:r>
            <a:r>
              <a:rPr lang="cs-CZ" i="1" dirty="0"/>
              <a:t> dat (nejen) v SPSS</a:t>
            </a:r>
            <a:r>
              <a:rPr lang="cs-CZ" dirty="0"/>
              <a:t>. Masarykova univerzita, 2015.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5F707E-C31E-4B9A-ABCB-78999605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50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E4B24-8D06-430C-B305-EA1710DE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 a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721E80-FB3E-4F5F-8D1E-FDCC4163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250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DISMAN, Miroslav. Jak se vyrábí sociologická znalost. Karolinum </a:t>
            </a:r>
            <a:r>
              <a:rPr lang="cs-CZ" dirty="0" err="1"/>
              <a:t>Press</a:t>
            </a:r>
            <a:r>
              <a:rPr lang="cs-CZ" dirty="0"/>
              <a:t>, 2011.</a:t>
            </a:r>
            <a:r>
              <a:rPr lang="nl-NL" dirty="0"/>
              <a:t>Přehled statistických metod zpracování dat: analýza a metaanalýza dat</a:t>
            </a:r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HUFF, </a:t>
            </a:r>
            <a:r>
              <a:rPr lang="cs-CZ" dirty="0" err="1">
                <a:solidFill>
                  <a:schemeClr val="tx1"/>
                </a:solidFill>
              </a:rPr>
              <a:t>Darrell</a:t>
            </a:r>
            <a:r>
              <a:rPr lang="cs-CZ" dirty="0">
                <a:solidFill>
                  <a:schemeClr val="tx1"/>
                </a:solidFill>
              </a:rPr>
              <a:t>. </a:t>
            </a:r>
            <a:r>
              <a:rPr lang="cs-CZ" i="1" dirty="0">
                <a:solidFill>
                  <a:schemeClr val="tx1"/>
                </a:solidFill>
              </a:rPr>
              <a:t>Jak lhát se statistikou</a:t>
            </a:r>
            <a:r>
              <a:rPr lang="cs-CZ" dirty="0">
                <a:solidFill>
                  <a:schemeClr val="tx1"/>
                </a:solidFill>
              </a:rPr>
              <a:t>. Brána, 2013.</a:t>
            </a:r>
          </a:p>
          <a:p>
            <a:r>
              <a:rPr lang="cs-CZ" dirty="0"/>
              <a:t>MAREŠ, Petr; RABUŠIC, Ladislav; SOUKUP, Petr. </a:t>
            </a:r>
            <a:r>
              <a:rPr lang="cs-CZ" i="1" dirty="0"/>
              <a:t>Analýza </a:t>
            </a:r>
            <a:r>
              <a:rPr lang="cs-CZ" i="1" dirty="0" err="1"/>
              <a:t>sociálněvědních</a:t>
            </a:r>
            <a:r>
              <a:rPr lang="cs-CZ" i="1" dirty="0"/>
              <a:t> dat (nejen) v SPSS</a:t>
            </a:r>
            <a:r>
              <a:rPr lang="cs-CZ" dirty="0"/>
              <a:t>. Masarykova univerzita, 2015.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https://www.imaginevirtualtraining.com/68-new-gallery-of-types-of-graphs-and-charts/</a:t>
            </a:r>
            <a:endParaRPr lang="cs-CZ" dirty="0"/>
          </a:p>
          <a:p>
            <a:r>
              <a:rPr lang="cs-CZ" dirty="0">
                <a:hlinkClick r:id="rId3"/>
              </a:rPr>
              <a:t>http://intellspot.com/types-graphs-charts/</a:t>
            </a:r>
            <a:endParaRPr lang="cs-CZ" dirty="0"/>
          </a:p>
          <a:p>
            <a:r>
              <a:rPr lang="cs-CZ" dirty="0">
                <a:hlinkClick r:id="rId4"/>
              </a:rPr>
              <a:t>https://www.statistikaamy.cz/2017/01/rozptyl-smerodatna-odchylka-a-variacni-koeficient/</a:t>
            </a:r>
            <a:endParaRPr lang="cs-CZ" dirty="0"/>
          </a:p>
          <a:p>
            <a:r>
              <a:rPr lang="cs-CZ" dirty="0">
                <a:hlinkClick r:id="rId5"/>
              </a:rPr>
              <a:t>https://www.czso.cz/csu/czso/cri/prumerne-mzdy-2-ctvrtleti-2019</a:t>
            </a:r>
            <a:endParaRPr lang="cs-CZ" dirty="0"/>
          </a:p>
          <a:p>
            <a:r>
              <a:rPr lang="cs-CZ" dirty="0">
                <a:hlinkClick r:id="rId6"/>
              </a:rPr>
              <a:t>https://www.statistikaamy.cz/</a:t>
            </a:r>
            <a:endParaRPr lang="cs-CZ" dirty="0"/>
          </a:p>
          <a:p>
            <a:r>
              <a:rPr lang="cs-CZ" dirty="0">
                <a:hlinkClick r:id="rId7"/>
              </a:rPr>
              <a:t>https://www.oreilly.com/library/view/practical-statistics-for/9781491952955/ch02.html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7DD590-2667-4B1A-A901-003294CC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7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54ED73B1-22A6-4708-89B0-80D98E58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7" y="94636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Empirický výzkum v sociálních vědách</a:t>
            </a:r>
            <a:endParaRPr lang="en-US" altLang="cs-CZ" sz="40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7596B9A-D27D-4EF8-A046-6D8C5EE3565B}"/>
              </a:ext>
            </a:extLst>
          </p:cNvPr>
          <p:cNvSpPr/>
          <p:nvPr/>
        </p:nvSpPr>
        <p:spPr>
          <a:xfrm>
            <a:off x="1330959" y="1031238"/>
            <a:ext cx="4389121" cy="649287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cs-CZ" sz="2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KVANTITATIVNÍ VÝZKUM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DDD62FC-7FC4-4B20-A57B-0699601EC0A5}"/>
              </a:ext>
            </a:extLst>
          </p:cNvPr>
          <p:cNvSpPr/>
          <p:nvPr/>
        </p:nvSpPr>
        <p:spPr>
          <a:xfrm>
            <a:off x="6471920" y="1031238"/>
            <a:ext cx="470408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cs-CZ" sz="2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KVALITATIVNÍ VÝZKUM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238B32F-25E1-4FEF-8564-36E9ACF31FC0}"/>
              </a:ext>
            </a:extLst>
          </p:cNvPr>
          <p:cNvSpPr/>
          <p:nvPr/>
        </p:nvSpPr>
        <p:spPr>
          <a:xfrm>
            <a:off x="1165248" y="1988749"/>
            <a:ext cx="4857483" cy="4262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80000" indent="-180000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Testování předem formulovaných hypotéz</a:t>
            </a:r>
          </a:p>
          <a:p>
            <a:pPr marL="180000" indent="-180000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Potvrzování/falzifikace teorie</a:t>
            </a:r>
          </a:p>
          <a:p>
            <a:pPr marL="180000" indent="-180000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Deduktivní logika</a:t>
            </a:r>
          </a:p>
          <a:p>
            <a:pPr marL="180000" indent="-180000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Cíl: </a:t>
            </a: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získat informace o zkoumané populaci</a:t>
            </a:r>
          </a:p>
          <a:p>
            <a:pPr marL="180000" indent="-180000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Sběr dat: </a:t>
            </a: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dotazník, sekundární analýza dat…</a:t>
            </a:r>
          </a:p>
          <a:p>
            <a:pPr marL="180000" indent="-180000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Silná standardizace</a:t>
            </a:r>
          </a:p>
          <a:p>
            <a:pPr marL="180000" indent="-180000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Odstup od zkoumaného – výzkumník vně situace</a:t>
            </a:r>
          </a:p>
          <a:p>
            <a:pPr marL="180000" indent="-180000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Silná redukce informací o velkém počtu respondentů</a:t>
            </a:r>
          </a:p>
          <a:p>
            <a:pPr marL="180000" indent="-180000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Tvrdá data (spolehlivá) – povrchnější, ale přesná</a:t>
            </a:r>
          </a:p>
          <a:p>
            <a:pPr marL="180000" indent="-180000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Možnost sekundární analýzy dat (ISSP, ESV, …)</a:t>
            </a:r>
          </a:p>
          <a:p>
            <a:pPr marL="180000" indent="-180000" defTabSz="914400">
              <a:buFont typeface="Wingdings" pitchFamily="2" charset="2"/>
              <a:buChar char="§"/>
              <a:defRPr/>
            </a:pPr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56FDF00-4ED6-446C-A324-35DF8F6662E8}"/>
              </a:ext>
            </a:extLst>
          </p:cNvPr>
          <p:cNvSpPr/>
          <p:nvPr/>
        </p:nvSpPr>
        <p:spPr>
          <a:xfrm>
            <a:off x="6471920" y="1988749"/>
            <a:ext cx="5466079" cy="4161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80000" indent="-180000" algn="just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Vytváření nových hypotéz i teorie</a:t>
            </a:r>
          </a:p>
          <a:p>
            <a:pPr marL="180000" indent="-180000" algn="just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Porozumění problému</a:t>
            </a:r>
          </a:p>
          <a:p>
            <a:pPr marL="180000" indent="-180000" algn="just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Induktivní logika </a:t>
            </a:r>
          </a:p>
          <a:p>
            <a:pPr marL="180000" indent="-180000" algn="just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Cíl: </a:t>
            </a: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získat informace o zkoumaném problému</a:t>
            </a:r>
          </a:p>
          <a:p>
            <a:pPr marL="180000" indent="-180000" algn="just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Sběr dat: </a:t>
            </a: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hloubkové rozhovory, skupinové diskuse, pozorování…</a:t>
            </a:r>
          </a:p>
          <a:p>
            <a:pPr marL="180000" indent="-180000" algn="just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Slabá standardizace</a:t>
            </a:r>
          </a:p>
          <a:p>
            <a:pPr marL="180000" indent="-180000" algn="just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Těsný vztah se zkoumaným – výzkumník uvnitř situace</a:t>
            </a:r>
          </a:p>
          <a:p>
            <a:pPr marL="180000" indent="-180000" algn="just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Podrobné informace o malém počtu respondentů</a:t>
            </a:r>
          </a:p>
          <a:p>
            <a:pPr marL="180000" indent="-180000" algn="just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Měkká data – bohatá, hloubková, vysvětlující</a:t>
            </a:r>
          </a:p>
          <a:p>
            <a:pPr marL="180000" indent="-180000" algn="just" defTabSz="91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Sekundární analýza dat téměř nemožná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21D5718-DBB9-4D4A-B6C8-6A96ECFA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69880"/>
            <a:ext cx="10058400" cy="81280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0000"/>
                </a:solidFill>
              </a:rPr>
              <a:t>Přednosti a slabiny</a:t>
            </a:r>
            <a:endParaRPr lang="en-US" sz="4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2324"/>
              </p:ext>
            </p:extLst>
          </p:nvPr>
        </p:nvGraphicFramePr>
        <p:xfrm>
          <a:off x="1148079" y="1182679"/>
          <a:ext cx="10064403" cy="513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4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738"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itchFamily="34" charset="0"/>
                          <a:cs typeface="Arial" pitchFamily="34" charset="0"/>
                        </a:rPr>
                        <a:t>KVANTITATIVNÍ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itchFamily="34" charset="0"/>
                          <a:cs typeface="Arial" pitchFamily="34" charset="0"/>
                        </a:rPr>
                        <a:t>KVALITATIVNÍ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93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data lze zobecnit na populaci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podrobný vhled do problému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9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rgbClr val="619428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testování a validizace teorií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zkoumání fenoménu v přirozeném prostředí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9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solidFill>
                          <a:srgbClr val="619428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relativně rychlý sběr i analýza dat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zachycení místních specifik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3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rgbClr val="619428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přesná, numerická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možnost studia procesů a navrhování teorie o nich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70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rgbClr val="619428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relativní nezávislost výsledků na výzkumníkovi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pružná reakce na nově zjištěné vztahy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9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rgbClr val="619428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možnost zkoumání velkých skupin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počáteční explorace fenoménů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75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příliš obecné a abstraktní informace pro aplikaci v místních podmínkách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příliš konkrétní informace, nemožnost zobecnění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59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nebezpečí opominutí některých fenoménů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obtížné testování teorií a hypotéz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59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redukce informací při získávání dat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časová náročnost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875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výzkumníkovy kategorie a teorie nemusí odpovídat místním zvláštnostem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ovlivnění výsledků výzkumníkem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07E77-39C8-445D-9064-DAAA1023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2618" y="204789"/>
            <a:ext cx="10058400" cy="947251"/>
          </a:xfrm>
        </p:spPr>
        <p:txBody>
          <a:bodyPr/>
          <a:lstStyle/>
          <a:p>
            <a:r>
              <a:rPr lang="cs-CZ" dirty="0"/>
              <a:t>Kvantitativní výzkum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82756" y="2247693"/>
            <a:ext cx="2230398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/>
              <a:t>Fáze výzkumu:</a:t>
            </a:r>
            <a:endParaRPr lang="en-US" sz="2600" b="1" dirty="0"/>
          </a:p>
        </p:txBody>
      </p:sp>
      <p:sp>
        <p:nvSpPr>
          <p:cNvPr id="10" name="Šipka doprava 9"/>
          <p:cNvSpPr/>
          <p:nvPr/>
        </p:nvSpPr>
        <p:spPr>
          <a:xfrm>
            <a:off x="2724445" y="1836743"/>
            <a:ext cx="9047366" cy="432048"/>
          </a:xfrm>
          <a:prstGeom prst="rightArrow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603058" y="2323274"/>
            <a:ext cx="29527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Co budeme zkoumat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Určení výzkumného problému, otázek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Stanovení hypotéz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434371" y="2247693"/>
            <a:ext cx="2232620" cy="1265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Rozhodnutí </a:t>
            </a:r>
            <a:b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metodologii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Metoda sběru dat, metoda výběru…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968208" y="2247693"/>
            <a:ext cx="3470404" cy="193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 Vyjasnění pojmů, příprava výzkumu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Konceptualizace </a:t>
            </a:r>
            <a:b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operacionalizace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Vytvoření výzkumného nástroje (obvykle dotazníku)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Výběr respondentů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2724444" y="4157162"/>
            <a:ext cx="9047365" cy="432048"/>
          </a:xfrm>
          <a:prstGeom prst="rightArrow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 14"/>
          <p:cNvSpPr/>
          <p:nvPr/>
        </p:nvSpPr>
        <p:spPr>
          <a:xfrm>
            <a:off x="2603058" y="4798852"/>
            <a:ext cx="2851633" cy="1368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4) Sběr dat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Sbíráme data, která se vztahují k výzkumným otázkám a hypotézám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5454691" y="4760917"/>
            <a:ext cx="2304000" cy="10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5) Analýza dat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Potvrzení nebo falzifikace hypotéz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8245502" y="4757082"/>
            <a:ext cx="2915816" cy="116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Výzkumná zpráva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Informace o bodech 1-5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Výsledky analýzy, závěry a interpretace dat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249680" y="1021292"/>
            <a:ext cx="1094232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= testování předem formulovaných hypotéz (potvrzování/falzifikace teorie)</a:t>
            </a:r>
            <a:endParaRPr lang="en-US" sz="2400" b="1" dirty="0">
              <a:solidFill>
                <a:srgbClr val="A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310987-4A10-4074-A0A0-E0845B33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statistika umí (když se dělá dobře)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Zjišťovat</a:t>
            </a:r>
          </a:p>
          <a:p>
            <a:pPr lvl="1"/>
            <a:r>
              <a:rPr lang="cs-CZ" dirty="0"/>
              <a:t>Počet domácností v ČR, počet zaměstnanců, počet exekucí</a:t>
            </a:r>
          </a:p>
          <a:p>
            <a:r>
              <a:rPr lang="cs-CZ" b="1" dirty="0"/>
              <a:t>Shrnovat</a:t>
            </a:r>
          </a:p>
          <a:p>
            <a:pPr lvl="1"/>
            <a:r>
              <a:rPr lang="cs-CZ" dirty="0"/>
              <a:t>Nezaměstnanost v regionu, nezaměstnanost, sebevraždy</a:t>
            </a:r>
          </a:p>
          <a:p>
            <a:r>
              <a:rPr lang="cs-CZ" b="1" dirty="0"/>
              <a:t>Srovnávat</a:t>
            </a:r>
          </a:p>
          <a:p>
            <a:pPr lvl="1"/>
            <a:r>
              <a:rPr lang="cs-CZ" dirty="0"/>
              <a:t>Trendy vývoje počtu obyvatelstva, teplota vzduchu</a:t>
            </a:r>
          </a:p>
          <a:p>
            <a:r>
              <a:rPr lang="cs-CZ" b="1" dirty="0"/>
              <a:t>Měřit závislost</a:t>
            </a:r>
          </a:p>
          <a:p>
            <a:pPr lvl="1"/>
            <a:r>
              <a:rPr lang="cs-CZ" dirty="0"/>
              <a:t>Vzdělání a volební účast, </a:t>
            </a:r>
          </a:p>
          <a:p>
            <a:r>
              <a:rPr lang="cs-CZ" b="1" dirty="0"/>
              <a:t>Popisovat strukturu</a:t>
            </a:r>
          </a:p>
          <a:p>
            <a:pPr lvl="1"/>
            <a:r>
              <a:rPr lang="cs-CZ" dirty="0"/>
              <a:t>Věková struktura nebo vzdělanostní struktura obyvatel v ČR</a:t>
            </a:r>
          </a:p>
          <a:p>
            <a:r>
              <a:rPr lang="cs-CZ" b="1" dirty="0"/>
              <a:t>Předvídat</a:t>
            </a:r>
          </a:p>
          <a:p>
            <a:pPr lvl="1"/>
            <a:r>
              <a:rPr lang="cs-CZ" dirty="0"/>
              <a:t>Počet dětí nastupujících do školek v příštím roce, volební preference, ekonomickou situaci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5BD290-D34A-45FA-8882-88B8EFB1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1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2C196-AD29-40D8-9A1B-4F35C3E6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Jaké jsou kroky statistické analýzy?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ABE6CA-63B9-4B4D-8C72-C91C68A6A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6432" y="2104325"/>
            <a:ext cx="3094997" cy="309499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92A1EB-08D0-4BD6-A021-0EC76824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1. Seznámení se s daty (frekvenční tabulky, grafy)</a:t>
            </a:r>
          </a:p>
          <a:p>
            <a:r>
              <a:rPr lang="en-US" sz="2400" dirty="0"/>
              <a:t>2. </a:t>
            </a:r>
            <a:r>
              <a:rPr lang="cs-CZ" sz="2400" dirty="0"/>
              <a:t>Základní statistika (průměry, odchylky)</a:t>
            </a:r>
          </a:p>
          <a:p>
            <a:r>
              <a:rPr lang="en-US" sz="2400" dirty="0"/>
              <a:t>3. </a:t>
            </a:r>
            <a:r>
              <a:rPr lang="cs-CZ" sz="2400" dirty="0"/>
              <a:t>Porozumění datům a pokus o interpretaci</a:t>
            </a:r>
          </a:p>
          <a:p>
            <a:r>
              <a:rPr lang="en-US" sz="2400" dirty="0"/>
              <a:t>4.</a:t>
            </a:r>
            <a:r>
              <a:rPr lang="cs-CZ" sz="2400" dirty="0"/>
              <a:t> Na základě vlastní výzkumné hypotézy se zaměření se na vybrané proměnné a vztahy mezi nimi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en-US" sz="2400" dirty="0"/>
              <a:t>5. </a:t>
            </a:r>
            <a:r>
              <a:rPr lang="cs-CZ" sz="2400" dirty="0"/>
              <a:t>Výběr a použití správného druhu statistického testu</a:t>
            </a:r>
          </a:p>
          <a:p>
            <a:r>
              <a:rPr lang="cs-CZ" sz="2400" dirty="0"/>
              <a:t>6. Interpretace zjištění a jeho významnosti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9F7081-DD9E-49FC-810A-C07A227E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6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0693D9-70BC-4A02-97C5-B37B422A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algn="ctr"/>
            <a:r>
              <a:rPr lang="cs-CZ" sz="4400" dirty="0">
                <a:solidFill>
                  <a:srgbClr val="FFFFFF"/>
                </a:solidFill>
              </a:rPr>
              <a:t>Základní statistické koncepty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7E14801-D038-4F2A-855F-6AD43C11F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69069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DDF12B-B42E-4393-A2E7-B1089946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47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A2D5C8-7DF9-498E-A226-3BEA1018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841" y="523684"/>
            <a:ext cx="4927599" cy="1450757"/>
          </a:xfrm>
        </p:spPr>
        <p:txBody>
          <a:bodyPr>
            <a:normAutofit/>
          </a:bodyPr>
          <a:lstStyle/>
          <a:p>
            <a:r>
              <a:rPr lang="cs-CZ" dirty="0"/>
              <a:t>Reliabilita a validita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7C627-5336-4F2D-B944-63618EC4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" y="1974441"/>
            <a:ext cx="7221735" cy="26991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F0539F-48D9-40B1-AC31-EB5FCFA64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121" y="2198913"/>
            <a:ext cx="4358640" cy="4024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Validita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Platnost, pravdivost = měříme opravdu to, co jsme chtěli měřit </a:t>
            </a:r>
          </a:p>
          <a:p>
            <a:pPr marL="201168" lvl="1" indent="0">
              <a:buNone/>
            </a:pPr>
            <a:r>
              <a:rPr lang="cs-CZ" sz="2000" dirty="0"/>
              <a:t>⭢ validní výsledky</a:t>
            </a:r>
          </a:p>
          <a:p>
            <a:pPr marL="201168" lvl="1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400" b="1" dirty="0"/>
              <a:t>Reliabilita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spolehlivost = za stejných podmínek poskytuje nástroj stejný výsledek (při opakovaném měření, více tazatelů atd.) </a:t>
            </a:r>
          </a:p>
          <a:p>
            <a:pPr marL="201168" lvl="1" indent="0">
              <a:buNone/>
            </a:pPr>
            <a:r>
              <a:rPr lang="cs-CZ" sz="2000" dirty="0"/>
              <a:t>⭢ </a:t>
            </a:r>
            <a:r>
              <a:rPr lang="cs-CZ" sz="2000" dirty="0" err="1"/>
              <a:t>reliabilní</a:t>
            </a:r>
            <a:r>
              <a:rPr lang="cs-CZ" sz="2000" dirty="0"/>
              <a:t> metody</a:t>
            </a:r>
          </a:p>
          <a:p>
            <a:endParaRPr lang="cs-C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BDF2F1-5D32-4C59-87F3-8F8B71B1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74D-F3EE-4985-A262-6D1AD0D02BD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7104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  <wetp:taskpane dockstate="right" visibility="0" width="525" row="14">
    <wetp:webextensionref xmlns:r="http://schemas.openxmlformats.org/officeDocument/2006/relationships" r:id="rId2"/>
  </wetp:taskpane>
  <wetp:taskpane dockstate="right" visibility="0" width="525" row="7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52C4CAA2-6BCB-4D13-8789-917463C5F858}">
  <we:reference id="wa104379997" version="2.0.0.0" store="cs-CZ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84CAE8F-12B9-49FF-A7D9-50D55CF0749E}">
  <we:reference id="wa104381063" version="1.0.0.1" store="cs-CZ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2C3F2B31-3189-4E1E-BDF9-08B9E4F15724}">
  <we:reference id="wa104380121" version="2.0.0.0" store="cs-CZ" storeType="OMEX"/>
  <we:alternateReferences>
    <we:reference id="wa104380121" version="2.0.0.0" store="cs-CZ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1301</Words>
  <Application>Microsoft Office PowerPoint</Application>
  <PresentationFormat>Širokoúhlá obrazovka</PresentationFormat>
  <Paragraphs>252</Paragraphs>
  <Slides>25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Microsoft YaHei</vt:lpstr>
      <vt:lpstr>Arial</vt:lpstr>
      <vt:lpstr>Calibri</vt:lpstr>
      <vt:lpstr>Calibri Light</vt:lpstr>
      <vt:lpstr>Times New Roman</vt:lpstr>
      <vt:lpstr>Tw Cen MT</vt:lpstr>
      <vt:lpstr>Wingdings</vt:lpstr>
      <vt:lpstr>Retrospektiva</vt:lpstr>
      <vt:lpstr>Úvod do statistických metod</vt:lpstr>
      <vt:lpstr>Obsah</vt:lpstr>
      <vt:lpstr>Empirický výzkum v sociálních vědách</vt:lpstr>
      <vt:lpstr>Přednosti a slabiny</vt:lpstr>
      <vt:lpstr>Kvantitativní výzkum</vt:lpstr>
      <vt:lpstr>Co statistika umí (když se dělá dobře)</vt:lpstr>
      <vt:lpstr>Jaké jsou kroky statistické analýzy?</vt:lpstr>
      <vt:lpstr>Základní statistické koncepty</vt:lpstr>
      <vt:lpstr>Reliabilita a validita</vt:lpstr>
      <vt:lpstr>Populace a výběry</vt:lpstr>
      <vt:lpstr>Prezentace aplikace PowerPoint</vt:lpstr>
      <vt:lpstr>Reprezentativita</vt:lpstr>
      <vt:lpstr>Prezentace aplikace PowerPoint</vt:lpstr>
      <vt:lpstr>Prostý náhodný výběr</vt:lpstr>
      <vt:lpstr>Typy proměnných</vt:lpstr>
      <vt:lpstr>Průměry</vt:lpstr>
      <vt:lpstr>Rozptyl a směrodatná odchylka</vt:lpstr>
      <vt:lpstr>Frekvenční tabulky, grafy</vt:lpstr>
      <vt:lpstr>Prezentace aplikace PowerPoint</vt:lpstr>
      <vt:lpstr>Korelační a regresní analýza</vt:lpstr>
      <vt:lpstr>Příklady analytických politologických studií</vt:lpstr>
      <vt:lpstr>Jak odolávat statistikám?</vt:lpstr>
      <vt:lpstr>NEVĚŘTE HNED VŠEMU!</vt:lpstr>
      <vt:lpstr>Doporučená literatura</vt:lpstr>
      <vt:lpstr>Použité zdroje a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statistických metod</dc:title>
  <dc:creator>Michaela Kudrnáčová</dc:creator>
  <cp:lastModifiedBy>FFUK</cp:lastModifiedBy>
  <cp:revision>10</cp:revision>
  <dcterms:created xsi:type="dcterms:W3CDTF">2019-12-02T21:06:45Z</dcterms:created>
  <dcterms:modified xsi:type="dcterms:W3CDTF">2019-12-09T20:45:05Z</dcterms:modified>
</cp:coreProperties>
</file>