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0" r:id="rId3"/>
    <p:sldId id="258" r:id="rId4"/>
    <p:sldId id="260" r:id="rId5"/>
    <p:sldId id="259" r:id="rId6"/>
    <p:sldId id="267" r:id="rId7"/>
    <p:sldId id="262" r:id="rId8"/>
    <p:sldId id="269" r:id="rId9"/>
    <p:sldId id="268" r:id="rId10"/>
    <p:sldId id="261" r:id="rId11"/>
    <p:sldId id="266" r:id="rId12"/>
    <p:sldId id="265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411" autoAdjust="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4A063-E285-45A2-95C7-3931A3CAD7A9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92758-113F-4460-8B02-6EAF245CB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35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92758-113F-4460-8B02-6EAF245CB47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762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0AE8-9EA4-467A-B6BB-3A0179EEE65B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B7B1-DAE3-4FD4-8528-252320B2D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04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0AE8-9EA4-467A-B6BB-3A0179EEE65B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B7B1-DAE3-4FD4-8528-252320B2D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80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0AE8-9EA4-467A-B6BB-3A0179EEE65B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B7B1-DAE3-4FD4-8528-252320B2D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82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0AE8-9EA4-467A-B6BB-3A0179EEE65B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B7B1-DAE3-4FD4-8528-252320B2D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51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0AE8-9EA4-467A-B6BB-3A0179EEE65B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B7B1-DAE3-4FD4-8528-252320B2D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12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0AE8-9EA4-467A-B6BB-3A0179EEE65B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B7B1-DAE3-4FD4-8528-252320B2D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0AE8-9EA4-467A-B6BB-3A0179EEE65B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B7B1-DAE3-4FD4-8528-252320B2D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34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0AE8-9EA4-467A-B6BB-3A0179EEE65B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B7B1-DAE3-4FD4-8528-252320B2D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97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0AE8-9EA4-467A-B6BB-3A0179EEE65B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B7B1-DAE3-4FD4-8528-252320B2D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24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0AE8-9EA4-467A-B6BB-3A0179EEE65B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B7B1-DAE3-4FD4-8528-252320B2D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40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0AE8-9EA4-467A-B6BB-3A0179EEE65B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B7B1-DAE3-4FD4-8528-252320B2D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67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80AE8-9EA4-467A-B6BB-3A0179EEE65B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FB7B1-DAE3-4FD4-8528-252320B2D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20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zichtbaarnederlands.nl/nl/negatie/geen_nie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ichtbaarnederlands.nl/nl/negatie/geen_nie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Taalverwerving</a:t>
            </a:r>
            <a:r>
              <a:rPr lang="en-GB" dirty="0" smtClean="0"/>
              <a:t>, 1ste </a:t>
            </a:r>
            <a:r>
              <a:rPr lang="en-GB" dirty="0" err="1" smtClean="0"/>
              <a:t>jaar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 smtClean="0"/>
              <a:t>ONTKENNING / NEGATIE</a:t>
            </a:r>
            <a:endParaRPr lang="en-GB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572000"/>
            <a:ext cx="9144000" cy="685800"/>
          </a:xfrm>
        </p:spPr>
        <p:txBody>
          <a:bodyPr/>
          <a:lstStyle/>
          <a:p>
            <a:r>
              <a:rPr lang="en-GB" dirty="0" smtClean="0"/>
              <a:t>ZOMERSEMESTER 2020/2021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1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 dirty="0" err="1" smtClean="0">
                <a:solidFill>
                  <a:srgbClr val="0070C0"/>
                </a:solidFill>
              </a:rPr>
              <a:t>Oefening</a:t>
            </a:r>
            <a:r>
              <a:rPr lang="en-GB" b="1" dirty="0" smtClean="0">
                <a:solidFill>
                  <a:srgbClr val="0070C0"/>
                </a:solidFill>
              </a:rPr>
              <a:t>: </a:t>
            </a:r>
            <a:r>
              <a:rPr lang="cs-CZ" b="1" dirty="0" err="1">
                <a:solidFill>
                  <a:srgbClr val="0070C0"/>
                </a:solidFill>
              </a:rPr>
              <a:t>Maak</a:t>
            </a:r>
            <a:r>
              <a:rPr lang="cs-CZ" b="1" dirty="0">
                <a:solidFill>
                  <a:srgbClr val="0070C0"/>
                </a:solidFill>
              </a:rPr>
              <a:t> de </a:t>
            </a:r>
            <a:r>
              <a:rPr lang="cs-CZ" b="1" dirty="0" err="1">
                <a:solidFill>
                  <a:srgbClr val="0070C0"/>
                </a:solidFill>
              </a:rPr>
              <a:t>zinnen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negatief</a:t>
            </a:r>
            <a:r>
              <a:rPr lang="en-GB" b="1" dirty="0" smtClean="0">
                <a:solidFill>
                  <a:srgbClr val="0070C0"/>
                </a:solidFill>
              </a:rPr>
              <a:t>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14732"/>
            <a:ext cx="10515600" cy="508958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3600" dirty="0" err="1" smtClean="0"/>
              <a:t>Ik</a:t>
            </a:r>
            <a:r>
              <a:rPr lang="cs-CZ" sz="3600" dirty="0" smtClean="0"/>
              <a:t> </a:t>
            </a:r>
            <a:r>
              <a:rPr lang="cs-CZ" sz="3600" dirty="0"/>
              <a:t>ben </a:t>
            </a:r>
            <a:r>
              <a:rPr lang="cs-CZ" sz="3600" dirty="0" err="1"/>
              <a:t>Marijke</a:t>
            </a:r>
            <a:r>
              <a:rPr lang="cs-CZ" sz="3600" dirty="0"/>
              <a:t>. </a:t>
            </a:r>
            <a:r>
              <a:rPr lang="cs-CZ" sz="3600" dirty="0" err="1"/>
              <a:t>Ik</a:t>
            </a:r>
            <a:r>
              <a:rPr lang="cs-CZ" sz="3600" dirty="0"/>
              <a:t> </a:t>
            </a:r>
            <a:r>
              <a:rPr lang="cs-CZ" sz="3600" dirty="0" err="1"/>
              <a:t>woon</a:t>
            </a:r>
            <a:r>
              <a:rPr lang="cs-CZ" sz="3600" dirty="0"/>
              <a:t> </a:t>
            </a:r>
            <a:r>
              <a:rPr lang="cs-CZ" sz="3600" dirty="0" err="1"/>
              <a:t>nog</a:t>
            </a:r>
            <a:r>
              <a:rPr lang="cs-CZ" sz="3600" dirty="0"/>
              <a:t> _____ </a:t>
            </a:r>
            <a:r>
              <a:rPr lang="cs-CZ" sz="3600" dirty="0" err="1"/>
              <a:t>lang</a:t>
            </a:r>
            <a:r>
              <a:rPr lang="cs-CZ" sz="3600" dirty="0"/>
              <a:t> in </a:t>
            </a:r>
            <a:r>
              <a:rPr lang="cs-CZ" sz="3600" dirty="0" err="1"/>
              <a:t>Nederland</a:t>
            </a:r>
            <a:r>
              <a:rPr lang="cs-CZ" sz="3600" dirty="0"/>
              <a:t>, </a:t>
            </a:r>
            <a:endParaRPr lang="en-GB" sz="3600" dirty="0" smtClean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3600" dirty="0" err="1" smtClean="0"/>
              <a:t>ik</a:t>
            </a:r>
            <a:r>
              <a:rPr lang="cs-CZ" sz="3600" dirty="0" smtClean="0"/>
              <a:t> </a:t>
            </a:r>
            <a:r>
              <a:rPr lang="cs-CZ" sz="3600" dirty="0" err="1"/>
              <a:t>spreek</a:t>
            </a:r>
            <a:r>
              <a:rPr lang="cs-CZ" sz="3600" dirty="0"/>
              <a:t> dus </a:t>
            </a:r>
            <a:r>
              <a:rPr lang="cs-CZ" sz="3600" dirty="0" err="1"/>
              <a:t>nog</a:t>
            </a:r>
            <a:r>
              <a:rPr lang="cs-CZ" sz="3600" dirty="0"/>
              <a:t> ______ </a:t>
            </a:r>
            <a:r>
              <a:rPr lang="cs-CZ" sz="3600" dirty="0" err="1"/>
              <a:t>Nederlands</a:t>
            </a:r>
            <a:r>
              <a:rPr lang="cs-CZ" sz="3600" dirty="0"/>
              <a:t>.  </a:t>
            </a:r>
            <a:endParaRPr lang="en-GB" sz="3600" dirty="0" smtClean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3600" dirty="0" err="1" smtClean="0"/>
              <a:t>Ik</a:t>
            </a:r>
            <a:r>
              <a:rPr lang="en-GB" sz="3600" dirty="0" smtClean="0"/>
              <a:t> </a:t>
            </a:r>
            <a:r>
              <a:rPr lang="en-GB" sz="3600" dirty="0" err="1" smtClean="0"/>
              <a:t>wil</a:t>
            </a:r>
            <a:r>
              <a:rPr lang="en-GB" sz="3600" dirty="0" smtClean="0"/>
              <a:t> </a:t>
            </a:r>
            <a:r>
              <a:rPr lang="en-GB" sz="3600" dirty="0" err="1" smtClean="0"/>
              <a:t>hier</a:t>
            </a:r>
            <a:r>
              <a:rPr lang="en-GB" sz="3600" dirty="0" smtClean="0"/>
              <a:t> </a:t>
            </a:r>
            <a:r>
              <a:rPr lang="en-GB" sz="3600" dirty="0" err="1" smtClean="0"/>
              <a:t>graag</a:t>
            </a:r>
            <a:r>
              <a:rPr lang="en-GB" sz="3600" dirty="0" smtClean="0"/>
              <a:t> </a:t>
            </a:r>
            <a:r>
              <a:rPr lang="en-GB" sz="3600" dirty="0" err="1" smtClean="0"/>
              <a:t>werk</a:t>
            </a:r>
            <a:r>
              <a:rPr lang="en-GB" sz="3600" dirty="0" smtClean="0"/>
              <a:t> </a:t>
            </a:r>
            <a:r>
              <a:rPr lang="en-GB" sz="3600" dirty="0" err="1" smtClean="0"/>
              <a:t>vinden</a:t>
            </a:r>
            <a:r>
              <a:rPr lang="en-GB" sz="3600" dirty="0" smtClean="0"/>
              <a:t>, maar </a:t>
            </a:r>
            <a:r>
              <a:rPr lang="en-GB" sz="3600" dirty="0" err="1" smtClean="0"/>
              <a:t>ik</a:t>
            </a:r>
            <a:r>
              <a:rPr lang="en-GB" sz="3600" dirty="0" smtClean="0"/>
              <a:t> </a:t>
            </a:r>
            <a:r>
              <a:rPr lang="en-GB" sz="3600" dirty="0" err="1" smtClean="0"/>
              <a:t>werk</a:t>
            </a:r>
            <a:r>
              <a:rPr lang="en-GB" sz="3600" dirty="0" smtClean="0"/>
              <a:t> nog ______, </a:t>
            </a:r>
            <a:r>
              <a:rPr lang="en-GB" sz="3600" dirty="0" err="1" smtClean="0"/>
              <a:t>ik</a:t>
            </a:r>
            <a:r>
              <a:rPr lang="en-GB" sz="3600" dirty="0" smtClean="0"/>
              <a:t> </a:t>
            </a:r>
            <a:r>
              <a:rPr lang="en-GB" sz="3600" dirty="0" err="1" smtClean="0"/>
              <a:t>kan</a:t>
            </a:r>
            <a:r>
              <a:rPr lang="en-GB" sz="3600" dirty="0" smtClean="0"/>
              <a:t> _____</a:t>
            </a:r>
            <a:r>
              <a:rPr lang="en-GB" sz="3600" dirty="0" err="1" smtClean="0"/>
              <a:t>goede</a:t>
            </a:r>
            <a:r>
              <a:rPr lang="en-GB" sz="3600" dirty="0" smtClean="0"/>
              <a:t> </a:t>
            </a:r>
            <a:r>
              <a:rPr lang="en-GB" sz="3600" dirty="0" err="1" smtClean="0"/>
              <a:t>baan</a:t>
            </a:r>
            <a:r>
              <a:rPr lang="en-GB" sz="3600" dirty="0" smtClean="0"/>
              <a:t> </a:t>
            </a:r>
            <a:r>
              <a:rPr lang="en-GB" sz="3600" dirty="0" err="1" smtClean="0"/>
              <a:t>vinden</a:t>
            </a:r>
            <a:r>
              <a:rPr lang="en-GB" sz="3600" dirty="0" smtClean="0"/>
              <a:t>.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3600" dirty="0" err="1" smtClean="0"/>
              <a:t>Ik</a:t>
            </a:r>
            <a:r>
              <a:rPr lang="cs-CZ" sz="3600" dirty="0" smtClean="0"/>
              <a:t> </a:t>
            </a:r>
            <a:r>
              <a:rPr lang="cs-CZ" sz="3600" dirty="0"/>
              <a:t>ben _______ </a:t>
            </a:r>
            <a:r>
              <a:rPr lang="cs-CZ" sz="3600" dirty="0" err="1"/>
              <a:t>getrouwd</a:t>
            </a:r>
            <a:r>
              <a:rPr lang="cs-CZ" sz="3600" dirty="0"/>
              <a:t>, en </a:t>
            </a:r>
            <a:r>
              <a:rPr lang="cs-CZ" sz="3600" dirty="0" err="1"/>
              <a:t>heb</a:t>
            </a:r>
            <a:r>
              <a:rPr lang="cs-CZ" sz="3600" dirty="0"/>
              <a:t> </a:t>
            </a:r>
            <a:r>
              <a:rPr lang="cs-CZ" sz="3600" dirty="0" err="1"/>
              <a:t>zelfs</a:t>
            </a:r>
            <a:r>
              <a:rPr lang="cs-CZ" sz="3600" dirty="0"/>
              <a:t> ______ </a:t>
            </a:r>
            <a:r>
              <a:rPr lang="cs-CZ" sz="3600" dirty="0" err="1"/>
              <a:t>vriendje</a:t>
            </a:r>
            <a:r>
              <a:rPr lang="cs-CZ" sz="3600" dirty="0"/>
              <a:t> op </a:t>
            </a:r>
            <a:r>
              <a:rPr lang="cs-CZ" sz="3600" dirty="0" err="1"/>
              <a:t>dit</a:t>
            </a:r>
            <a:r>
              <a:rPr lang="cs-CZ" sz="3600" dirty="0"/>
              <a:t> moment. </a:t>
            </a:r>
            <a:endParaRPr lang="en-GB" sz="3600" dirty="0" smtClean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3600" dirty="0" err="1" smtClean="0"/>
              <a:t>Ik</a:t>
            </a:r>
            <a:r>
              <a:rPr lang="cs-CZ" sz="3600" dirty="0" smtClean="0"/>
              <a:t> </a:t>
            </a:r>
            <a:r>
              <a:rPr lang="cs-CZ" sz="3600" dirty="0" err="1"/>
              <a:t>houd</a:t>
            </a:r>
            <a:r>
              <a:rPr lang="cs-CZ" sz="3600" dirty="0"/>
              <a:t> _______ van </a:t>
            </a:r>
            <a:r>
              <a:rPr lang="cs-CZ" sz="3600" dirty="0" err="1"/>
              <a:t>het</a:t>
            </a:r>
            <a:r>
              <a:rPr lang="cs-CZ" sz="3600" dirty="0"/>
              <a:t> </a:t>
            </a:r>
            <a:r>
              <a:rPr lang="cs-CZ" sz="3600" dirty="0" err="1"/>
              <a:t>Nederlandse</a:t>
            </a:r>
            <a:r>
              <a:rPr lang="cs-CZ" sz="3600" dirty="0"/>
              <a:t> </a:t>
            </a:r>
            <a:r>
              <a:rPr lang="cs-CZ" sz="3600" dirty="0" err="1"/>
              <a:t>weer</a:t>
            </a:r>
            <a:r>
              <a:rPr lang="cs-CZ" sz="3600" dirty="0"/>
              <a:t>. </a:t>
            </a:r>
            <a:r>
              <a:rPr lang="cs-CZ" sz="3600" dirty="0" err="1"/>
              <a:t>Ik</a:t>
            </a:r>
            <a:r>
              <a:rPr lang="cs-CZ" sz="3600" dirty="0"/>
              <a:t> </a:t>
            </a:r>
            <a:r>
              <a:rPr lang="cs-CZ" sz="3600" dirty="0" err="1"/>
              <a:t>heb</a:t>
            </a:r>
            <a:r>
              <a:rPr lang="cs-CZ" sz="3600" dirty="0"/>
              <a:t> ______ </a:t>
            </a:r>
            <a:r>
              <a:rPr lang="cs-CZ" sz="3600" dirty="0" err="1"/>
              <a:t>regenjas</a:t>
            </a:r>
            <a:r>
              <a:rPr lang="cs-CZ" sz="3600" dirty="0"/>
              <a:t>. </a:t>
            </a:r>
            <a:endParaRPr lang="en-GB" sz="3600" dirty="0" smtClean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3600" dirty="0" err="1" smtClean="0"/>
              <a:t>En</a:t>
            </a:r>
            <a:r>
              <a:rPr lang="en-GB" sz="3600" dirty="0" smtClean="0"/>
              <a:t> </a:t>
            </a:r>
            <a:r>
              <a:rPr lang="en-GB" sz="3600" dirty="0" err="1" smtClean="0"/>
              <a:t>ik</a:t>
            </a:r>
            <a:r>
              <a:rPr lang="en-GB" sz="3600" dirty="0" smtClean="0"/>
              <a:t> </a:t>
            </a:r>
            <a:r>
              <a:rPr lang="en-GB" sz="3600" dirty="0" err="1" smtClean="0"/>
              <a:t>vind</a:t>
            </a:r>
            <a:r>
              <a:rPr lang="en-GB" sz="3600" dirty="0" smtClean="0"/>
              <a:t> </a:t>
            </a:r>
            <a:r>
              <a:rPr lang="en-GB" sz="3600" dirty="0" err="1" smtClean="0"/>
              <a:t>Nederlandse</a:t>
            </a:r>
            <a:r>
              <a:rPr lang="en-GB" sz="3600" dirty="0" smtClean="0"/>
              <a:t> </a:t>
            </a:r>
            <a:r>
              <a:rPr lang="en-GB" sz="3600" dirty="0" err="1" smtClean="0"/>
              <a:t>gerechten</a:t>
            </a:r>
            <a:r>
              <a:rPr lang="en-GB" sz="3600" dirty="0" smtClean="0"/>
              <a:t> </a:t>
            </a:r>
            <a:r>
              <a:rPr lang="en-GB" sz="3600" dirty="0" err="1" smtClean="0"/>
              <a:t>ook</a:t>
            </a:r>
            <a:r>
              <a:rPr lang="en-GB" sz="3600" dirty="0" smtClean="0"/>
              <a:t> _______ </a:t>
            </a:r>
            <a:r>
              <a:rPr lang="en-GB" sz="3600" dirty="0" err="1" smtClean="0"/>
              <a:t>lekker</a:t>
            </a:r>
            <a:r>
              <a:rPr lang="en-GB" sz="3600" dirty="0" smtClean="0"/>
              <a:t>,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3600" dirty="0" err="1" smtClean="0"/>
              <a:t>ik</a:t>
            </a:r>
            <a:r>
              <a:rPr lang="en-GB" sz="3600" dirty="0" smtClean="0"/>
              <a:t> ken </a:t>
            </a:r>
            <a:r>
              <a:rPr lang="en-GB" sz="3600" dirty="0" err="1" smtClean="0"/>
              <a:t>zelfs</a:t>
            </a:r>
            <a:r>
              <a:rPr lang="en-GB" sz="3600" dirty="0" smtClean="0"/>
              <a:t> ________ </a:t>
            </a:r>
            <a:r>
              <a:rPr lang="en-GB" sz="3600" dirty="0" err="1" smtClean="0"/>
              <a:t>goede</a:t>
            </a:r>
            <a:r>
              <a:rPr lang="en-GB" sz="3600" dirty="0" smtClean="0"/>
              <a:t> cafés of restaurants.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3600" dirty="0" err="1" smtClean="0"/>
              <a:t>Misschien</a:t>
            </a:r>
            <a:r>
              <a:rPr lang="en-GB" sz="3600" dirty="0" smtClean="0"/>
              <a:t> </a:t>
            </a:r>
            <a:r>
              <a:rPr lang="en-GB" sz="3600" dirty="0" err="1" smtClean="0"/>
              <a:t>zal</a:t>
            </a:r>
            <a:r>
              <a:rPr lang="en-GB" sz="3600" dirty="0" smtClean="0"/>
              <a:t> </a:t>
            </a:r>
            <a:r>
              <a:rPr lang="en-GB" sz="3600" dirty="0" err="1" smtClean="0"/>
              <a:t>ik</a:t>
            </a:r>
            <a:r>
              <a:rPr lang="en-GB" sz="3600" dirty="0" smtClean="0"/>
              <a:t> </a:t>
            </a:r>
            <a:r>
              <a:rPr lang="en-GB" sz="3600" dirty="0" err="1" smtClean="0"/>
              <a:t>hier</a:t>
            </a:r>
            <a:r>
              <a:rPr lang="en-GB" sz="3600" dirty="0" smtClean="0"/>
              <a:t> _______ </a:t>
            </a:r>
            <a:r>
              <a:rPr lang="en-GB" sz="3600" dirty="0" err="1" smtClean="0"/>
              <a:t>lang</a:t>
            </a:r>
            <a:r>
              <a:rPr lang="en-GB" sz="3600" dirty="0" smtClean="0"/>
              <a:t> </a:t>
            </a:r>
            <a:r>
              <a:rPr lang="en-GB" sz="3600" dirty="0" err="1" smtClean="0"/>
              <a:t>wonen</a:t>
            </a:r>
            <a:r>
              <a:rPr lang="en-GB" sz="3600" dirty="0" smtClean="0"/>
              <a:t>, </a:t>
            </a:r>
            <a:r>
              <a:rPr lang="en-GB" sz="3600" dirty="0" err="1" smtClean="0"/>
              <a:t>ik</a:t>
            </a:r>
            <a:r>
              <a:rPr lang="en-GB" sz="3600" dirty="0" smtClean="0"/>
              <a:t> </a:t>
            </a:r>
            <a:r>
              <a:rPr lang="en-GB" sz="3600" dirty="0" err="1" smtClean="0"/>
              <a:t>weet</a:t>
            </a:r>
            <a:r>
              <a:rPr lang="en-GB" sz="3600" dirty="0" smtClean="0"/>
              <a:t> het ________. </a:t>
            </a:r>
            <a:endParaRPr lang="en-GB" sz="36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Obrázek 3" descr="&lt;strong&gt;Girl&lt;/strong&gt; School Child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568" y="289127"/>
            <a:ext cx="1181248" cy="2117644"/>
          </a:xfrm>
          <a:prstGeom prst="rect">
            <a:avLst/>
          </a:prstGeom>
        </p:spPr>
      </p:pic>
      <p:pic>
        <p:nvPicPr>
          <p:cNvPr id="6" name="Obrázek 5" descr="Rainy cloud light &lt;strong&gt;rain&lt;/strong&gt; weather symbol – Bootkidz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09" y="3064965"/>
            <a:ext cx="1531476" cy="1531476"/>
          </a:xfrm>
          <a:prstGeom prst="rect">
            <a:avLst/>
          </a:prstGeom>
        </p:spPr>
      </p:pic>
      <p:pic>
        <p:nvPicPr>
          <p:cNvPr id="7" name="Obrázek 6" descr="&lt;strong&gt;Stamppot&lt;/strong&gt;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192" y="4710023"/>
            <a:ext cx="1600295" cy="120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66158"/>
            <a:ext cx="10515600" cy="57193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3200" dirty="0" smtClean="0"/>
              <a:t>Piet </a:t>
            </a:r>
            <a:r>
              <a:rPr lang="en-GB" sz="3200" dirty="0" err="1" smtClean="0"/>
              <a:t>heeft</a:t>
            </a:r>
            <a:r>
              <a:rPr lang="en-GB" sz="3200" dirty="0" smtClean="0"/>
              <a:t> twee </a:t>
            </a:r>
            <a:r>
              <a:rPr lang="en-GB" sz="3200" dirty="0" err="1" smtClean="0"/>
              <a:t>zussen</a:t>
            </a:r>
            <a:r>
              <a:rPr lang="en-GB" sz="3200" dirty="0" smtClean="0"/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3200" dirty="0" smtClean="0"/>
              <a:t>We </a:t>
            </a:r>
            <a:r>
              <a:rPr lang="en-GB" sz="3200" dirty="0" err="1" smtClean="0"/>
              <a:t>willen</a:t>
            </a:r>
            <a:r>
              <a:rPr lang="en-GB" sz="3200" dirty="0" smtClean="0"/>
              <a:t> </a:t>
            </a:r>
            <a:r>
              <a:rPr lang="en-GB" sz="3200" dirty="0" err="1" smtClean="0"/>
              <a:t>jouw</a:t>
            </a:r>
            <a:r>
              <a:rPr lang="en-GB" sz="3200" dirty="0" smtClean="0"/>
              <a:t> </a:t>
            </a:r>
            <a:r>
              <a:rPr lang="en-GB" sz="3200" dirty="0" err="1" smtClean="0"/>
              <a:t>ouders</a:t>
            </a:r>
            <a:r>
              <a:rPr lang="en-GB" sz="3200" dirty="0" smtClean="0"/>
              <a:t> </a:t>
            </a:r>
            <a:r>
              <a:rPr lang="en-GB" sz="3200" dirty="0" err="1" smtClean="0"/>
              <a:t>uitnodigen</a:t>
            </a:r>
            <a:r>
              <a:rPr lang="en-GB" sz="3200" dirty="0" smtClean="0"/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3200" dirty="0" smtClean="0"/>
              <a:t>Wil je </a:t>
            </a:r>
            <a:r>
              <a:rPr lang="en-GB" sz="3200" dirty="0" err="1" smtClean="0"/>
              <a:t>deze</a:t>
            </a:r>
            <a:r>
              <a:rPr lang="en-GB" sz="3200" dirty="0" smtClean="0"/>
              <a:t> </a:t>
            </a:r>
            <a:r>
              <a:rPr lang="en-GB" sz="3200" dirty="0" err="1" smtClean="0"/>
              <a:t>leuke</a:t>
            </a:r>
            <a:r>
              <a:rPr lang="en-GB" sz="3200" dirty="0" smtClean="0"/>
              <a:t> </a:t>
            </a:r>
            <a:r>
              <a:rPr lang="en-GB" sz="3200" dirty="0" err="1" smtClean="0"/>
              <a:t>jas</a:t>
            </a:r>
            <a:r>
              <a:rPr lang="en-GB" sz="3200" dirty="0" smtClean="0"/>
              <a:t> </a:t>
            </a:r>
            <a:r>
              <a:rPr lang="en-GB" sz="3200" dirty="0" err="1" smtClean="0"/>
              <a:t>kopen</a:t>
            </a:r>
            <a:r>
              <a:rPr lang="en-GB" sz="3200" dirty="0" smtClean="0"/>
              <a:t>?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3200" dirty="0" err="1" smtClean="0"/>
              <a:t>Heb</a:t>
            </a:r>
            <a:r>
              <a:rPr lang="en-GB" sz="3200" dirty="0" smtClean="0"/>
              <a:t> je </a:t>
            </a:r>
            <a:r>
              <a:rPr lang="en-GB" sz="3200" dirty="0" err="1" smtClean="0"/>
              <a:t>een</a:t>
            </a:r>
            <a:r>
              <a:rPr lang="en-GB" sz="3200" dirty="0" smtClean="0"/>
              <a:t> </a:t>
            </a:r>
            <a:r>
              <a:rPr lang="en-GB" sz="3200" dirty="0" err="1" smtClean="0"/>
              <a:t>idee</a:t>
            </a:r>
            <a:r>
              <a:rPr lang="en-GB" sz="3200" dirty="0" smtClean="0"/>
              <a:t> hoe </a:t>
            </a:r>
            <a:r>
              <a:rPr lang="en-GB" sz="3200" dirty="0" err="1" smtClean="0"/>
              <a:t>laat</a:t>
            </a:r>
            <a:r>
              <a:rPr lang="en-GB" sz="3200" dirty="0" smtClean="0"/>
              <a:t> het is?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3200" dirty="0" err="1" smtClean="0"/>
              <a:t>Ik</a:t>
            </a:r>
            <a:r>
              <a:rPr lang="en-GB" sz="3200" dirty="0" smtClean="0"/>
              <a:t> </a:t>
            </a:r>
            <a:r>
              <a:rPr lang="en-GB" sz="3200" dirty="0" err="1" smtClean="0"/>
              <a:t>heb</a:t>
            </a:r>
            <a:r>
              <a:rPr lang="en-GB" sz="3200" dirty="0" smtClean="0"/>
              <a:t> </a:t>
            </a:r>
            <a:r>
              <a:rPr lang="en-GB" sz="3200" dirty="0" err="1" smtClean="0"/>
              <a:t>veel</a:t>
            </a:r>
            <a:r>
              <a:rPr lang="en-GB" sz="3200" dirty="0" smtClean="0"/>
              <a:t> </a:t>
            </a:r>
            <a:r>
              <a:rPr lang="en-GB" sz="3200" dirty="0" err="1" smtClean="0"/>
              <a:t>tijd</a:t>
            </a:r>
            <a:r>
              <a:rPr lang="en-GB" sz="3200" dirty="0" smtClean="0"/>
              <a:t> </a:t>
            </a:r>
            <a:r>
              <a:rPr lang="en-GB" sz="3200" dirty="0" err="1" smtClean="0"/>
              <a:t>voor</a:t>
            </a:r>
            <a:r>
              <a:rPr lang="en-GB" sz="3200" dirty="0" smtClean="0"/>
              <a:t> </a:t>
            </a:r>
            <a:r>
              <a:rPr lang="en-GB" sz="3200" dirty="0" err="1" smtClean="0"/>
              <a:t>jou</a:t>
            </a:r>
            <a:r>
              <a:rPr lang="en-GB" sz="3200" dirty="0" smtClean="0"/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3200" dirty="0" err="1" smtClean="0"/>
              <a:t>Hij</a:t>
            </a:r>
            <a:r>
              <a:rPr lang="en-GB" sz="3200" dirty="0" smtClean="0"/>
              <a:t> </a:t>
            </a:r>
            <a:r>
              <a:rPr lang="en-GB" sz="3200" dirty="0" err="1" smtClean="0"/>
              <a:t>studeert</a:t>
            </a:r>
            <a:r>
              <a:rPr lang="en-GB" sz="3200" dirty="0" smtClean="0"/>
              <a:t> </a:t>
            </a:r>
            <a:r>
              <a:rPr lang="en-GB" sz="3200" dirty="0" err="1" smtClean="0"/>
              <a:t>aan</a:t>
            </a:r>
            <a:r>
              <a:rPr lang="en-GB" sz="3200" dirty="0" smtClean="0"/>
              <a:t> de </a:t>
            </a:r>
            <a:r>
              <a:rPr lang="en-GB" sz="3200" dirty="0" err="1" smtClean="0"/>
              <a:t>universiteit</a:t>
            </a:r>
            <a:r>
              <a:rPr lang="en-GB" sz="3200" dirty="0"/>
              <a:t> </a:t>
            </a:r>
            <a:r>
              <a:rPr lang="en-GB" sz="3200" dirty="0" err="1" smtClean="0"/>
              <a:t>en</a:t>
            </a:r>
            <a:r>
              <a:rPr lang="en-GB" sz="3200" dirty="0" smtClean="0"/>
              <a:t> </a:t>
            </a:r>
            <a:r>
              <a:rPr lang="en-GB" sz="3200" dirty="0" err="1" smtClean="0"/>
              <a:t>wij</a:t>
            </a:r>
            <a:r>
              <a:rPr lang="en-GB" sz="3200" dirty="0" smtClean="0"/>
              <a:t> </a:t>
            </a:r>
            <a:r>
              <a:rPr lang="en-GB" sz="3200" dirty="0" err="1" smtClean="0"/>
              <a:t>werkt</a:t>
            </a:r>
            <a:r>
              <a:rPr lang="en-GB" sz="3200" dirty="0" smtClean="0"/>
              <a:t> </a:t>
            </a:r>
            <a:r>
              <a:rPr lang="en-GB" sz="3200" dirty="0" err="1" smtClean="0"/>
              <a:t>ook</a:t>
            </a:r>
            <a:r>
              <a:rPr lang="en-GB" sz="3200" dirty="0" smtClean="0"/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3200" dirty="0" smtClean="0"/>
              <a:t>We </a:t>
            </a:r>
            <a:r>
              <a:rPr lang="en-GB" sz="3200" dirty="0" err="1" smtClean="0"/>
              <a:t>gaan</a:t>
            </a:r>
            <a:r>
              <a:rPr lang="en-GB" sz="3200" dirty="0" smtClean="0"/>
              <a:t> met de metro.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3200" dirty="0" smtClean="0"/>
              <a:t>We </a:t>
            </a:r>
            <a:r>
              <a:rPr lang="en-GB" sz="3200" dirty="0" err="1" smtClean="0"/>
              <a:t>hebben</a:t>
            </a:r>
            <a:r>
              <a:rPr lang="en-GB" sz="3200" dirty="0" smtClean="0"/>
              <a:t> </a:t>
            </a:r>
            <a:r>
              <a:rPr lang="en-GB" sz="3200" dirty="0" err="1" smtClean="0"/>
              <a:t>melk</a:t>
            </a:r>
            <a:r>
              <a:rPr lang="en-GB" sz="3200" dirty="0" smtClean="0"/>
              <a:t> </a:t>
            </a:r>
            <a:r>
              <a:rPr lang="en-GB" sz="3200" dirty="0" err="1" smtClean="0"/>
              <a:t>en</a:t>
            </a:r>
            <a:r>
              <a:rPr lang="en-GB" sz="3200" dirty="0" smtClean="0"/>
              <a:t> brood, </a:t>
            </a:r>
            <a:r>
              <a:rPr lang="en-GB" sz="3200" dirty="0" err="1" smtClean="0"/>
              <a:t>wil</a:t>
            </a:r>
            <a:r>
              <a:rPr lang="en-GB" sz="3200" dirty="0" smtClean="0"/>
              <a:t> je </a:t>
            </a:r>
            <a:r>
              <a:rPr lang="en-GB" sz="3200" dirty="0" err="1" smtClean="0"/>
              <a:t>iets</a:t>
            </a:r>
            <a:r>
              <a:rPr lang="en-GB" sz="3200" dirty="0" smtClean="0"/>
              <a:t> </a:t>
            </a:r>
            <a:r>
              <a:rPr lang="en-GB" sz="3200" dirty="0" err="1" smtClean="0"/>
              <a:t>eten</a:t>
            </a:r>
            <a:r>
              <a:rPr lang="en-GB" sz="3200" dirty="0" smtClean="0"/>
              <a:t>?</a:t>
            </a:r>
          </a:p>
          <a:p>
            <a:endParaRPr lang="en-GB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448574"/>
            <a:ext cx="10515600" cy="759124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 err="1" smtClean="0">
                <a:solidFill>
                  <a:srgbClr val="0070C0"/>
                </a:solidFill>
              </a:rPr>
              <a:t>Oefening</a:t>
            </a:r>
            <a:r>
              <a:rPr lang="en-GB" b="1" dirty="0" smtClean="0">
                <a:solidFill>
                  <a:srgbClr val="0070C0"/>
                </a:solidFill>
              </a:rPr>
              <a:t>: </a:t>
            </a:r>
            <a:r>
              <a:rPr lang="cs-CZ" b="1" dirty="0" err="1">
                <a:solidFill>
                  <a:srgbClr val="0070C0"/>
                </a:solidFill>
              </a:rPr>
              <a:t>Maak</a:t>
            </a:r>
            <a:r>
              <a:rPr lang="cs-CZ" b="1" dirty="0">
                <a:solidFill>
                  <a:srgbClr val="0070C0"/>
                </a:solidFill>
              </a:rPr>
              <a:t> de </a:t>
            </a:r>
            <a:r>
              <a:rPr lang="cs-CZ" b="1" dirty="0" err="1">
                <a:solidFill>
                  <a:srgbClr val="0070C0"/>
                </a:solidFill>
              </a:rPr>
              <a:t>zinnen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negatief</a:t>
            </a:r>
            <a:r>
              <a:rPr lang="en-GB" b="1" dirty="0" smtClean="0">
                <a:solidFill>
                  <a:srgbClr val="0070C0"/>
                </a:solidFill>
              </a:rPr>
              <a:t>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0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17917"/>
            <a:ext cx="10515600" cy="560717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3200" dirty="0" err="1" smtClean="0"/>
              <a:t>Není</a:t>
            </a:r>
            <a:r>
              <a:rPr lang="en-GB" sz="3200" dirty="0" smtClean="0"/>
              <a:t> </a:t>
            </a:r>
            <a:r>
              <a:rPr lang="en-GB" sz="3200" dirty="0" err="1" smtClean="0"/>
              <a:t>tady</a:t>
            </a:r>
            <a:r>
              <a:rPr lang="en-GB" sz="3200" dirty="0" smtClean="0"/>
              <a:t> a </a:t>
            </a:r>
            <a:r>
              <a:rPr lang="en-GB" sz="3200" dirty="0" err="1" smtClean="0"/>
              <a:t>nechci</a:t>
            </a:r>
            <a:r>
              <a:rPr lang="en-GB" sz="3200" dirty="0" smtClean="0"/>
              <a:t> </a:t>
            </a:r>
            <a:r>
              <a:rPr lang="en-GB" sz="3200" dirty="0" err="1" smtClean="0"/>
              <a:t>vědět</a:t>
            </a:r>
            <a:r>
              <a:rPr lang="en-GB" sz="3200" dirty="0" smtClean="0"/>
              <a:t>, </a:t>
            </a:r>
            <a:r>
              <a:rPr lang="en-GB" sz="3200" dirty="0" err="1" smtClean="0"/>
              <a:t>kde</a:t>
            </a:r>
            <a:r>
              <a:rPr lang="en-GB" sz="3200" dirty="0" smtClean="0"/>
              <a:t> je.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3200" dirty="0" err="1" smtClean="0"/>
              <a:t>Nemám</a:t>
            </a:r>
            <a:r>
              <a:rPr lang="en-GB" sz="3200" dirty="0" smtClean="0"/>
              <a:t> </a:t>
            </a:r>
            <a:r>
              <a:rPr lang="en-GB" sz="3200" dirty="0" err="1" smtClean="0"/>
              <a:t>ponětí</a:t>
            </a:r>
            <a:r>
              <a:rPr lang="en-GB" sz="3200" dirty="0" smtClean="0"/>
              <a:t>, </a:t>
            </a:r>
            <a:r>
              <a:rPr lang="en-GB" sz="3200" dirty="0" err="1" smtClean="0"/>
              <a:t>proč</a:t>
            </a:r>
            <a:r>
              <a:rPr lang="en-GB" sz="3200" dirty="0" smtClean="0"/>
              <a:t> </a:t>
            </a:r>
            <a:r>
              <a:rPr lang="en-GB" sz="3200" dirty="0" err="1" smtClean="0"/>
              <a:t>tu</a:t>
            </a:r>
            <a:r>
              <a:rPr lang="en-GB" sz="3200" dirty="0" smtClean="0"/>
              <a:t> </a:t>
            </a:r>
            <a:r>
              <a:rPr lang="en-GB" sz="3200" dirty="0" err="1" smtClean="0"/>
              <a:t>knihu</a:t>
            </a:r>
            <a:r>
              <a:rPr lang="en-GB" sz="3200" dirty="0" smtClean="0"/>
              <a:t> </a:t>
            </a:r>
            <a:r>
              <a:rPr lang="en-GB" sz="3200" dirty="0" err="1" smtClean="0"/>
              <a:t>nemá</a:t>
            </a:r>
            <a:r>
              <a:rPr lang="en-GB" sz="3200" dirty="0" smtClean="0"/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3200" dirty="0" err="1" smtClean="0"/>
              <a:t>Už</a:t>
            </a:r>
            <a:r>
              <a:rPr lang="en-GB" sz="3200" dirty="0" smtClean="0"/>
              <a:t> </a:t>
            </a:r>
            <a:r>
              <a:rPr lang="en-GB" sz="3200" dirty="0" err="1" smtClean="0"/>
              <a:t>nemáme</a:t>
            </a:r>
            <a:r>
              <a:rPr lang="en-GB" sz="3200" dirty="0" smtClean="0"/>
              <a:t> </a:t>
            </a:r>
            <a:r>
              <a:rPr lang="en-GB" sz="3200" dirty="0" err="1" smtClean="0"/>
              <a:t>mléko</a:t>
            </a:r>
            <a:r>
              <a:rPr lang="en-GB" sz="3200" dirty="0" smtClean="0"/>
              <a:t>, a </a:t>
            </a:r>
            <a:r>
              <a:rPr lang="en-GB" sz="3200" dirty="0" err="1" smtClean="0"/>
              <a:t>nemáme</a:t>
            </a:r>
            <a:r>
              <a:rPr lang="en-GB" sz="3200" dirty="0" smtClean="0"/>
              <a:t> </a:t>
            </a:r>
            <a:r>
              <a:rPr lang="en-GB" sz="3200" dirty="0" err="1" smtClean="0"/>
              <a:t>sýr</a:t>
            </a:r>
            <a:r>
              <a:rPr lang="en-GB" sz="3200" dirty="0" smtClean="0"/>
              <a:t>. </a:t>
            </a:r>
            <a:r>
              <a:rPr lang="en-GB" sz="3200" dirty="0" err="1" smtClean="0"/>
              <a:t>Nemůžu</a:t>
            </a:r>
            <a:r>
              <a:rPr lang="en-GB" sz="3200" dirty="0" smtClean="0"/>
              <a:t> </a:t>
            </a:r>
            <a:r>
              <a:rPr lang="en-GB" sz="3200" dirty="0" err="1" smtClean="0"/>
              <a:t>večer</a:t>
            </a:r>
            <a:r>
              <a:rPr lang="en-GB" sz="3200" dirty="0" smtClean="0"/>
              <a:t> </a:t>
            </a:r>
            <a:r>
              <a:rPr lang="en-GB" sz="3200" dirty="0" err="1" smtClean="0"/>
              <a:t>uvařit</a:t>
            </a:r>
            <a:r>
              <a:rPr lang="en-GB" sz="3200" dirty="0" smtClean="0"/>
              <a:t>.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3200" dirty="0" err="1" smtClean="0"/>
              <a:t>Nemůžu</a:t>
            </a:r>
            <a:r>
              <a:rPr lang="en-GB" sz="3200" dirty="0" smtClean="0"/>
              <a:t> </a:t>
            </a:r>
            <a:r>
              <a:rPr lang="en-GB" sz="3200" dirty="0" err="1" smtClean="0"/>
              <a:t>ti</a:t>
            </a:r>
            <a:r>
              <a:rPr lang="en-GB" sz="3200" dirty="0" smtClean="0"/>
              <a:t> </a:t>
            </a:r>
            <a:r>
              <a:rPr lang="en-GB" sz="3200" dirty="0" err="1" smtClean="0"/>
              <a:t>pomoci</a:t>
            </a:r>
            <a:r>
              <a:rPr lang="en-GB" sz="3200" dirty="0" smtClean="0"/>
              <a:t>, </a:t>
            </a:r>
            <a:r>
              <a:rPr lang="en-GB" sz="3200" dirty="0" err="1" smtClean="0"/>
              <a:t>nemám</a:t>
            </a:r>
            <a:r>
              <a:rPr lang="en-GB" sz="3200" dirty="0" smtClean="0"/>
              <a:t> </a:t>
            </a:r>
            <a:r>
              <a:rPr lang="en-GB" sz="3200" dirty="0" err="1" smtClean="0"/>
              <a:t>čas</a:t>
            </a:r>
            <a:r>
              <a:rPr lang="en-GB" sz="3200" dirty="0" smtClean="0"/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3200" dirty="0" err="1" smtClean="0"/>
              <a:t>Můj</a:t>
            </a:r>
            <a:r>
              <a:rPr lang="en-GB" sz="3200" dirty="0" smtClean="0"/>
              <a:t> </a:t>
            </a:r>
            <a:r>
              <a:rPr lang="en-GB" sz="3200" dirty="0" err="1" smtClean="0"/>
              <a:t>přítel</a:t>
            </a:r>
            <a:r>
              <a:rPr lang="en-GB" sz="3200" dirty="0" smtClean="0"/>
              <a:t> </a:t>
            </a:r>
            <a:r>
              <a:rPr lang="en-GB" sz="3200" dirty="0" err="1" smtClean="0"/>
              <a:t>nemluví</a:t>
            </a:r>
            <a:r>
              <a:rPr lang="en-GB" sz="3200" dirty="0" smtClean="0"/>
              <a:t> </a:t>
            </a:r>
            <a:r>
              <a:rPr lang="en-GB" sz="3200" dirty="0" err="1" smtClean="0"/>
              <a:t>nizozemsky</a:t>
            </a:r>
            <a:r>
              <a:rPr lang="en-GB" sz="3200" dirty="0" smtClean="0"/>
              <a:t>, </a:t>
            </a:r>
            <a:r>
              <a:rPr lang="en-GB" sz="3200" dirty="0" err="1" smtClean="0"/>
              <a:t>nerozumím</a:t>
            </a:r>
            <a:r>
              <a:rPr lang="en-GB" sz="3200" dirty="0" smtClean="0"/>
              <a:t> </a:t>
            </a:r>
            <a:r>
              <a:rPr lang="en-GB" sz="3200" dirty="0" err="1" smtClean="0"/>
              <a:t>nám</a:t>
            </a:r>
            <a:r>
              <a:rPr lang="en-GB" sz="3200" dirty="0" smtClean="0"/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3200" dirty="0" err="1" smtClean="0"/>
              <a:t>Nepůjdeme</a:t>
            </a:r>
            <a:r>
              <a:rPr lang="en-GB" sz="3200" dirty="0" smtClean="0"/>
              <a:t> </a:t>
            </a:r>
            <a:r>
              <a:rPr lang="en-GB" sz="3200" dirty="0" err="1" smtClean="0"/>
              <a:t>na</a:t>
            </a:r>
            <a:r>
              <a:rPr lang="en-GB" sz="3200" dirty="0" smtClean="0"/>
              <a:t> </a:t>
            </a:r>
            <a:r>
              <a:rPr lang="en-GB" sz="3200" dirty="0" err="1" smtClean="0"/>
              <a:t>kafe</a:t>
            </a:r>
            <a:r>
              <a:rPr lang="en-GB" sz="3200" dirty="0" smtClean="0"/>
              <a:t>? – </a:t>
            </a:r>
            <a:r>
              <a:rPr lang="en-GB" sz="3200" dirty="0" err="1" smtClean="0"/>
              <a:t>Nemám</a:t>
            </a:r>
            <a:r>
              <a:rPr lang="en-GB" sz="3200" dirty="0" smtClean="0"/>
              <a:t> </a:t>
            </a:r>
            <a:r>
              <a:rPr lang="en-GB" sz="3200" dirty="0" err="1" smtClean="0"/>
              <a:t>chuť</a:t>
            </a:r>
            <a:r>
              <a:rPr lang="en-GB" sz="3200" dirty="0" smtClean="0"/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3200" dirty="0" err="1" smtClean="0"/>
              <a:t>Nemám</a:t>
            </a:r>
            <a:r>
              <a:rPr lang="en-GB" sz="3200" dirty="0" smtClean="0"/>
              <a:t> </a:t>
            </a:r>
            <a:r>
              <a:rPr lang="en-GB" sz="3200" dirty="0" err="1" smtClean="0"/>
              <a:t>kolo</a:t>
            </a:r>
            <a:r>
              <a:rPr lang="en-GB" sz="3200" dirty="0" smtClean="0"/>
              <a:t> a </a:t>
            </a:r>
            <a:r>
              <a:rPr lang="en-GB" sz="3200" dirty="0" err="1" smtClean="0"/>
              <a:t>nepotřebuji</a:t>
            </a:r>
            <a:r>
              <a:rPr lang="en-GB" sz="3200" dirty="0" smtClean="0"/>
              <a:t> ho. (</a:t>
            </a:r>
            <a:r>
              <a:rPr lang="en-GB" sz="3200" dirty="0" err="1" smtClean="0"/>
              <a:t>iets</a:t>
            </a:r>
            <a:r>
              <a:rPr lang="en-GB" sz="3200" dirty="0" smtClean="0"/>
              <a:t> </a:t>
            </a:r>
            <a:r>
              <a:rPr lang="en-GB" sz="3200" dirty="0" err="1" smtClean="0"/>
              <a:t>nodig</a:t>
            </a:r>
            <a:r>
              <a:rPr lang="en-GB" sz="3200" dirty="0" smtClean="0"/>
              <a:t> </a:t>
            </a:r>
            <a:r>
              <a:rPr lang="en-GB" sz="3200" dirty="0" err="1" smtClean="0"/>
              <a:t>hebben</a:t>
            </a:r>
            <a:r>
              <a:rPr lang="en-GB" sz="3200" dirty="0" smtClean="0"/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3200" dirty="0" smtClean="0"/>
              <a:t>Ten film se mi </a:t>
            </a:r>
            <a:r>
              <a:rPr lang="en-GB" sz="3200" dirty="0" err="1" smtClean="0"/>
              <a:t>nelíbí</a:t>
            </a:r>
            <a:r>
              <a:rPr lang="en-GB" sz="3200" dirty="0" smtClean="0"/>
              <a:t>, </a:t>
            </a:r>
            <a:r>
              <a:rPr lang="en-GB" sz="3200" dirty="0" err="1" smtClean="0"/>
              <a:t>nechci</a:t>
            </a:r>
            <a:r>
              <a:rPr lang="en-GB" sz="3200" dirty="0" smtClean="0"/>
              <a:t> do kina. </a:t>
            </a:r>
            <a:endParaRPr lang="en-GB" sz="32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439946"/>
            <a:ext cx="10515600" cy="577971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 err="1" smtClean="0">
                <a:solidFill>
                  <a:srgbClr val="0070C0"/>
                </a:solidFill>
              </a:rPr>
              <a:t>vertaling</a:t>
            </a:r>
            <a:r>
              <a:rPr lang="en-GB" b="1" dirty="0" smtClean="0">
                <a:solidFill>
                  <a:srgbClr val="0070C0"/>
                </a:solidFill>
              </a:rPr>
              <a:t>: </a:t>
            </a:r>
            <a:r>
              <a:rPr lang="en-GB" b="1" dirty="0" err="1" smtClean="0">
                <a:solidFill>
                  <a:srgbClr val="0070C0"/>
                </a:solidFill>
              </a:rPr>
              <a:t>přeložte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věty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99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5827" y="215660"/>
            <a:ext cx="11481758" cy="612476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0070C0"/>
                </a:solidFill>
              </a:rPr>
              <a:t>IN GROEPEN: </a:t>
            </a:r>
            <a:r>
              <a:rPr lang="en-GB" sz="4000" b="1" dirty="0" err="1" smtClean="0">
                <a:solidFill>
                  <a:srgbClr val="0070C0"/>
                </a:solidFill>
              </a:rPr>
              <a:t>vragen</a:t>
            </a:r>
            <a:r>
              <a:rPr lang="en-GB" sz="4000" b="1" dirty="0" smtClean="0">
                <a:solidFill>
                  <a:srgbClr val="0070C0"/>
                </a:solidFill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</a:rPr>
              <a:t>stellen</a:t>
            </a:r>
            <a:r>
              <a:rPr lang="en-GB" sz="4000" b="1" dirty="0" smtClean="0">
                <a:solidFill>
                  <a:srgbClr val="0070C0"/>
                </a:solidFill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</a:rPr>
              <a:t>en</a:t>
            </a:r>
            <a:r>
              <a:rPr lang="en-GB" sz="4000" b="1" dirty="0" smtClean="0">
                <a:solidFill>
                  <a:srgbClr val="0070C0"/>
                </a:solidFill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</a:rPr>
              <a:t>negatief</a:t>
            </a:r>
            <a:r>
              <a:rPr lang="en-GB" sz="4000" b="1" dirty="0" smtClean="0">
                <a:solidFill>
                  <a:srgbClr val="0070C0"/>
                </a:solidFill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</a:rPr>
              <a:t>antwoord</a:t>
            </a:r>
            <a:r>
              <a:rPr lang="en-GB" sz="4000" b="1" dirty="0" smtClean="0">
                <a:solidFill>
                  <a:srgbClr val="0070C0"/>
                </a:solidFill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</a:rPr>
              <a:t>geven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6815" y="957532"/>
            <a:ext cx="11550770" cy="5538159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 smtClean="0"/>
              <a:t>Houd</a:t>
            </a:r>
            <a:r>
              <a:rPr lang="en-GB" dirty="0" smtClean="0"/>
              <a:t> je van drop?</a:t>
            </a:r>
          </a:p>
          <a:p>
            <a:r>
              <a:rPr lang="en-GB" dirty="0" err="1" smtClean="0"/>
              <a:t>Heb</a:t>
            </a:r>
            <a:r>
              <a:rPr lang="en-GB" dirty="0" smtClean="0"/>
              <a:t> je </a:t>
            </a:r>
            <a:r>
              <a:rPr lang="en-GB" dirty="0" err="1" smtClean="0"/>
              <a:t>kinderen</a:t>
            </a:r>
            <a:r>
              <a:rPr lang="en-GB" dirty="0" smtClean="0"/>
              <a:t>?</a:t>
            </a:r>
          </a:p>
          <a:p>
            <a:r>
              <a:rPr lang="en-GB" dirty="0" smtClean="0"/>
              <a:t>Ben je </a:t>
            </a:r>
            <a:r>
              <a:rPr lang="en-GB" dirty="0" err="1" smtClean="0"/>
              <a:t>geïntereseerd</a:t>
            </a:r>
            <a:r>
              <a:rPr lang="en-GB" dirty="0" smtClean="0"/>
              <a:t> in </a:t>
            </a:r>
            <a:r>
              <a:rPr lang="en-GB" dirty="0" err="1" smtClean="0"/>
              <a:t>beeldkunst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Weet</a:t>
            </a:r>
            <a:r>
              <a:rPr lang="en-GB" dirty="0" smtClean="0"/>
              <a:t> je hoe </a:t>
            </a:r>
            <a:r>
              <a:rPr lang="en-GB" dirty="0" err="1" smtClean="0"/>
              <a:t>laat</a:t>
            </a:r>
            <a:r>
              <a:rPr lang="en-GB" dirty="0" smtClean="0"/>
              <a:t> het is?</a:t>
            </a:r>
          </a:p>
          <a:p>
            <a:r>
              <a:rPr lang="en-GB" dirty="0" smtClean="0"/>
              <a:t>Is je </a:t>
            </a:r>
            <a:r>
              <a:rPr lang="en-GB" dirty="0" err="1" smtClean="0"/>
              <a:t>broer</a:t>
            </a:r>
            <a:r>
              <a:rPr lang="en-GB" dirty="0" smtClean="0"/>
              <a:t> / </a:t>
            </a:r>
            <a:r>
              <a:rPr lang="en-GB" dirty="0" err="1" smtClean="0"/>
              <a:t>zus</a:t>
            </a:r>
            <a:r>
              <a:rPr lang="en-GB" dirty="0" smtClean="0"/>
              <a:t> </a:t>
            </a:r>
            <a:r>
              <a:rPr lang="en-GB" dirty="0" err="1" smtClean="0"/>
              <a:t>getrouwd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Heb</a:t>
            </a:r>
            <a:r>
              <a:rPr lang="en-GB" dirty="0" smtClean="0"/>
              <a:t> je </a:t>
            </a:r>
            <a:r>
              <a:rPr lang="en-GB" dirty="0" err="1" smtClean="0"/>
              <a:t>tijd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gesprekje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Heb</a:t>
            </a:r>
            <a:r>
              <a:rPr lang="en-GB" dirty="0" smtClean="0"/>
              <a:t> je twee </a:t>
            </a:r>
            <a:r>
              <a:rPr lang="en-GB" dirty="0" err="1" smtClean="0"/>
              <a:t>fietsen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Kijk</a:t>
            </a:r>
            <a:r>
              <a:rPr lang="en-GB" dirty="0" smtClean="0"/>
              <a:t> je </a:t>
            </a:r>
            <a:r>
              <a:rPr lang="en-GB" dirty="0" err="1" smtClean="0"/>
              <a:t>graag</a:t>
            </a:r>
            <a:r>
              <a:rPr lang="en-GB" dirty="0" smtClean="0"/>
              <a:t> </a:t>
            </a:r>
            <a:r>
              <a:rPr lang="en-GB" dirty="0" err="1" smtClean="0"/>
              <a:t>naar</a:t>
            </a:r>
            <a:r>
              <a:rPr lang="en-GB" dirty="0" smtClean="0"/>
              <a:t> </a:t>
            </a:r>
            <a:r>
              <a:rPr lang="en-GB" dirty="0" err="1" smtClean="0"/>
              <a:t>Tsjechische</a:t>
            </a:r>
            <a:r>
              <a:rPr lang="en-GB" dirty="0" smtClean="0"/>
              <a:t> films?</a:t>
            </a:r>
          </a:p>
          <a:p>
            <a:r>
              <a:rPr lang="en-GB" dirty="0" smtClean="0"/>
              <a:t>Wil je de </a:t>
            </a:r>
            <a:r>
              <a:rPr lang="en-GB" dirty="0" err="1" smtClean="0"/>
              <a:t>nieuwe</a:t>
            </a:r>
            <a:r>
              <a:rPr lang="en-GB" dirty="0" smtClean="0"/>
              <a:t> film </a:t>
            </a:r>
            <a:r>
              <a:rPr lang="en-GB" dirty="0" err="1" smtClean="0"/>
              <a:t>Šarlatán</a:t>
            </a:r>
            <a:r>
              <a:rPr lang="en-GB" dirty="0" smtClean="0"/>
              <a:t> / </a:t>
            </a:r>
            <a:r>
              <a:rPr lang="en-GB" dirty="0" err="1" smtClean="0"/>
              <a:t>Genezer</a:t>
            </a:r>
            <a:r>
              <a:rPr lang="en-GB" dirty="0" smtClean="0"/>
              <a:t> </a:t>
            </a:r>
            <a:r>
              <a:rPr lang="en-GB" dirty="0" err="1" smtClean="0"/>
              <a:t>zien</a:t>
            </a:r>
            <a:r>
              <a:rPr lang="en-GB" dirty="0" smtClean="0"/>
              <a:t>?</a:t>
            </a:r>
          </a:p>
          <a:p>
            <a:r>
              <a:rPr lang="en-GB" dirty="0" smtClean="0"/>
              <a:t>Wil je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boek</a:t>
            </a:r>
            <a:r>
              <a:rPr lang="en-GB" dirty="0" smtClean="0"/>
              <a:t> </a:t>
            </a:r>
            <a:r>
              <a:rPr lang="en-GB" dirty="0" err="1" smtClean="0"/>
              <a:t>lezen</a:t>
            </a:r>
            <a:r>
              <a:rPr lang="en-GB" dirty="0" smtClean="0"/>
              <a:t>, of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tijdschrift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Kan</a:t>
            </a:r>
            <a:r>
              <a:rPr lang="en-GB" dirty="0" smtClean="0"/>
              <a:t> je nu </a:t>
            </a:r>
            <a:r>
              <a:rPr lang="en-GB" dirty="0" err="1" smtClean="0"/>
              <a:t>naar</a:t>
            </a:r>
            <a:r>
              <a:rPr lang="en-GB" dirty="0" smtClean="0"/>
              <a:t> </a:t>
            </a:r>
            <a:r>
              <a:rPr lang="en-GB" dirty="0" err="1" smtClean="0"/>
              <a:t>andere</a:t>
            </a:r>
            <a:r>
              <a:rPr lang="en-GB" dirty="0" smtClean="0"/>
              <a:t> </a:t>
            </a:r>
            <a:r>
              <a:rPr lang="en-GB" dirty="0" err="1" smtClean="0"/>
              <a:t>landen</a:t>
            </a:r>
            <a:r>
              <a:rPr lang="en-GB" dirty="0" smtClean="0"/>
              <a:t> </a:t>
            </a:r>
            <a:r>
              <a:rPr lang="en-GB" dirty="0" err="1" smtClean="0"/>
              <a:t>reizen</a:t>
            </a:r>
            <a:r>
              <a:rPr lang="en-GB" dirty="0" smtClean="0"/>
              <a:t>? </a:t>
            </a:r>
          </a:p>
          <a:p>
            <a:r>
              <a:rPr lang="en-GB" dirty="0" err="1" smtClean="0"/>
              <a:t>Heb</a:t>
            </a:r>
            <a:r>
              <a:rPr lang="en-GB" dirty="0" smtClean="0"/>
              <a:t> je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vriend</a:t>
            </a:r>
            <a:r>
              <a:rPr lang="en-GB" dirty="0" smtClean="0"/>
              <a:t> / </a:t>
            </a:r>
            <a:r>
              <a:rPr lang="en-GB" dirty="0" err="1" smtClean="0"/>
              <a:t>vriendin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Studeert</a:t>
            </a:r>
            <a:r>
              <a:rPr lang="en-GB" dirty="0" smtClean="0"/>
              <a:t> je </a:t>
            </a:r>
            <a:r>
              <a:rPr lang="en-GB" dirty="0" err="1" smtClean="0"/>
              <a:t>vriend</a:t>
            </a:r>
            <a:r>
              <a:rPr lang="en-GB" dirty="0" smtClean="0"/>
              <a:t>/in </a:t>
            </a:r>
            <a:r>
              <a:rPr lang="en-GB" dirty="0" err="1" smtClean="0"/>
              <a:t>aan</a:t>
            </a:r>
            <a:r>
              <a:rPr lang="en-GB" dirty="0" smtClean="0"/>
              <a:t> de </a:t>
            </a:r>
            <a:r>
              <a:rPr lang="en-GB" dirty="0" err="1" smtClean="0"/>
              <a:t>universiteit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Kunnen</a:t>
            </a:r>
            <a:r>
              <a:rPr lang="en-GB" dirty="0" smtClean="0"/>
              <a:t> </a:t>
            </a:r>
            <a:r>
              <a:rPr lang="en-GB" dirty="0" err="1" smtClean="0"/>
              <a:t>jouw</a:t>
            </a:r>
            <a:r>
              <a:rPr lang="en-GB" dirty="0" smtClean="0"/>
              <a:t> </a:t>
            </a:r>
            <a:r>
              <a:rPr lang="en-GB" dirty="0" err="1" smtClean="0"/>
              <a:t>ouders</a:t>
            </a:r>
            <a:r>
              <a:rPr lang="en-GB" dirty="0" smtClean="0"/>
              <a:t> </a:t>
            </a:r>
            <a:r>
              <a:rPr lang="en-GB" dirty="0" err="1" smtClean="0"/>
              <a:t>Nederlands</a:t>
            </a:r>
            <a:r>
              <a:rPr lang="en-GB" dirty="0" smtClean="0"/>
              <a:t> </a:t>
            </a:r>
            <a:r>
              <a:rPr lang="en-GB" dirty="0" err="1" smtClean="0"/>
              <a:t>spreken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Vind</a:t>
            </a:r>
            <a:r>
              <a:rPr lang="en-GB" dirty="0" smtClean="0"/>
              <a:t> je </a:t>
            </a:r>
            <a:r>
              <a:rPr lang="en-GB" dirty="0" err="1" smtClean="0"/>
              <a:t>jouw</a:t>
            </a:r>
            <a:r>
              <a:rPr lang="en-GB" dirty="0" smtClean="0"/>
              <a:t> </a:t>
            </a:r>
            <a:r>
              <a:rPr lang="en-GB" dirty="0" err="1" smtClean="0"/>
              <a:t>docente</a:t>
            </a:r>
            <a:r>
              <a:rPr lang="en-GB" dirty="0" smtClean="0"/>
              <a:t> </a:t>
            </a:r>
            <a:r>
              <a:rPr lang="en-GB" dirty="0" err="1" smtClean="0"/>
              <a:t>aardig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&lt;strong&gt;No&lt;/strong&gt; Symbol Prohibition Sign · Free vector graphic on Pixabay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14" y="433809"/>
            <a:ext cx="2528047" cy="2528047"/>
          </a:xfrm>
        </p:spPr>
      </p:pic>
      <p:pic>
        <p:nvPicPr>
          <p:cNvPr id="5" name="Obrázek 4" descr="&lt;strong&gt;no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05" y="4399472"/>
            <a:ext cx="2268201" cy="2268201"/>
          </a:xfrm>
          <a:prstGeom prst="rect">
            <a:avLst/>
          </a:prstGeom>
        </p:spPr>
      </p:pic>
      <p:pic>
        <p:nvPicPr>
          <p:cNvPr id="2" name="Obrázek 1" descr="File:&lt;strong&gt;Geen&lt;/strong&gt; toegang symbool (NS).jp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89" y="392113"/>
            <a:ext cx="2636022" cy="2611437"/>
          </a:xfrm>
          <a:prstGeom prst="rect">
            <a:avLst/>
          </a:prstGeom>
        </p:spPr>
      </p:pic>
      <p:pic>
        <p:nvPicPr>
          <p:cNvPr id="3" name="Obrázek 2" descr="Komend weekend &lt;strong&gt;geen&lt;/strong&gt; alcoholverkoop in Thailand - Hier is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371" y="439203"/>
            <a:ext cx="4035531" cy="3580706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3271533" y="3516374"/>
            <a:ext cx="4295954" cy="1777041"/>
          </a:xfrm>
          <a:prstGeom prst="wedgeEllipseCallout">
            <a:avLst>
              <a:gd name="adj1" fmla="val -59387"/>
              <a:gd name="adj2" fmla="val 343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 smtClean="0"/>
              <a:t>NEE!!!!!!</a:t>
            </a:r>
            <a:endParaRPr lang="en-GB" sz="4400" b="1" dirty="0"/>
          </a:p>
        </p:txBody>
      </p:sp>
      <p:pic>
        <p:nvPicPr>
          <p:cNvPr id="8" name="Obrázek 7" descr="Cute Flocked Pink Domo Mini &lt;strong&gt;Figure&lt;/strong&gt; | Gadgetsi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9" t="14546" r="25293"/>
          <a:stretch/>
        </p:blipFill>
        <p:spPr>
          <a:xfrm>
            <a:off x="1328468" y="4399472"/>
            <a:ext cx="1551011" cy="202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9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83080"/>
            <a:ext cx="10515600" cy="73324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NEGATIE: </a:t>
            </a:r>
            <a:r>
              <a:rPr lang="en-GB" b="1" dirty="0" smtClean="0">
                <a:solidFill>
                  <a:srgbClr val="0070C0"/>
                </a:solidFill>
              </a:rPr>
              <a:t>JAK VYTVOŘIT OPAČNOU POLARITU?</a:t>
            </a:r>
            <a:r>
              <a:rPr lang="en-GB" dirty="0" smtClean="0">
                <a:solidFill>
                  <a:srgbClr val="0070C0"/>
                </a:solidFill>
              </a:rPr>
              <a:t/>
            </a:r>
            <a:br>
              <a:rPr lang="en-GB" dirty="0" smtClean="0">
                <a:solidFill>
                  <a:srgbClr val="0070C0"/>
                </a:solidFill>
              </a:rPr>
            </a:b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6326"/>
            <a:ext cx="10515600" cy="5564036"/>
          </a:xfrm>
        </p:spPr>
        <p:txBody>
          <a:bodyPr>
            <a:normAutofit fontScale="62500" lnSpcReduction="20000"/>
          </a:bodyPr>
          <a:lstStyle/>
          <a:p>
            <a:r>
              <a:rPr lang="en-GB" sz="3800" i="1" dirty="0" err="1"/>
              <a:t>Heb</a:t>
            </a:r>
            <a:r>
              <a:rPr lang="en-GB" sz="3800" i="1" dirty="0"/>
              <a:t> je </a:t>
            </a:r>
            <a:r>
              <a:rPr lang="en-GB" sz="3800" i="1" dirty="0" err="1"/>
              <a:t>kinderen</a:t>
            </a:r>
            <a:r>
              <a:rPr lang="en-GB" sz="3800" i="1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800" i="1" dirty="0">
                <a:solidFill>
                  <a:srgbClr val="FF0000"/>
                </a:solidFill>
              </a:rPr>
              <a:t>→ Nee, </a:t>
            </a:r>
            <a:r>
              <a:rPr lang="en-GB" sz="3800" i="1" dirty="0" err="1">
                <a:solidFill>
                  <a:srgbClr val="FF0000"/>
                </a:solidFill>
              </a:rPr>
              <a:t>ik</a:t>
            </a:r>
            <a:r>
              <a:rPr lang="en-GB" sz="3800" i="1" dirty="0">
                <a:solidFill>
                  <a:srgbClr val="FF0000"/>
                </a:solidFill>
              </a:rPr>
              <a:t> </a:t>
            </a:r>
            <a:r>
              <a:rPr lang="en-GB" sz="3800" i="1" dirty="0" err="1">
                <a:solidFill>
                  <a:srgbClr val="FF0000"/>
                </a:solidFill>
              </a:rPr>
              <a:t>heb</a:t>
            </a:r>
            <a:r>
              <a:rPr lang="en-GB" sz="3800" i="1" dirty="0">
                <a:solidFill>
                  <a:srgbClr val="FF0000"/>
                </a:solidFill>
              </a:rPr>
              <a:t> (nog) </a:t>
            </a:r>
            <a:r>
              <a:rPr lang="en-GB" sz="3800" b="1" i="1" dirty="0" err="1">
                <a:solidFill>
                  <a:srgbClr val="FF0000"/>
                </a:solidFill>
              </a:rPr>
              <a:t>geen</a:t>
            </a:r>
            <a:r>
              <a:rPr lang="en-GB" sz="3800" b="1" i="1" dirty="0">
                <a:solidFill>
                  <a:srgbClr val="FF0000"/>
                </a:solidFill>
              </a:rPr>
              <a:t> </a:t>
            </a:r>
            <a:r>
              <a:rPr lang="en-GB" sz="3800" b="1" i="1" dirty="0" err="1">
                <a:solidFill>
                  <a:srgbClr val="FF0000"/>
                </a:solidFill>
              </a:rPr>
              <a:t>kinderen</a:t>
            </a:r>
            <a:r>
              <a:rPr lang="en-GB" sz="3800" b="1" i="1" dirty="0">
                <a:solidFill>
                  <a:srgbClr val="FF0000"/>
                </a:solidFill>
              </a:rPr>
              <a:t> </a:t>
            </a:r>
            <a:r>
              <a:rPr lang="en-GB" sz="3800" i="1" dirty="0" err="1">
                <a:solidFill>
                  <a:srgbClr val="FF0000"/>
                </a:solidFill>
              </a:rPr>
              <a:t>hoor</a:t>
            </a:r>
            <a:r>
              <a:rPr lang="en-GB" i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GB" sz="900" i="1" dirty="0" smtClean="0"/>
          </a:p>
          <a:p>
            <a:r>
              <a:rPr lang="en-GB" sz="3800" i="1" dirty="0" err="1"/>
              <a:t>Spreek</a:t>
            </a:r>
            <a:r>
              <a:rPr lang="en-GB" sz="3800" i="1" dirty="0"/>
              <a:t> je </a:t>
            </a:r>
            <a:r>
              <a:rPr lang="en-GB" sz="3800" i="1" dirty="0" err="1"/>
              <a:t>Chinees</a:t>
            </a:r>
            <a:r>
              <a:rPr lang="en-GB" sz="3800" i="1" dirty="0"/>
              <a:t>? </a:t>
            </a:r>
          </a:p>
          <a:p>
            <a:pPr marL="0" indent="0">
              <a:buNone/>
            </a:pPr>
            <a:r>
              <a:rPr lang="en-GB" sz="3800" i="1" dirty="0">
                <a:solidFill>
                  <a:srgbClr val="FF0000"/>
                </a:solidFill>
              </a:rPr>
              <a:t>→ Nee, </a:t>
            </a:r>
            <a:r>
              <a:rPr lang="en-GB" sz="3800" i="1" dirty="0" err="1">
                <a:solidFill>
                  <a:srgbClr val="FF0000"/>
                </a:solidFill>
              </a:rPr>
              <a:t>ik</a:t>
            </a:r>
            <a:r>
              <a:rPr lang="en-GB" sz="3800" i="1" dirty="0">
                <a:solidFill>
                  <a:srgbClr val="FF0000"/>
                </a:solidFill>
              </a:rPr>
              <a:t> </a:t>
            </a:r>
            <a:r>
              <a:rPr lang="en-GB" sz="3800" i="1" dirty="0" err="1">
                <a:solidFill>
                  <a:srgbClr val="FF0000"/>
                </a:solidFill>
              </a:rPr>
              <a:t>spreek</a:t>
            </a:r>
            <a:r>
              <a:rPr lang="en-GB" sz="3800" i="1" dirty="0">
                <a:solidFill>
                  <a:srgbClr val="FF0000"/>
                </a:solidFill>
              </a:rPr>
              <a:t> </a:t>
            </a:r>
            <a:r>
              <a:rPr lang="en-GB" sz="3800" b="1" i="1" dirty="0" err="1">
                <a:solidFill>
                  <a:srgbClr val="FF0000"/>
                </a:solidFill>
              </a:rPr>
              <a:t>geen</a:t>
            </a:r>
            <a:r>
              <a:rPr lang="en-GB" sz="3800" b="1" i="1" dirty="0">
                <a:solidFill>
                  <a:srgbClr val="FF0000"/>
                </a:solidFill>
              </a:rPr>
              <a:t> </a:t>
            </a:r>
            <a:r>
              <a:rPr lang="en-GB" sz="3800" b="1" i="1" dirty="0" err="1">
                <a:solidFill>
                  <a:srgbClr val="FF0000"/>
                </a:solidFill>
              </a:rPr>
              <a:t>Chinees</a:t>
            </a:r>
            <a:r>
              <a:rPr lang="en-GB" sz="3800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GB" sz="1000" i="1" dirty="0" smtClean="0"/>
          </a:p>
          <a:p>
            <a:r>
              <a:rPr lang="en-GB" sz="3800" i="1" dirty="0" err="1"/>
              <a:t>Vind</a:t>
            </a:r>
            <a:r>
              <a:rPr lang="en-GB" sz="3800" i="1" dirty="0"/>
              <a:t> je </a:t>
            </a:r>
            <a:r>
              <a:rPr lang="en-GB" sz="3800" i="1" dirty="0" err="1" smtClean="0"/>
              <a:t>grammatica</a:t>
            </a:r>
            <a:r>
              <a:rPr lang="en-GB" sz="3800" i="1" dirty="0" smtClean="0"/>
              <a:t> </a:t>
            </a:r>
            <a:r>
              <a:rPr lang="en-GB" sz="3800" i="1" dirty="0" err="1"/>
              <a:t>leuk</a:t>
            </a:r>
            <a:r>
              <a:rPr lang="en-GB" sz="3800" i="1" dirty="0"/>
              <a:t>?</a:t>
            </a:r>
          </a:p>
          <a:p>
            <a:pPr marL="0" indent="0">
              <a:buNone/>
            </a:pPr>
            <a:r>
              <a:rPr lang="en-GB" sz="3800" i="1" dirty="0">
                <a:solidFill>
                  <a:srgbClr val="FF0000"/>
                </a:solidFill>
              </a:rPr>
              <a:t>→ Nee, </a:t>
            </a:r>
            <a:r>
              <a:rPr lang="en-GB" sz="3800" i="1" dirty="0" err="1">
                <a:solidFill>
                  <a:srgbClr val="FF0000"/>
                </a:solidFill>
              </a:rPr>
              <a:t>ik</a:t>
            </a:r>
            <a:r>
              <a:rPr lang="en-GB" sz="3800" i="1" dirty="0">
                <a:solidFill>
                  <a:srgbClr val="FF0000"/>
                </a:solidFill>
              </a:rPr>
              <a:t> </a:t>
            </a:r>
            <a:r>
              <a:rPr lang="en-GB" sz="3800" i="1" dirty="0" err="1">
                <a:solidFill>
                  <a:srgbClr val="FF0000"/>
                </a:solidFill>
              </a:rPr>
              <a:t>vind</a:t>
            </a:r>
            <a:r>
              <a:rPr lang="en-GB" sz="3800" i="1" dirty="0">
                <a:solidFill>
                  <a:srgbClr val="FF0000"/>
                </a:solidFill>
              </a:rPr>
              <a:t> </a:t>
            </a:r>
            <a:r>
              <a:rPr lang="en-GB" sz="3800" i="1" dirty="0" err="1" smtClean="0">
                <a:solidFill>
                  <a:srgbClr val="FF0000"/>
                </a:solidFill>
              </a:rPr>
              <a:t>grammatica</a:t>
            </a:r>
            <a:r>
              <a:rPr lang="en-GB" sz="3800" i="1" dirty="0" smtClean="0">
                <a:solidFill>
                  <a:srgbClr val="FF0000"/>
                </a:solidFill>
              </a:rPr>
              <a:t> </a:t>
            </a:r>
            <a:r>
              <a:rPr lang="en-GB" sz="3800" i="1" dirty="0">
                <a:solidFill>
                  <a:srgbClr val="FF0000"/>
                </a:solidFill>
              </a:rPr>
              <a:t>(</a:t>
            </a:r>
            <a:r>
              <a:rPr lang="en-GB" sz="3800" i="1" dirty="0" err="1">
                <a:solidFill>
                  <a:srgbClr val="FF0000"/>
                </a:solidFill>
              </a:rPr>
              <a:t>helemaal</a:t>
            </a:r>
            <a:r>
              <a:rPr lang="en-GB" sz="3800" i="1" dirty="0">
                <a:solidFill>
                  <a:srgbClr val="FF0000"/>
                </a:solidFill>
              </a:rPr>
              <a:t>) </a:t>
            </a:r>
            <a:r>
              <a:rPr lang="en-GB" sz="3800" b="1" i="1" dirty="0" err="1">
                <a:solidFill>
                  <a:srgbClr val="FF0000"/>
                </a:solidFill>
              </a:rPr>
              <a:t>niet</a:t>
            </a:r>
            <a:r>
              <a:rPr lang="en-GB" sz="3800" b="1" i="1" dirty="0">
                <a:solidFill>
                  <a:srgbClr val="FF0000"/>
                </a:solidFill>
              </a:rPr>
              <a:t> </a:t>
            </a:r>
            <a:r>
              <a:rPr lang="en-GB" sz="3800" b="1" i="1" dirty="0" err="1">
                <a:solidFill>
                  <a:srgbClr val="FF0000"/>
                </a:solidFill>
              </a:rPr>
              <a:t>leuk</a:t>
            </a:r>
            <a:r>
              <a:rPr lang="en-GB" sz="3800" i="1" dirty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endParaRPr lang="en-GB" sz="1100" i="1" dirty="0" smtClean="0"/>
          </a:p>
          <a:p>
            <a:r>
              <a:rPr lang="en-GB" sz="3800" i="1" dirty="0" err="1" smtClean="0"/>
              <a:t>Werk</a:t>
            </a:r>
            <a:r>
              <a:rPr lang="en-GB" sz="3800" i="1" dirty="0" smtClean="0"/>
              <a:t> je al?</a:t>
            </a:r>
          </a:p>
          <a:p>
            <a:pPr marL="0" indent="0">
              <a:buNone/>
            </a:pPr>
            <a:r>
              <a:rPr lang="en-GB" sz="3800" i="1" dirty="0">
                <a:solidFill>
                  <a:srgbClr val="FF0000"/>
                </a:solidFill>
              </a:rPr>
              <a:t>→ Nee, </a:t>
            </a:r>
            <a:r>
              <a:rPr lang="en-GB" sz="3800" i="1" dirty="0" err="1">
                <a:solidFill>
                  <a:srgbClr val="FF0000"/>
                </a:solidFill>
              </a:rPr>
              <a:t>ik</a:t>
            </a:r>
            <a:r>
              <a:rPr lang="en-GB" sz="3800" i="1" dirty="0">
                <a:solidFill>
                  <a:srgbClr val="FF0000"/>
                </a:solidFill>
              </a:rPr>
              <a:t> </a:t>
            </a:r>
            <a:r>
              <a:rPr lang="en-GB" sz="3800" i="1" dirty="0" err="1">
                <a:solidFill>
                  <a:srgbClr val="FF0000"/>
                </a:solidFill>
              </a:rPr>
              <a:t>werk</a:t>
            </a:r>
            <a:r>
              <a:rPr lang="en-GB" sz="3800" i="1" dirty="0">
                <a:solidFill>
                  <a:srgbClr val="FF0000"/>
                </a:solidFill>
              </a:rPr>
              <a:t> </a:t>
            </a:r>
            <a:r>
              <a:rPr lang="en-GB" sz="3800" i="1" dirty="0" smtClean="0">
                <a:solidFill>
                  <a:srgbClr val="FF0000"/>
                </a:solidFill>
              </a:rPr>
              <a:t>(nog) </a:t>
            </a:r>
            <a:r>
              <a:rPr lang="en-GB" sz="3800" b="1" i="1" dirty="0" err="1">
                <a:solidFill>
                  <a:srgbClr val="FF0000"/>
                </a:solidFill>
              </a:rPr>
              <a:t>niet</a:t>
            </a:r>
            <a:r>
              <a:rPr lang="en-GB" sz="3800" i="1" dirty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endParaRPr lang="en-GB" sz="1100" i="1" dirty="0" smtClean="0"/>
          </a:p>
          <a:p>
            <a:r>
              <a:rPr lang="en-GB" sz="3800" i="1" dirty="0"/>
              <a:t>De </a:t>
            </a:r>
            <a:r>
              <a:rPr lang="en-GB" sz="3800" i="1" dirty="0" err="1"/>
              <a:t>buurman</a:t>
            </a:r>
            <a:r>
              <a:rPr lang="en-GB" sz="3800" i="1" dirty="0"/>
              <a:t> is </a:t>
            </a:r>
            <a:r>
              <a:rPr lang="en-GB" sz="3800" i="1" dirty="0" err="1"/>
              <a:t>een</a:t>
            </a:r>
            <a:r>
              <a:rPr lang="en-GB" sz="3800" i="1" dirty="0"/>
              <a:t> </a:t>
            </a:r>
            <a:r>
              <a:rPr lang="en-GB" sz="3800" i="1" dirty="0" err="1"/>
              <a:t>vriendelijke</a:t>
            </a:r>
            <a:r>
              <a:rPr lang="en-GB" sz="3800" i="1" dirty="0"/>
              <a:t> man, maar</a:t>
            </a:r>
          </a:p>
          <a:p>
            <a:pPr marL="0" indent="0">
              <a:buNone/>
            </a:pPr>
            <a:r>
              <a:rPr lang="en-GB" sz="3800" i="1" dirty="0">
                <a:solidFill>
                  <a:srgbClr val="FF0000"/>
                </a:solidFill>
              </a:rPr>
              <a:t>… </a:t>
            </a:r>
            <a:r>
              <a:rPr lang="en-GB" sz="3800" i="1" dirty="0" err="1">
                <a:solidFill>
                  <a:srgbClr val="FF0000"/>
                </a:solidFill>
              </a:rPr>
              <a:t>zijn</a:t>
            </a:r>
            <a:r>
              <a:rPr lang="en-GB" sz="3800" i="1" dirty="0">
                <a:solidFill>
                  <a:srgbClr val="FF0000"/>
                </a:solidFill>
              </a:rPr>
              <a:t> </a:t>
            </a:r>
            <a:r>
              <a:rPr lang="en-GB" sz="3800" i="1" dirty="0" err="1">
                <a:solidFill>
                  <a:srgbClr val="FF0000"/>
                </a:solidFill>
              </a:rPr>
              <a:t>vrouw</a:t>
            </a:r>
            <a:r>
              <a:rPr lang="en-GB" sz="3800" i="1" dirty="0">
                <a:solidFill>
                  <a:srgbClr val="FF0000"/>
                </a:solidFill>
              </a:rPr>
              <a:t> is (</a:t>
            </a:r>
            <a:r>
              <a:rPr lang="en-GB" sz="3800" i="1" dirty="0" err="1">
                <a:solidFill>
                  <a:srgbClr val="FF0000"/>
                </a:solidFill>
              </a:rPr>
              <a:t>echt</a:t>
            </a:r>
            <a:r>
              <a:rPr lang="en-GB" sz="3800" i="1" dirty="0">
                <a:solidFill>
                  <a:srgbClr val="FF0000"/>
                </a:solidFill>
              </a:rPr>
              <a:t>) </a:t>
            </a:r>
            <a:r>
              <a:rPr lang="en-GB" sz="3800" b="1" i="1" dirty="0" err="1">
                <a:solidFill>
                  <a:srgbClr val="FF0000"/>
                </a:solidFill>
              </a:rPr>
              <a:t>onvriendelijk</a:t>
            </a:r>
            <a:r>
              <a:rPr lang="en-GB" sz="3800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GB" sz="13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800" i="1" dirty="0" smtClean="0"/>
              <a:t>Is </a:t>
            </a:r>
            <a:r>
              <a:rPr lang="en-GB" sz="3800" i="1" dirty="0" err="1" smtClean="0"/>
              <a:t>dit</a:t>
            </a:r>
            <a:r>
              <a:rPr lang="en-GB" sz="3800" i="1" dirty="0" smtClean="0"/>
              <a:t> </a:t>
            </a:r>
            <a:r>
              <a:rPr lang="en-GB" sz="3800" i="1" dirty="0" err="1" smtClean="0"/>
              <a:t>een</a:t>
            </a:r>
            <a:r>
              <a:rPr lang="en-GB" sz="3800" i="1" dirty="0" smtClean="0"/>
              <a:t> </a:t>
            </a:r>
            <a:r>
              <a:rPr lang="en-GB" sz="3800" i="1" dirty="0" err="1" smtClean="0"/>
              <a:t>juist</a:t>
            </a:r>
            <a:r>
              <a:rPr lang="en-GB" sz="3800" i="1" dirty="0" smtClean="0"/>
              <a:t> </a:t>
            </a:r>
            <a:r>
              <a:rPr lang="en-GB" sz="3800" i="1" dirty="0" err="1" smtClean="0"/>
              <a:t>antwoord</a:t>
            </a:r>
            <a:r>
              <a:rPr lang="en-GB" sz="3800" i="1" dirty="0" smtClean="0"/>
              <a:t>?</a:t>
            </a:r>
          </a:p>
          <a:p>
            <a:pPr marL="0" indent="0">
              <a:buNone/>
            </a:pPr>
            <a:r>
              <a:rPr lang="en-GB" sz="3800" i="1" dirty="0">
                <a:solidFill>
                  <a:srgbClr val="FF0000"/>
                </a:solidFill>
              </a:rPr>
              <a:t>→ Nee, </a:t>
            </a:r>
            <a:r>
              <a:rPr lang="en-GB" sz="3800" i="1" dirty="0" err="1">
                <a:solidFill>
                  <a:srgbClr val="FF0000"/>
                </a:solidFill>
              </a:rPr>
              <a:t>dit</a:t>
            </a:r>
            <a:r>
              <a:rPr lang="en-GB" sz="3800" i="1" dirty="0">
                <a:solidFill>
                  <a:srgbClr val="FF0000"/>
                </a:solidFill>
              </a:rPr>
              <a:t> </a:t>
            </a:r>
            <a:r>
              <a:rPr lang="en-GB" sz="3800" i="1" dirty="0" err="1">
                <a:solidFill>
                  <a:srgbClr val="FF0000"/>
                </a:solidFill>
              </a:rPr>
              <a:t>antwoord</a:t>
            </a:r>
            <a:r>
              <a:rPr lang="en-GB" sz="3800" i="1" dirty="0">
                <a:solidFill>
                  <a:srgbClr val="FF0000"/>
                </a:solidFill>
              </a:rPr>
              <a:t> is </a:t>
            </a:r>
            <a:r>
              <a:rPr lang="en-GB" sz="3800" b="1" i="1" dirty="0" err="1">
                <a:solidFill>
                  <a:srgbClr val="FF0000"/>
                </a:solidFill>
              </a:rPr>
              <a:t>onjuist</a:t>
            </a:r>
            <a:r>
              <a:rPr lang="en-GB" sz="3800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926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Negatie</a:t>
            </a:r>
            <a:r>
              <a:rPr lang="en-GB" b="1" dirty="0" smtClean="0"/>
              <a:t>: </a:t>
            </a:r>
            <a:r>
              <a:rPr lang="en-GB" b="1" dirty="0" err="1" smtClean="0"/>
              <a:t>overzicht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25625"/>
            <a:ext cx="10896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1. </a:t>
            </a:r>
            <a:r>
              <a:rPr lang="en-GB" b="1" dirty="0" smtClean="0"/>
              <a:t>GEEN</a:t>
            </a:r>
            <a:r>
              <a:rPr lang="en-GB" dirty="0" smtClean="0"/>
              <a:t> 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2. </a:t>
            </a:r>
            <a:r>
              <a:rPr lang="en-GB" b="1" dirty="0" smtClean="0"/>
              <a:t>NIET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3. </a:t>
            </a:r>
            <a:r>
              <a:rPr lang="en-GB" b="1" dirty="0" smtClean="0"/>
              <a:t>WOORD-</a:t>
            </a:r>
            <a:r>
              <a:rPr lang="en-GB" b="1" dirty="0" err="1" smtClean="0"/>
              <a:t>niveau</a:t>
            </a:r>
            <a:r>
              <a:rPr lang="en-GB" b="1" dirty="0" smtClean="0"/>
              <a:t>  </a:t>
            </a:r>
          </a:p>
          <a:p>
            <a:pPr marL="0" indent="0">
              <a:buNone/>
            </a:pPr>
            <a:r>
              <a:rPr lang="en-GB" dirty="0" smtClean="0"/>
              <a:t>(</a:t>
            </a:r>
            <a:r>
              <a:rPr lang="en-GB" i="1" dirty="0" err="1" smtClean="0">
                <a:solidFill>
                  <a:srgbClr val="FF0000"/>
                </a:solidFill>
              </a:rPr>
              <a:t>juist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/>
              <a:t>x </a:t>
            </a:r>
            <a:r>
              <a:rPr lang="en-GB" i="1" u="sng" dirty="0" err="1">
                <a:solidFill>
                  <a:srgbClr val="FF0000"/>
                </a:solidFill>
              </a:rPr>
              <a:t>on</a:t>
            </a:r>
            <a:r>
              <a:rPr lang="en-GB" i="1" dirty="0" err="1" smtClean="0">
                <a:solidFill>
                  <a:srgbClr val="FF0000"/>
                </a:solidFill>
              </a:rPr>
              <a:t>juist</a:t>
            </a:r>
            <a:r>
              <a:rPr lang="en-GB" i="1" dirty="0" smtClean="0">
                <a:solidFill>
                  <a:srgbClr val="FF0000"/>
                </a:solidFill>
              </a:rPr>
              <a:t>, </a:t>
            </a:r>
            <a:r>
              <a:rPr lang="en-GB" i="1" dirty="0" err="1" smtClean="0">
                <a:solidFill>
                  <a:srgbClr val="FF0000"/>
                </a:solidFill>
              </a:rPr>
              <a:t>echt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/>
              <a:t>x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i="1" u="sng" dirty="0" err="1" smtClean="0">
                <a:solidFill>
                  <a:srgbClr val="FF0000"/>
                </a:solidFill>
              </a:rPr>
              <a:t>on</a:t>
            </a:r>
            <a:r>
              <a:rPr lang="en-GB" i="1" dirty="0" err="1" smtClean="0">
                <a:solidFill>
                  <a:srgbClr val="FF0000"/>
                </a:solidFill>
              </a:rPr>
              <a:t>echt</a:t>
            </a:r>
            <a:r>
              <a:rPr lang="en-GB" i="1" dirty="0" smtClean="0">
                <a:solidFill>
                  <a:srgbClr val="FF0000"/>
                </a:solidFill>
              </a:rPr>
              <a:t>, competent </a:t>
            </a:r>
            <a:r>
              <a:rPr lang="en-GB" i="1" dirty="0"/>
              <a:t>x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i="1" u="sng" dirty="0">
                <a:solidFill>
                  <a:srgbClr val="FF0000"/>
                </a:solidFill>
              </a:rPr>
              <a:t>in</a:t>
            </a:r>
            <a:r>
              <a:rPr lang="en-GB" i="1" dirty="0" smtClean="0">
                <a:solidFill>
                  <a:srgbClr val="FF0000"/>
                </a:solidFill>
              </a:rPr>
              <a:t>competent, </a:t>
            </a:r>
            <a:r>
              <a:rPr lang="en-GB" i="1" dirty="0" err="1" smtClean="0">
                <a:solidFill>
                  <a:srgbClr val="FF0000"/>
                </a:solidFill>
              </a:rPr>
              <a:t>legaal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/>
              <a:t>x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i="1" u="sng" dirty="0" err="1" smtClean="0">
                <a:solidFill>
                  <a:srgbClr val="FF0000"/>
                </a:solidFill>
              </a:rPr>
              <a:t>il</a:t>
            </a:r>
            <a:r>
              <a:rPr lang="en-GB" i="1" dirty="0" err="1" smtClean="0">
                <a:solidFill>
                  <a:srgbClr val="FF0000"/>
                </a:solidFill>
              </a:rPr>
              <a:t>legaal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5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72529"/>
            <a:ext cx="10515600" cy="65560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   			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			</a:t>
            </a:r>
            <a:r>
              <a:rPr lang="en-GB" b="1" dirty="0" smtClean="0">
                <a:latin typeface="+mn-lt"/>
              </a:rPr>
              <a:t>GEEN  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3079" y="914400"/>
            <a:ext cx="10870721" cy="59436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b="1" dirty="0" smtClean="0"/>
              <a:t>GEEN + </a:t>
            </a:r>
            <a:r>
              <a:rPr lang="en-GB" b="1" dirty="0" err="1" smtClean="0"/>
              <a:t>onbepaalde</a:t>
            </a:r>
            <a:r>
              <a:rPr lang="en-GB" b="1" dirty="0" smtClean="0"/>
              <a:t> </a:t>
            </a:r>
            <a:r>
              <a:rPr lang="en-GB" b="1" dirty="0" err="1" smtClean="0"/>
              <a:t>substantieven</a:t>
            </a:r>
            <a:r>
              <a:rPr lang="en-GB" b="1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→ </a:t>
            </a:r>
            <a:r>
              <a:rPr lang="en-GB" dirty="0" err="1" smtClean="0"/>
              <a:t>pokud</a:t>
            </a:r>
            <a:r>
              <a:rPr lang="en-GB" dirty="0" smtClean="0"/>
              <a:t> je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větě</a:t>
            </a:r>
            <a:r>
              <a:rPr lang="en-GB" dirty="0" smtClean="0"/>
              <a:t> </a:t>
            </a:r>
            <a:r>
              <a:rPr lang="en-GB" b="1" u="sng" dirty="0" err="1" smtClean="0"/>
              <a:t>subst.s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neurčitou</a:t>
            </a:r>
            <a:r>
              <a:rPr lang="en-GB" b="1" u="sng" dirty="0" smtClean="0"/>
              <a:t> reference </a:t>
            </a:r>
            <a:r>
              <a:rPr lang="en-GB" dirty="0" smtClean="0"/>
              <a:t>(</a:t>
            </a:r>
            <a:r>
              <a:rPr lang="en-GB" i="1" dirty="0" err="1" smtClean="0"/>
              <a:t>een</a:t>
            </a:r>
            <a:r>
              <a:rPr lang="en-GB" i="1" dirty="0" smtClean="0"/>
              <a:t>/ Ø / </a:t>
            </a:r>
            <a:r>
              <a:rPr lang="en-GB" i="1" dirty="0" err="1" smtClean="0"/>
              <a:t>nummer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sz="1000" dirty="0" smtClean="0"/>
          </a:p>
          <a:p>
            <a:r>
              <a:rPr lang="en-GB" i="1" dirty="0" err="1" smtClean="0"/>
              <a:t>Hoeveel</a:t>
            </a:r>
            <a:r>
              <a:rPr lang="en-GB" i="1" dirty="0" smtClean="0"/>
              <a:t> </a:t>
            </a:r>
            <a:r>
              <a:rPr lang="en-GB" i="1" dirty="0" err="1" smtClean="0"/>
              <a:t>kinderen</a:t>
            </a:r>
            <a:r>
              <a:rPr lang="en-GB" i="1" dirty="0" smtClean="0"/>
              <a:t> </a:t>
            </a:r>
            <a:r>
              <a:rPr lang="en-GB" i="1" dirty="0" err="1" smtClean="0"/>
              <a:t>heb</a:t>
            </a:r>
            <a:r>
              <a:rPr lang="en-GB" i="1" dirty="0" smtClean="0"/>
              <a:t> je? 	</a:t>
            </a:r>
            <a:r>
              <a:rPr lang="en-GB" i="1" dirty="0">
                <a:solidFill>
                  <a:srgbClr val="FF0000"/>
                </a:solidFill>
              </a:rPr>
              <a:t>	- </a:t>
            </a:r>
            <a:r>
              <a:rPr lang="en-GB" i="1" dirty="0" err="1">
                <a:solidFill>
                  <a:srgbClr val="FF0000"/>
                </a:solidFill>
              </a:rPr>
              <a:t>Ik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heb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geen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kinderen</a:t>
            </a:r>
            <a:r>
              <a:rPr lang="en-GB" i="1" dirty="0">
                <a:solidFill>
                  <a:srgbClr val="FF0000"/>
                </a:solidFill>
              </a:rPr>
              <a:t>.</a:t>
            </a:r>
          </a:p>
          <a:p>
            <a:r>
              <a:rPr lang="en-GB" i="1" dirty="0" err="1" smtClean="0"/>
              <a:t>Spreek</a:t>
            </a:r>
            <a:r>
              <a:rPr lang="en-GB" i="1" dirty="0" smtClean="0"/>
              <a:t> je </a:t>
            </a:r>
            <a:r>
              <a:rPr lang="en-GB" i="1" dirty="0" err="1" smtClean="0"/>
              <a:t>goed</a:t>
            </a:r>
            <a:r>
              <a:rPr lang="en-GB" i="1" dirty="0" smtClean="0"/>
              <a:t> </a:t>
            </a:r>
            <a:r>
              <a:rPr lang="en-GB" i="1" dirty="0" err="1" smtClean="0"/>
              <a:t>Spaans</a:t>
            </a:r>
            <a:r>
              <a:rPr lang="en-GB" i="1" dirty="0" smtClean="0"/>
              <a:t>?			</a:t>
            </a:r>
            <a:r>
              <a:rPr lang="en-GB" i="1" dirty="0" smtClean="0">
                <a:solidFill>
                  <a:srgbClr val="FF0000"/>
                </a:solidFill>
              </a:rPr>
              <a:t>- </a:t>
            </a:r>
            <a:r>
              <a:rPr lang="en-GB" i="1" dirty="0">
                <a:solidFill>
                  <a:srgbClr val="FF0000"/>
                </a:solidFill>
              </a:rPr>
              <a:t>Nee, </a:t>
            </a:r>
            <a:r>
              <a:rPr lang="en-GB" i="1" dirty="0" err="1">
                <a:solidFill>
                  <a:srgbClr val="FF0000"/>
                </a:solidFill>
              </a:rPr>
              <a:t>ik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spreek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geen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Spaans</a:t>
            </a:r>
            <a:r>
              <a:rPr lang="en-GB" i="1" dirty="0">
                <a:solidFill>
                  <a:srgbClr val="FF0000"/>
                </a:solidFill>
              </a:rPr>
              <a:t>.</a:t>
            </a:r>
          </a:p>
          <a:p>
            <a:r>
              <a:rPr lang="en-GB" i="1" dirty="0" smtClean="0"/>
              <a:t>Drink je alcohol?				</a:t>
            </a:r>
            <a:r>
              <a:rPr lang="en-GB" i="1" dirty="0" smtClean="0">
                <a:solidFill>
                  <a:srgbClr val="FF0000"/>
                </a:solidFill>
              </a:rPr>
              <a:t>- </a:t>
            </a:r>
            <a:r>
              <a:rPr lang="en-GB" i="1" dirty="0" err="1">
                <a:solidFill>
                  <a:srgbClr val="FF0000"/>
                </a:solidFill>
              </a:rPr>
              <a:t>Ik</a:t>
            </a:r>
            <a:r>
              <a:rPr lang="en-GB" i="1" dirty="0">
                <a:solidFill>
                  <a:srgbClr val="FF0000"/>
                </a:solidFill>
              </a:rPr>
              <a:t> drink </a:t>
            </a:r>
            <a:r>
              <a:rPr lang="en-GB" b="1" i="1" dirty="0" err="1">
                <a:solidFill>
                  <a:srgbClr val="FF0000"/>
                </a:solidFill>
              </a:rPr>
              <a:t>geen</a:t>
            </a:r>
            <a:r>
              <a:rPr lang="en-GB" b="1" i="1" dirty="0">
                <a:solidFill>
                  <a:srgbClr val="FF0000"/>
                </a:solidFill>
              </a:rPr>
              <a:t> alcohol</a:t>
            </a:r>
            <a:r>
              <a:rPr lang="en-GB" i="1" dirty="0">
                <a:solidFill>
                  <a:srgbClr val="FF0000"/>
                </a:solidFill>
              </a:rPr>
              <a:t>.</a:t>
            </a:r>
          </a:p>
          <a:p>
            <a:r>
              <a:rPr lang="en-GB" i="1" dirty="0" err="1" smtClean="0"/>
              <a:t>Hebben</a:t>
            </a:r>
            <a:r>
              <a:rPr lang="en-GB" i="1" dirty="0" smtClean="0"/>
              <a:t> </a:t>
            </a:r>
            <a:r>
              <a:rPr lang="en-GB" i="1" dirty="0" err="1" smtClean="0"/>
              <a:t>ze</a:t>
            </a:r>
            <a:r>
              <a:rPr lang="en-GB" i="1" dirty="0" smtClean="0"/>
              <a:t> </a:t>
            </a:r>
            <a:r>
              <a:rPr lang="en-GB" i="1" dirty="0" err="1" smtClean="0"/>
              <a:t>twintig</a:t>
            </a:r>
            <a:r>
              <a:rPr lang="en-GB" i="1" dirty="0" smtClean="0"/>
              <a:t> </a:t>
            </a:r>
            <a:r>
              <a:rPr lang="en-GB" i="1" dirty="0" err="1" smtClean="0"/>
              <a:t>leerboeken</a:t>
            </a:r>
            <a:r>
              <a:rPr lang="en-GB" i="1" dirty="0" smtClean="0"/>
              <a:t>? 	</a:t>
            </a:r>
            <a:r>
              <a:rPr lang="en-GB" i="1" dirty="0" smtClean="0">
                <a:solidFill>
                  <a:srgbClr val="FF0000"/>
                </a:solidFill>
              </a:rPr>
              <a:t>- </a:t>
            </a:r>
            <a:r>
              <a:rPr lang="en-GB" i="1" dirty="0" err="1" smtClean="0">
                <a:solidFill>
                  <a:srgbClr val="FF0000"/>
                </a:solidFill>
              </a:rPr>
              <a:t>Ze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i="1" dirty="0" err="1" smtClean="0">
                <a:solidFill>
                  <a:srgbClr val="FF0000"/>
                </a:solidFill>
              </a:rPr>
              <a:t>hebben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geen</a:t>
            </a:r>
            <a:r>
              <a:rPr lang="en-GB" b="1" i="1" dirty="0">
                <a:solidFill>
                  <a:srgbClr val="FF0000"/>
                </a:solidFill>
              </a:rPr>
              <a:t> 20 </a:t>
            </a:r>
            <a:r>
              <a:rPr lang="en-GB" b="1" i="1" dirty="0" err="1">
                <a:solidFill>
                  <a:srgbClr val="FF0000"/>
                </a:solidFill>
              </a:rPr>
              <a:t>leerboeken</a:t>
            </a:r>
            <a:r>
              <a:rPr lang="en-GB" i="1" dirty="0" smtClean="0">
                <a:solidFill>
                  <a:srgbClr val="FF0000"/>
                </a:solidFill>
              </a:rPr>
              <a:t>.</a:t>
            </a:r>
            <a:endParaRPr lang="en-GB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/>
              <a:t>LET OP!</a:t>
            </a:r>
          </a:p>
          <a:p>
            <a:pPr marL="0" indent="0">
              <a:buNone/>
            </a:pPr>
            <a:r>
              <a:rPr lang="en-GB" dirty="0"/>
              <a:t>→ </a:t>
            </a:r>
            <a:r>
              <a:rPr lang="en-GB" dirty="0" err="1" smtClean="0"/>
              <a:t>věta</a:t>
            </a:r>
            <a:r>
              <a:rPr lang="en-GB" dirty="0" smtClean="0"/>
              <a:t> se </a:t>
            </a:r>
            <a:r>
              <a:rPr lang="en-GB" b="1" dirty="0" smtClean="0"/>
              <a:t>subst. s </a:t>
            </a:r>
            <a:r>
              <a:rPr lang="en-GB" b="1" dirty="0" err="1" smtClean="0"/>
              <a:t>určitým</a:t>
            </a:r>
            <a:r>
              <a:rPr lang="en-GB" b="1" dirty="0" smtClean="0"/>
              <a:t> </a:t>
            </a:r>
            <a:r>
              <a:rPr lang="en-GB" b="1" dirty="0" err="1" smtClean="0"/>
              <a:t>členem</a:t>
            </a:r>
            <a:r>
              <a:rPr lang="en-GB" b="1" dirty="0" smtClean="0"/>
              <a:t> </a:t>
            </a:r>
            <a:r>
              <a:rPr lang="en-GB" dirty="0" smtClean="0"/>
              <a:t>se </a:t>
            </a:r>
            <a:r>
              <a:rPr lang="en-GB" dirty="0" err="1" smtClean="0"/>
              <a:t>pojí</a:t>
            </a:r>
            <a:r>
              <a:rPr lang="en-GB" dirty="0" smtClean="0"/>
              <a:t> s </a:t>
            </a:r>
            <a:r>
              <a:rPr lang="en-GB" b="1" dirty="0" smtClean="0"/>
              <a:t>NIET</a:t>
            </a:r>
            <a:r>
              <a:rPr lang="en-GB" dirty="0" smtClean="0"/>
              <a:t>:</a:t>
            </a:r>
          </a:p>
          <a:p>
            <a:r>
              <a:rPr lang="en-GB" i="1" dirty="0" err="1" smtClean="0">
                <a:solidFill>
                  <a:srgbClr val="FF0000"/>
                </a:solidFill>
              </a:rPr>
              <a:t>Ik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i="1" dirty="0" err="1" smtClean="0">
                <a:solidFill>
                  <a:srgbClr val="FF0000"/>
                </a:solidFill>
              </a:rPr>
              <a:t>kan</a:t>
            </a:r>
            <a:r>
              <a:rPr lang="en-GB" i="1" dirty="0" smtClean="0">
                <a:solidFill>
                  <a:srgbClr val="FF0000"/>
                </a:solidFill>
              </a:rPr>
              <a:t> je </a:t>
            </a:r>
            <a:r>
              <a:rPr lang="en-GB" i="1" u="sng" dirty="0" err="1" smtClean="0">
                <a:solidFill>
                  <a:srgbClr val="FF0000"/>
                </a:solidFill>
              </a:rPr>
              <a:t>dit</a:t>
            </a:r>
            <a:r>
              <a:rPr lang="en-GB" i="1" u="sng" dirty="0" smtClean="0">
                <a:solidFill>
                  <a:srgbClr val="FF0000"/>
                </a:solidFill>
              </a:rPr>
              <a:t> </a:t>
            </a:r>
            <a:r>
              <a:rPr lang="en-GB" i="1" u="sng" dirty="0" err="1" smtClean="0">
                <a:solidFill>
                  <a:srgbClr val="FF0000"/>
                </a:solidFill>
              </a:rPr>
              <a:t>boek</a:t>
            </a:r>
            <a:r>
              <a:rPr lang="en-GB" i="1" u="sng" dirty="0" smtClean="0">
                <a:solidFill>
                  <a:srgbClr val="FF0000"/>
                </a:solidFill>
              </a:rPr>
              <a:t> </a:t>
            </a:r>
            <a:r>
              <a:rPr lang="en-GB" b="1" i="1" dirty="0" err="1" smtClean="0">
                <a:solidFill>
                  <a:srgbClr val="FF0000"/>
                </a:solidFill>
              </a:rPr>
              <a:t>niet</a:t>
            </a:r>
            <a:r>
              <a:rPr lang="en-GB" b="1" i="1" dirty="0" smtClean="0">
                <a:solidFill>
                  <a:srgbClr val="FF0000"/>
                </a:solidFill>
              </a:rPr>
              <a:t> </a:t>
            </a:r>
            <a:r>
              <a:rPr lang="en-GB" b="1" i="1" dirty="0" err="1" smtClean="0">
                <a:solidFill>
                  <a:srgbClr val="FF0000"/>
                </a:solidFill>
              </a:rPr>
              <a:t>lenen</a:t>
            </a:r>
            <a:r>
              <a:rPr lang="en-GB" i="1" dirty="0" smtClean="0">
                <a:solidFill>
                  <a:srgbClr val="FF0000"/>
                </a:solidFill>
              </a:rPr>
              <a:t>.		</a:t>
            </a:r>
            <a:r>
              <a:rPr lang="en-GB" sz="2400" i="1" dirty="0" smtClean="0"/>
              <a:t>x    </a:t>
            </a:r>
            <a:r>
              <a:rPr lang="en-GB" sz="2400" i="1" dirty="0" err="1" smtClean="0"/>
              <a:t>Ik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kan</a:t>
            </a:r>
            <a:r>
              <a:rPr lang="en-GB" sz="2400" i="1" dirty="0" smtClean="0"/>
              <a:t> je </a:t>
            </a:r>
            <a:r>
              <a:rPr lang="en-GB" sz="2400" i="1" u="sng" dirty="0" err="1" smtClean="0"/>
              <a:t>geen</a:t>
            </a:r>
            <a:r>
              <a:rPr lang="en-GB" sz="2400" i="1" u="sng" dirty="0" smtClean="0"/>
              <a:t> </a:t>
            </a:r>
            <a:r>
              <a:rPr lang="en-GB" sz="2400" i="1" u="sng" dirty="0" err="1" smtClean="0"/>
              <a:t>boek</a:t>
            </a:r>
            <a:r>
              <a:rPr lang="en-GB" sz="2400" i="1" u="sng" dirty="0" smtClean="0"/>
              <a:t> </a:t>
            </a:r>
            <a:r>
              <a:rPr lang="en-GB" sz="2400" i="1" dirty="0" err="1" smtClean="0"/>
              <a:t>lenen</a:t>
            </a:r>
            <a:r>
              <a:rPr lang="en-GB" sz="2400" i="1" dirty="0" smtClean="0"/>
              <a:t>.</a:t>
            </a:r>
          </a:p>
          <a:p>
            <a:r>
              <a:rPr lang="en-GB" i="1" dirty="0" err="1" smtClean="0">
                <a:solidFill>
                  <a:srgbClr val="FF0000"/>
                </a:solidFill>
              </a:rPr>
              <a:t>Hij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i="1" dirty="0" err="1" smtClean="0">
                <a:solidFill>
                  <a:srgbClr val="FF0000"/>
                </a:solidFill>
              </a:rPr>
              <a:t>vindt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i="1" u="sng" dirty="0" smtClean="0">
                <a:solidFill>
                  <a:srgbClr val="FF0000"/>
                </a:solidFill>
              </a:rPr>
              <a:t>de film </a:t>
            </a:r>
            <a:r>
              <a:rPr lang="en-GB" b="1" i="1" dirty="0" err="1" smtClean="0">
                <a:solidFill>
                  <a:srgbClr val="FF0000"/>
                </a:solidFill>
              </a:rPr>
              <a:t>niet</a:t>
            </a:r>
            <a:r>
              <a:rPr lang="en-GB" b="1" i="1" dirty="0" smtClean="0">
                <a:solidFill>
                  <a:srgbClr val="FF0000"/>
                </a:solidFill>
              </a:rPr>
              <a:t> </a:t>
            </a:r>
            <a:r>
              <a:rPr lang="en-GB" b="1" i="1" dirty="0" err="1" smtClean="0">
                <a:solidFill>
                  <a:srgbClr val="FF0000"/>
                </a:solidFill>
              </a:rPr>
              <a:t>leuk</a:t>
            </a:r>
            <a:r>
              <a:rPr lang="en-GB" i="1" dirty="0" smtClean="0">
                <a:solidFill>
                  <a:srgbClr val="FF0000"/>
                </a:solidFill>
              </a:rPr>
              <a:t>. 		</a:t>
            </a:r>
            <a:r>
              <a:rPr lang="en-GB" sz="2400" i="1" dirty="0" smtClean="0"/>
              <a:t>x    </a:t>
            </a:r>
            <a:r>
              <a:rPr lang="en-GB" sz="2400" i="1" dirty="0" err="1" smtClean="0"/>
              <a:t>Hij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vindt</a:t>
            </a:r>
            <a:r>
              <a:rPr lang="en-GB" sz="2400" i="1" dirty="0" smtClean="0"/>
              <a:t> </a:t>
            </a:r>
            <a:r>
              <a:rPr lang="en-GB" sz="2400" i="1" u="sng" dirty="0" err="1" smtClean="0"/>
              <a:t>geen</a:t>
            </a:r>
            <a:r>
              <a:rPr lang="en-GB" sz="2400" i="1" u="sng" dirty="0" smtClean="0"/>
              <a:t> (</a:t>
            </a:r>
            <a:r>
              <a:rPr lang="en-GB" sz="2400" i="1" u="sng" dirty="0" err="1" smtClean="0"/>
              <a:t>NLse</a:t>
            </a:r>
            <a:r>
              <a:rPr lang="en-GB" sz="2400" i="1" u="sng" dirty="0" smtClean="0"/>
              <a:t>) film </a:t>
            </a:r>
            <a:r>
              <a:rPr lang="en-GB" sz="2400" i="1" dirty="0" err="1" smtClean="0"/>
              <a:t>leuk</a:t>
            </a:r>
            <a:r>
              <a:rPr lang="en-GB" sz="2400" i="1" dirty="0" smtClean="0"/>
              <a:t>.</a:t>
            </a:r>
          </a:p>
          <a:p>
            <a:r>
              <a:rPr lang="en-GB" sz="2400" i="1" dirty="0" err="1" smtClean="0">
                <a:solidFill>
                  <a:srgbClr val="FF0000"/>
                </a:solidFill>
              </a:rPr>
              <a:t>Dit</a:t>
            </a:r>
            <a:r>
              <a:rPr lang="en-GB" sz="2400" i="1" dirty="0" smtClean="0">
                <a:solidFill>
                  <a:srgbClr val="FF0000"/>
                </a:solidFill>
              </a:rPr>
              <a:t> is </a:t>
            </a:r>
            <a:r>
              <a:rPr lang="en-GB" sz="2400" i="1" u="sng" dirty="0" err="1" smtClean="0">
                <a:solidFill>
                  <a:srgbClr val="FF0000"/>
                </a:solidFill>
              </a:rPr>
              <a:t>niet</a:t>
            </a:r>
            <a:r>
              <a:rPr lang="en-GB" sz="2400" i="1" u="sng" dirty="0" smtClean="0">
                <a:solidFill>
                  <a:srgbClr val="FF0000"/>
                </a:solidFill>
              </a:rPr>
              <a:t> </a:t>
            </a:r>
            <a:r>
              <a:rPr lang="en-GB" sz="2400" i="1" u="sng" dirty="0" err="1" smtClean="0">
                <a:solidFill>
                  <a:srgbClr val="FF0000"/>
                </a:solidFill>
              </a:rPr>
              <a:t>mijn</a:t>
            </a:r>
            <a:r>
              <a:rPr lang="en-GB" sz="2400" i="1" u="sng" dirty="0" smtClean="0">
                <a:solidFill>
                  <a:srgbClr val="FF0000"/>
                </a:solidFill>
              </a:rPr>
              <a:t> </a:t>
            </a:r>
            <a:r>
              <a:rPr lang="en-GB" sz="2400" i="1" u="sng" dirty="0" err="1" smtClean="0">
                <a:solidFill>
                  <a:srgbClr val="FF0000"/>
                </a:solidFill>
              </a:rPr>
              <a:t>tas</a:t>
            </a:r>
            <a:r>
              <a:rPr lang="en-GB" sz="2400" i="1" dirty="0" err="1" smtClean="0">
                <a:solidFill>
                  <a:srgbClr val="FF0000"/>
                </a:solidFill>
              </a:rPr>
              <a:t>.</a:t>
            </a:r>
            <a:r>
              <a:rPr lang="en-GB" sz="2400" i="1" dirty="0" smtClean="0">
                <a:solidFill>
                  <a:srgbClr val="FF0000"/>
                </a:solidFill>
              </a:rPr>
              <a:t> 	</a:t>
            </a:r>
            <a:r>
              <a:rPr lang="en-GB" sz="2400" i="1" dirty="0" smtClean="0"/>
              <a:t>			x   </a:t>
            </a:r>
            <a:r>
              <a:rPr lang="en-GB" sz="2400" i="1" dirty="0" err="1" smtClean="0"/>
              <a:t>Ik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heb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geen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tas</a:t>
            </a:r>
            <a:r>
              <a:rPr lang="en-GB" sz="2400" i="1" dirty="0"/>
              <a:t> </a:t>
            </a:r>
            <a:r>
              <a:rPr lang="en-GB" sz="2400" i="1" dirty="0" err="1" smtClean="0"/>
              <a:t>bij</a:t>
            </a:r>
            <a:r>
              <a:rPr lang="en-GB" sz="2400" i="1" dirty="0" smtClean="0"/>
              <a:t> me. 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Obrázek 3" descr="&lt;strong&gt;Pozor&lt;/strong&gt; – Necyklo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88" y="397763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252" t="23863" r="42045" b="35893"/>
          <a:stretch/>
        </p:blipFill>
        <p:spPr>
          <a:xfrm>
            <a:off x="1036871" y="385162"/>
            <a:ext cx="9668510" cy="537728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19509" y="6193766"/>
            <a:ext cx="978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Ga </a:t>
            </a:r>
            <a:r>
              <a:rPr lang="en-GB" dirty="0" err="1" smtClean="0"/>
              <a:t>naar</a:t>
            </a:r>
            <a:r>
              <a:rPr lang="en-GB" dirty="0" smtClean="0"/>
              <a:t>:  </a:t>
            </a:r>
            <a:r>
              <a:rPr lang="en-GB" dirty="0" smtClean="0">
                <a:hlinkClick r:id="rId2"/>
              </a:rPr>
              <a:t>https://zichtbaarnederlands.nl/nl/negatie/geen_niet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66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6880" y="365126"/>
            <a:ext cx="10515600" cy="49751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					</a:t>
            </a:r>
            <a:r>
              <a:rPr lang="en-GB" b="1" dirty="0" smtClean="0">
                <a:latin typeface="+mn-lt"/>
              </a:rPr>
              <a:t>NIET</a:t>
            </a:r>
            <a:endParaRPr lang="en-GB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74785"/>
            <a:ext cx="11264660" cy="54518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1. NIET </a:t>
            </a:r>
            <a:r>
              <a:rPr lang="en-GB" b="1" dirty="0"/>
              <a:t>+ </a:t>
            </a:r>
            <a:r>
              <a:rPr lang="en-GB" b="1" dirty="0" err="1" smtClean="0"/>
              <a:t>zinsnegatie</a:t>
            </a:r>
            <a:r>
              <a:rPr lang="en-GB" b="1" dirty="0" smtClean="0"/>
              <a:t>:</a:t>
            </a:r>
          </a:p>
          <a:p>
            <a:r>
              <a:rPr lang="en-GB" i="1" dirty="0" err="1"/>
              <a:t>Roken</a:t>
            </a:r>
            <a:r>
              <a:rPr lang="en-GB" i="1" dirty="0"/>
              <a:t> </a:t>
            </a:r>
            <a:r>
              <a:rPr lang="en-GB" i="1" dirty="0" err="1"/>
              <a:t>jouw</a:t>
            </a:r>
            <a:r>
              <a:rPr lang="en-GB" i="1" dirty="0"/>
              <a:t> </a:t>
            </a:r>
            <a:r>
              <a:rPr lang="en-GB" i="1" dirty="0" err="1"/>
              <a:t>ouders</a:t>
            </a:r>
            <a:r>
              <a:rPr lang="en-GB" i="1" dirty="0"/>
              <a:t>?	</a:t>
            </a:r>
            <a:r>
              <a:rPr lang="en-GB" i="1" dirty="0" smtClean="0"/>
              <a:t>	</a:t>
            </a:r>
            <a:r>
              <a:rPr lang="en-GB" i="1" dirty="0" smtClean="0">
                <a:solidFill>
                  <a:srgbClr val="FF0000"/>
                </a:solidFill>
              </a:rPr>
              <a:t>- </a:t>
            </a:r>
            <a:r>
              <a:rPr lang="en-GB" i="1" dirty="0">
                <a:solidFill>
                  <a:srgbClr val="FF0000"/>
                </a:solidFill>
              </a:rPr>
              <a:t>Nee, </a:t>
            </a:r>
            <a:r>
              <a:rPr lang="en-GB" i="1" dirty="0" err="1">
                <a:solidFill>
                  <a:srgbClr val="FF0000"/>
                </a:solidFill>
              </a:rPr>
              <a:t>mijn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ouders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roken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niet</a:t>
            </a:r>
            <a:r>
              <a:rPr lang="en-GB" i="1" dirty="0">
                <a:solidFill>
                  <a:srgbClr val="FF0000"/>
                </a:solidFill>
              </a:rPr>
              <a:t>.</a:t>
            </a:r>
          </a:p>
          <a:p>
            <a:r>
              <a:rPr lang="en-GB" i="1" dirty="0" err="1"/>
              <a:t>Werkt</a:t>
            </a:r>
            <a:r>
              <a:rPr lang="en-GB" i="1" dirty="0"/>
              <a:t> je </a:t>
            </a:r>
            <a:r>
              <a:rPr lang="en-GB" i="1" dirty="0" err="1"/>
              <a:t>broer</a:t>
            </a:r>
            <a:r>
              <a:rPr lang="en-GB" i="1" dirty="0"/>
              <a:t> al?	</a:t>
            </a:r>
            <a:r>
              <a:rPr lang="en-GB" i="1" dirty="0" smtClean="0"/>
              <a:t>	</a:t>
            </a:r>
            <a:r>
              <a:rPr lang="en-GB" i="1" dirty="0" smtClean="0">
                <a:solidFill>
                  <a:srgbClr val="FF0000"/>
                </a:solidFill>
              </a:rPr>
              <a:t>- </a:t>
            </a:r>
            <a:r>
              <a:rPr lang="en-GB" i="1" dirty="0">
                <a:solidFill>
                  <a:srgbClr val="FF0000"/>
                </a:solidFill>
              </a:rPr>
              <a:t>Nee, </a:t>
            </a:r>
            <a:r>
              <a:rPr lang="en-GB" i="1" dirty="0" err="1">
                <a:solidFill>
                  <a:srgbClr val="FF0000"/>
                </a:solidFill>
              </a:rPr>
              <a:t>hij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werkt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niet</a:t>
            </a:r>
            <a:r>
              <a:rPr lang="en-GB" i="1" dirty="0">
                <a:solidFill>
                  <a:srgbClr val="FF0000"/>
                </a:solidFill>
              </a:rPr>
              <a:t>. // …</a:t>
            </a:r>
            <a:r>
              <a:rPr lang="en-GB" b="1" i="1" dirty="0">
                <a:solidFill>
                  <a:srgbClr val="FF0000"/>
                </a:solidFill>
              </a:rPr>
              <a:t>nog </a:t>
            </a:r>
            <a:r>
              <a:rPr lang="en-GB" b="1" i="1" dirty="0" err="1">
                <a:solidFill>
                  <a:srgbClr val="FF0000"/>
                </a:solidFill>
              </a:rPr>
              <a:t>niet</a:t>
            </a:r>
            <a:r>
              <a:rPr lang="en-GB" i="1" dirty="0">
                <a:solidFill>
                  <a:srgbClr val="FF0000"/>
                </a:solidFill>
              </a:rPr>
              <a:t>.</a:t>
            </a:r>
          </a:p>
          <a:p>
            <a:r>
              <a:rPr lang="en-GB" i="1" dirty="0"/>
              <a:t>Ga je met de </a:t>
            </a:r>
            <a:r>
              <a:rPr lang="en-GB" i="1" dirty="0" err="1"/>
              <a:t>trein</a:t>
            </a:r>
            <a:r>
              <a:rPr lang="en-GB" i="1" dirty="0"/>
              <a:t>?	</a:t>
            </a:r>
            <a:r>
              <a:rPr lang="en-GB" i="1" dirty="0" smtClean="0"/>
              <a:t>	</a:t>
            </a:r>
            <a:r>
              <a:rPr lang="en-GB" i="1" dirty="0" smtClean="0">
                <a:solidFill>
                  <a:srgbClr val="FF0000"/>
                </a:solidFill>
              </a:rPr>
              <a:t>- </a:t>
            </a:r>
            <a:r>
              <a:rPr lang="en-GB" i="1" dirty="0" err="1">
                <a:solidFill>
                  <a:srgbClr val="FF0000"/>
                </a:solidFill>
              </a:rPr>
              <a:t>Ik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ga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niet</a:t>
            </a:r>
            <a:r>
              <a:rPr lang="en-GB" b="1" i="1" dirty="0">
                <a:solidFill>
                  <a:srgbClr val="FF0000"/>
                </a:solidFill>
              </a:rPr>
              <a:t> met de </a:t>
            </a:r>
            <a:r>
              <a:rPr lang="en-GB" b="1" i="1" dirty="0" err="1">
                <a:solidFill>
                  <a:srgbClr val="FF0000"/>
                </a:solidFill>
              </a:rPr>
              <a:t>trein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smtClean="0">
                <a:solidFill>
                  <a:srgbClr val="FF0000"/>
                </a:solidFill>
              </a:rPr>
              <a:t>(</a:t>
            </a:r>
            <a:r>
              <a:rPr lang="en-GB" i="1" dirty="0" smtClean="0">
                <a:solidFill>
                  <a:srgbClr val="FF0000"/>
                </a:solidFill>
              </a:rPr>
              <a:t>maar </a:t>
            </a:r>
            <a:r>
              <a:rPr lang="en-GB" i="1" dirty="0">
                <a:solidFill>
                  <a:srgbClr val="FF0000"/>
                </a:solidFill>
              </a:rPr>
              <a:t>met de </a:t>
            </a:r>
            <a:r>
              <a:rPr lang="en-GB" i="1" dirty="0" smtClean="0">
                <a:solidFill>
                  <a:srgbClr val="FF0000"/>
                </a:solidFill>
              </a:rPr>
              <a:t>auto).</a:t>
            </a:r>
          </a:p>
          <a:p>
            <a:r>
              <a:rPr lang="en-GB" i="1" dirty="0" smtClean="0"/>
              <a:t>Wil je de </a:t>
            </a:r>
            <a:r>
              <a:rPr lang="en-GB" i="1" dirty="0" err="1" smtClean="0"/>
              <a:t>krant</a:t>
            </a:r>
            <a:r>
              <a:rPr lang="en-GB" i="1" dirty="0" smtClean="0"/>
              <a:t> </a:t>
            </a:r>
            <a:r>
              <a:rPr lang="en-GB" i="1" dirty="0" err="1" smtClean="0"/>
              <a:t>lezen</a:t>
            </a:r>
            <a:r>
              <a:rPr lang="en-GB" i="1" dirty="0" smtClean="0"/>
              <a:t>? </a:t>
            </a:r>
            <a:r>
              <a:rPr lang="en-GB" i="1" dirty="0" smtClean="0">
                <a:solidFill>
                  <a:srgbClr val="FF0000"/>
                </a:solidFill>
              </a:rPr>
              <a:t>		- </a:t>
            </a:r>
            <a:r>
              <a:rPr lang="en-GB" i="1" dirty="0" err="1" smtClean="0">
                <a:solidFill>
                  <a:srgbClr val="FF0000"/>
                </a:solidFill>
              </a:rPr>
              <a:t>Ik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i="1" dirty="0" err="1" smtClean="0">
                <a:solidFill>
                  <a:srgbClr val="FF0000"/>
                </a:solidFill>
              </a:rPr>
              <a:t>wil</a:t>
            </a:r>
            <a:r>
              <a:rPr lang="en-GB" i="1" dirty="0" smtClean="0">
                <a:solidFill>
                  <a:srgbClr val="FF0000"/>
                </a:solidFill>
              </a:rPr>
              <a:t> de </a:t>
            </a:r>
            <a:r>
              <a:rPr lang="en-GB" i="1" dirty="0" err="1" smtClean="0">
                <a:solidFill>
                  <a:srgbClr val="FF0000"/>
                </a:solidFill>
              </a:rPr>
              <a:t>krant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b="1" i="1" dirty="0" err="1" smtClean="0">
                <a:solidFill>
                  <a:srgbClr val="FF0000"/>
                </a:solidFill>
              </a:rPr>
              <a:t>niet</a:t>
            </a:r>
            <a:r>
              <a:rPr lang="en-GB" b="1" i="1" dirty="0" smtClean="0">
                <a:solidFill>
                  <a:srgbClr val="FF0000"/>
                </a:solidFill>
              </a:rPr>
              <a:t> </a:t>
            </a:r>
            <a:r>
              <a:rPr lang="en-GB" b="1" i="1" dirty="0" err="1" smtClean="0">
                <a:solidFill>
                  <a:srgbClr val="FF0000"/>
                </a:solidFill>
              </a:rPr>
              <a:t>lezen</a:t>
            </a:r>
            <a:r>
              <a:rPr lang="en-GB" i="1" dirty="0" smtClean="0">
                <a:solidFill>
                  <a:srgbClr val="FF0000"/>
                </a:solidFill>
              </a:rPr>
              <a:t>.</a:t>
            </a:r>
            <a:endParaRPr lang="en-GB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/>
              <a:t> </a:t>
            </a:r>
          </a:p>
          <a:p>
            <a:pPr marL="0" indent="0">
              <a:buNone/>
            </a:pPr>
            <a:r>
              <a:rPr lang="en-GB" b="1" dirty="0" smtClean="0"/>
              <a:t>2.  NIET + </a:t>
            </a:r>
            <a:r>
              <a:rPr lang="en-GB" b="1" dirty="0" err="1" smtClean="0"/>
              <a:t>adjectief</a:t>
            </a:r>
            <a:r>
              <a:rPr lang="en-GB" b="1" dirty="0" smtClean="0"/>
              <a:t> / </a:t>
            </a:r>
            <a:r>
              <a:rPr lang="en-GB" b="1" dirty="0" err="1" smtClean="0"/>
              <a:t>adverbium</a:t>
            </a:r>
            <a:r>
              <a:rPr lang="en-GB" b="1" dirty="0" smtClean="0"/>
              <a:t> / </a:t>
            </a:r>
            <a:r>
              <a:rPr lang="en-GB" b="1" dirty="0" err="1" smtClean="0"/>
              <a:t>prepositie</a:t>
            </a:r>
            <a:endParaRPr lang="en-GB" b="1" dirty="0" smtClean="0"/>
          </a:p>
          <a:p>
            <a:r>
              <a:rPr lang="en-GB" i="1" dirty="0"/>
              <a:t>Is de les </a:t>
            </a:r>
            <a:r>
              <a:rPr lang="en-GB" i="1" dirty="0" err="1"/>
              <a:t>interessant</a:t>
            </a:r>
            <a:r>
              <a:rPr lang="en-GB" i="1" dirty="0"/>
              <a:t>? 	</a:t>
            </a:r>
            <a:r>
              <a:rPr lang="en-GB" i="1" dirty="0" smtClean="0"/>
              <a:t>	- </a:t>
            </a:r>
            <a:r>
              <a:rPr lang="en-GB" i="1" dirty="0">
                <a:solidFill>
                  <a:srgbClr val="FF0000"/>
                </a:solidFill>
              </a:rPr>
              <a:t>Nee, het is (</a:t>
            </a:r>
            <a:r>
              <a:rPr lang="en-GB" i="1" dirty="0" err="1">
                <a:solidFill>
                  <a:srgbClr val="FF0000"/>
                </a:solidFill>
              </a:rPr>
              <a:t>echt</a:t>
            </a:r>
            <a:r>
              <a:rPr lang="en-GB" i="1" dirty="0">
                <a:solidFill>
                  <a:srgbClr val="FF0000"/>
                </a:solidFill>
              </a:rPr>
              <a:t>) </a:t>
            </a:r>
            <a:r>
              <a:rPr lang="en-GB" b="1" i="1" dirty="0" err="1">
                <a:solidFill>
                  <a:srgbClr val="FF0000"/>
                </a:solidFill>
              </a:rPr>
              <a:t>niet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interessant</a:t>
            </a:r>
            <a:r>
              <a:rPr lang="en-GB" i="1" dirty="0">
                <a:solidFill>
                  <a:srgbClr val="FF0000"/>
                </a:solidFill>
              </a:rPr>
              <a:t>.  </a:t>
            </a:r>
            <a:endParaRPr lang="en-GB" i="1" dirty="0" smtClean="0">
              <a:solidFill>
                <a:srgbClr val="FF0000"/>
              </a:solidFill>
            </a:endParaRPr>
          </a:p>
          <a:p>
            <a:r>
              <a:rPr lang="en-GB" i="1" dirty="0" smtClean="0"/>
              <a:t>Bel je </a:t>
            </a:r>
            <a:r>
              <a:rPr lang="en-GB" i="1" dirty="0" err="1" smtClean="0"/>
              <a:t>je</a:t>
            </a:r>
            <a:r>
              <a:rPr lang="en-GB" i="1" dirty="0" smtClean="0"/>
              <a:t> </a:t>
            </a:r>
            <a:r>
              <a:rPr lang="en-GB" i="1" dirty="0" err="1" smtClean="0"/>
              <a:t>ouders</a:t>
            </a:r>
            <a:r>
              <a:rPr lang="en-GB" i="1" dirty="0" smtClean="0"/>
              <a:t> </a:t>
            </a:r>
            <a:r>
              <a:rPr lang="en-GB" i="1" dirty="0" err="1" smtClean="0"/>
              <a:t>vaak</a:t>
            </a:r>
            <a:r>
              <a:rPr lang="en-GB" i="1" dirty="0" smtClean="0"/>
              <a:t>? </a:t>
            </a:r>
            <a:r>
              <a:rPr lang="en-GB" i="1" dirty="0" smtClean="0">
                <a:solidFill>
                  <a:srgbClr val="FF0000"/>
                </a:solidFill>
              </a:rPr>
              <a:t>		- Nee </a:t>
            </a:r>
            <a:r>
              <a:rPr lang="en-GB" i="1" dirty="0" err="1" smtClean="0">
                <a:solidFill>
                  <a:srgbClr val="FF0000"/>
                </a:solidFill>
              </a:rPr>
              <a:t>hoor</a:t>
            </a:r>
            <a:r>
              <a:rPr lang="en-GB" i="1" dirty="0" smtClean="0">
                <a:solidFill>
                  <a:srgbClr val="FF0000"/>
                </a:solidFill>
              </a:rPr>
              <a:t>, </a:t>
            </a:r>
            <a:r>
              <a:rPr lang="en-GB" i="1" dirty="0" err="1" smtClean="0">
                <a:solidFill>
                  <a:srgbClr val="FF0000"/>
                </a:solidFill>
              </a:rPr>
              <a:t>ik</a:t>
            </a:r>
            <a:r>
              <a:rPr lang="en-GB" i="1" dirty="0" smtClean="0">
                <a:solidFill>
                  <a:srgbClr val="FF0000"/>
                </a:solidFill>
              </a:rPr>
              <a:t> bel hen </a:t>
            </a:r>
            <a:r>
              <a:rPr lang="en-GB" b="1" i="1" dirty="0" err="1" smtClean="0">
                <a:solidFill>
                  <a:srgbClr val="FF0000"/>
                </a:solidFill>
              </a:rPr>
              <a:t>niet</a:t>
            </a:r>
            <a:r>
              <a:rPr lang="en-GB" b="1" i="1" dirty="0" smtClean="0">
                <a:solidFill>
                  <a:srgbClr val="FF0000"/>
                </a:solidFill>
              </a:rPr>
              <a:t> zo </a:t>
            </a:r>
            <a:r>
              <a:rPr lang="en-GB" b="1" i="1" dirty="0" err="1" smtClean="0">
                <a:solidFill>
                  <a:srgbClr val="FF0000"/>
                </a:solidFill>
              </a:rPr>
              <a:t>vaak</a:t>
            </a:r>
            <a:r>
              <a:rPr lang="en-GB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GB" i="1" dirty="0" err="1"/>
              <a:t>Houd</a:t>
            </a:r>
            <a:r>
              <a:rPr lang="en-GB" i="1" dirty="0"/>
              <a:t> je van </a:t>
            </a:r>
            <a:r>
              <a:rPr lang="en-GB" i="1" dirty="0" err="1"/>
              <a:t>Vlaams</a:t>
            </a:r>
            <a:r>
              <a:rPr lang="en-GB" i="1" dirty="0"/>
              <a:t> bier?</a:t>
            </a:r>
            <a:r>
              <a:rPr lang="en-GB" b="1" i="1" dirty="0" smtClean="0">
                <a:solidFill>
                  <a:srgbClr val="FF0000"/>
                </a:solidFill>
              </a:rPr>
              <a:t>	- </a:t>
            </a:r>
            <a:r>
              <a:rPr lang="en-GB" i="1" dirty="0">
                <a:solidFill>
                  <a:srgbClr val="FF0000"/>
                </a:solidFill>
              </a:rPr>
              <a:t>Nee, </a:t>
            </a:r>
            <a:r>
              <a:rPr lang="en-GB" i="1" dirty="0" err="1" smtClean="0">
                <a:solidFill>
                  <a:srgbClr val="FF0000"/>
                </a:solidFill>
              </a:rPr>
              <a:t>ik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i="1" dirty="0" err="1" smtClean="0">
                <a:solidFill>
                  <a:srgbClr val="FF0000"/>
                </a:solidFill>
              </a:rPr>
              <a:t>houd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b="1" i="1" dirty="0" err="1" smtClean="0">
                <a:solidFill>
                  <a:srgbClr val="FF0000"/>
                </a:solidFill>
              </a:rPr>
              <a:t>niet</a:t>
            </a:r>
            <a:r>
              <a:rPr lang="en-GB" b="1" i="1" dirty="0" smtClean="0">
                <a:solidFill>
                  <a:srgbClr val="FF0000"/>
                </a:solidFill>
              </a:rPr>
              <a:t> van bier</a:t>
            </a:r>
            <a:r>
              <a:rPr lang="en-GB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GB" i="1" dirty="0" err="1"/>
              <a:t>Kunnen</a:t>
            </a:r>
            <a:r>
              <a:rPr lang="en-GB" i="1" dirty="0"/>
              <a:t> we met de auto </a:t>
            </a:r>
            <a:r>
              <a:rPr lang="en-GB" i="1" dirty="0" err="1"/>
              <a:t>gaan</a:t>
            </a:r>
            <a:r>
              <a:rPr lang="en-GB" i="1" dirty="0" smtClean="0"/>
              <a:t>?</a:t>
            </a:r>
            <a:r>
              <a:rPr lang="en-GB" i="1" dirty="0" smtClean="0">
                <a:solidFill>
                  <a:srgbClr val="FF0000"/>
                </a:solidFill>
              </a:rPr>
              <a:t>- </a:t>
            </a:r>
            <a:r>
              <a:rPr lang="en-GB" i="1" dirty="0" err="1" smtClean="0">
                <a:solidFill>
                  <a:srgbClr val="FF0000"/>
                </a:solidFill>
              </a:rPr>
              <a:t>Helaas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i="1" dirty="0" err="1" smtClean="0">
                <a:solidFill>
                  <a:srgbClr val="FF0000"/>
                </a:solidFill>
              </a:rPr>
              <a:t>kunnen</a:t>
            </a:r>
            <a:r>
              <a:rPr lang="en-GB" i="1" dirty="0" smtClean="0">
                <a:solidFill>
                  <a:srgbClr val="FF0000"/>
                </a:solidFill>
              </a:rPr>
              <a:t> we </a:t>
            </a:r>
            <a:r>
              <a:rPr lang="en-GB" b="1" i="1" dirty="0" err="1" smtClean="0">
                <a:solidFill>
                  <a:srgbClr val="FF0000"/>
                </a:solidFill>
              </a:rPr>
              <a:t>niet</a:t>
            </a:r>
            <a:r>
              <a:rPr lang="en-GB" b="1" i="1" dirty="0" smtClean="0">
                <a:solidFill>
                  <a:srgbClr val="FF0000"/>
                </a:solidFill>
              </a:rPr>
              <a:t> met de auto</a:t>
            </a:r>
            <a:r>
              <a:rPr lang="en-GB" i="1" dirty="0" smtClean="0">
                <a:solidFill>
                  <a:srgbClr val="FF0000"/>
                </a:solidFill>
              </a:rPr>
              <a:t>.  </a:t>
            </a:r>
            <a:endParaRPr lang="en-GB" i="1" dirty="0">
              <a:solidFill>
                <a:srgbClr val="FF0000"/>
              </a:solidFill>
            </a:endParaRPr>
          </a:p>
          <a:p>
            <a:endParaRPr lang="en-GB" b="1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3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751" t="32435" r="39677" b="23015"/>
          <a:stretch/>
        </p:blipFill>
        <p:spPr>
          <a:xfrm>
            <a:off x="859536" y="466344"/>
            <a:ext cx="10314432" cy="590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8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887" t="41260" r="42632" b="21285"/>
          <a:stretch/>
        </p:blipFill>
        <p:spPr>
          <a:xfrm>
            <a:off x="542346" y="502920"/>
            <a:ext cx="11317422" cy="576072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19509" y="6193766"/>
            <a:ext cx="978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Ga </a:t>
            </a:r>
            <a:r>
              <a:rPr lang="en-GB" dirty="0" err="1" smtClean="0"/>
              <a:t>naar</a:t>
            </a:r>
            <a:r>
              <a:rPr lang="en-GB" dirty="0" smtClean="0"/>
              <a:t>:  </a:t>
            </a:r>
            <a:r>
              <a:rPr lang="en-GB" dirty="0" smtClean="0">
                <a:hlinkClick r:id="rId3"/>
              </a:rPr>
              <a:t>https://zichtbaarnederlands.nl/nl/negatie/geen_niet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2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832</Words>
  <Application>Microsoft Office PowerPoint</Application>
  <PresentationFormat>Širokoúhlá obrazovka</PresentationFormat>
  <Paragraphs>108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Taalverwerving, 1ste jaar ONTKENNING / NEGATIE</vt:lpstr>
      <vt:lpstr>Prezentace aplikace PowerPoint</vt:lpstr>
      <vt:lpstr>NEGATIE: JAK VYTVOŘIT OPAČNOU POLARITU? </vt:lpstr>
      <vt:lpstr>Negatie: overzicht</vt:lpstr>
      <vt:lpstr>            GEEN   </vt:lpstr>
      <vt:lpstr>Prezentace aplikace PowerPoint</vt:lpstr>
      <vt:lpstr>     NIET</vt:lpstr>
      <vt:lpstr>Prezentace aplikace PowerPoint</vt:lpstr>
      <vt:lpstr>Prezentace aplikace PowerPoint</vt:lpstr>
      <vt:lpstr>Oefening: Maak de zinnen negatief. </vt:lpstr>
      <vt:lpstr>Oefening: Maak de zinnen negatief. </vt:lpstr>
      <vt:lpstr>vertaling: přeložte věty </vt:lpstr>
      <vt:lpstr>IN GROEPEN: vragen stellen en negatief antwoord geven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Taalverwerving, 1ste jaar ONTKENNING / NEGATIE</dc:title>
  <dc:creator>ivare</dc:creator>
  <cp:lastModifiedBy>Rezková, Iva</cp:lastModifiedBy>
  <cp:revision>28</cp:revision>
  <dcterms:created xsi:type="dcterms:W3CDTF">2021-02-09T10:48:44Z</dcterms:created>
  <dcterms:modified xsi:type="dcterms:W3CDTF">2023-12-11T11:36:13Z</dcterms:modified>
</cp:coreProperties>
</file>