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F5F4-093E-4BC9-A74E-66C0902BF224}" type="datetimeFigureOut">
              <a:rPr lang="cs-CZ" smtClean="0"/>
              <a:t>17.12.2019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B400-49B0-4923-9890-508E8501709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ADORNO: ART AND POLITICS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IX</a:t>
            </a:r>
          </a:p>
          <a:p>
            <a:r>
              <a:rPr lang="cs-CZ" dirty="0" err="1" smtClean="0"/>
              <a:t>Reconciliation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he exorc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309963" cy="53766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Art as an imitation of nature</a:t>
            </a:r>
          </a:p>
          <a:p>
            <a:pPr>
              <a:buNone/>
            </a:pPr>
            <a:r>
              <a:rPr lang="en-GB" dirty="0" smtClean="0"/>
              <a:t>	- nature as it </a:t>
            </a:r>
            <a:r>
              <a:rPr lang="en-GB" dirty="0" err="1" smtClean="0"/>
              <a:t>doesn</a:t>
            </a:r>
            <a:r>
              <a:rPr lang="en-GB" dirty="0" smtClean="0"/>
              <a:t> not yet exist, i.e. nature in a state of reconciliation =&gt; the non-violent togetherness of the diverse, with the particularity of each individual entity remaining unharmed </a:t>
            </a:r>
          </a:p>
          <a:p>
            <a:r>
              <a:rPr lang="en-GB" dirty="0" smtClean="0"/>
              <a:t>The truth of art resides in the non-falsification of reality, in the fact that reality as it is </a:t>
            </a:r>
            <a:r>
              <a:rPr lang="en-GB" dirty="0" err="1" smtClean="0"/>
              <a:t>is</a:t>
            </a:r>
            <a:r>
              <a:rPr lang="en-GB" dirty="0" smtClean="0"/>
              <a:t> manifested in the work of art</a:t>
            </a:r>
          </a:p>
          <a:p>
            <a:r>
              <a:rPr lang="en-GB" dirty="0" smtClean="0"/>
              <a:t>Art speaks of an antagonistic society in the horizon of a possible reconciliation =&gt; art anticipates a society that does not yet exist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As a non-discursive mode of knowing reality, art is in this world but not completely of it</a:t>
            </a:r>
          </a:p>
          <a:p>
            <a:pPr>
              <a:buNone/>
            </a:pPr>
            <a:r>
              <a:rPr lang="en-GB" dirty="0" smtClean="0"/>
              <a:t>	- artworks able to oppose current society and at the same are able to arrange society‘s scattered elements into a whole differing from the one where blind domination and exchange prevail </a:t>
            </a:r>
          </a:p>
          <a:p>
            <a:pPr>
              <a:buNone/>
            </a:pPr>
            <a:r>
              <a:rPr lang="en-GB" dirty="0" smtClean="0"/>
              <a:t>=&gt; A structural change might occur if society imitated works of art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Reconciliation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Lessening of the suffering</a:t>
            </a:r>
          </a:p>
          <a:p>
            <a:r>
              <a:rPr lang="en-GB" dirty="0" smtClean="0"/>
              <a:t>Non-repressive relating of subject to object, as well as of subject to subject</a:t>
            </a:r>
          </a:p>
          <a:p>
            <a:pPr>
              <a:buNone/>
            </a:pPr>
            <a:r>
              <a:rPr lang="en-GB" dirty="0" smtClean="0"/>
              <a:t>	- respecting the object</a:t>
            </a:r>
          </a:p>
          <a:p>
            <a:pPr>
              <a:buNone/>
            </a:pPr>
            <a:r>
              <a:rPr lang="en-GB" dirty="0" smtClean="0"/>
              <a:t>	- respecting the nature</a:t>
            </a:r>
          </a:p>
          <a:p>
            <a:r>
              <a:rPr lang="en-GB" dirty="0" smtClean="0"/>
              <a:t>Art represent the aspect of reality which itself points beyond reality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„</a:t>
            </a:r>
            <a:r>
              <a:rPr lang="en-US" dirty="0"/>
              <a:t>Although art is tempted to anticipate a nonexistent </a:t>
            </a:r>
            <a:r>
              <a:rPr lang="en-US" dirty="0" smtClean="0"/>
              <a:t>social</a:t>
            </a:r>
            <a:r>
              <a:rPr lang="cs-CZ" dirty="0" smtClean="0"/>
              <a:t> </a:t>
            </a:r>
            <a:r>
              <a:rPr lang="en-US" dirty="0" smtClean="0"/>
              <a:t>whole</a:t>
            </a:r>
            <a:r>
              <a:rPr lang="en-US" dirty="0"/>
              <a:t>, its non-existent subject, and is thereby more than ideology, it bears </a:t>
            </a:r>
            <a:r>
              <a:rPr lang="en-US" dirty="0" smtClean="0"/>
              <a:t>at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same time the mark of this subject's non-existence. The antagonisms of </a:t>
            </a:r>
            <a:r>
              <a:rPr lang="en-US" dirty="0" smtClean="0"/>
              <a:t>society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nevertheless preserved in it. Art is true insofar as what speaks out of </a:t>
            </a:r>
            <a:r>
              <a:rPr lang="en-US" dirty="0" smtClean="0"/>
              <a:t>it—</a:t>
            </a:r>
            <a:r>
              <a:rPr lang="cs-CZ" dirty="0" smtClean="0"/>
              <a:t> </a:t>
            </a:r>
            <a:r>
              <a:rPr lang="en-US" dirty="0" smtClean="0"/>
              <a:t>indeed</a:t>
            </a:r>
            <a:r>
              <a:rPr lang="en-US" dirty="0"/>
              <a:t>, it itself—is conflicting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err="1" smtClean="0"/>
              <a:t>unreconciled</a:t>
            </a:r>
            <a:r>
              <a:rPr lang="en-US" dirty="0"/>
              <a:t>, but this truth only becomes </a:t>
            </a:r>
            <a:r>
              <a:rPr lang="en-US" dirty="0" smtClean="0"/>
              <a:t>art's</a:t>
            </a:r>
            <a:r>
              <a:rPr lang="cs-CZ" dirty="0" smtClean="0"/>
              <a:t> </a:t>
            </a:r>
            <a:r>
              <a:rPr lang="en-US" dirty="0" smtClean="0"/>
              <a:t>own </a:t>
            </a:r>
            <a:r>
              <a:rPr lang="en-US" dirty="0"/>
              <a:t>when it synthesizes what is fractured and thus makes its irreconcilability </a:t>
            </a:r>
            <a:r>
              <a:rPr lang="en-US" dirty="0" smtClean="0"/>
              <a:t>determinate.</a:t>
            </a:r>
            <a:r>
              <a:rPr lang="cs-CZ" dirty="0" smtClean="0"/>
              <a:t> </a:t>
            </a:r>
            <a:r>
              <a:rPr lang="en-US" dirty="0" smtClean="0"/>
              <a:t>Paradoxically</a:t>
            </a:r>
            <a:r>
              <a:rPr lang="en-US" dirty="0"/>
              <a:t>, art must testify to the </a:t>
            </a:r>
            <a:r>
              <a:rPr lang="en-US" dirty="0" err="1"/>
              <a:t>unreconciled</a:t>
            </a:r>
            <a:r>
              <a:rPr lang="en-US" dirty="0"/>
              <a:t> and at the same </a:t>
            </a:r>
            <a:r>
              <a:rPr lang="en-US" dirty="0" smtClean="0"/>
              <a:t>time</a:t>
            </a:r>
            <a:r>
              <a:rPr lang="cs-CZ" dirty="0" smtClean="0"/>
              <a:t> </a:t>
            </a:r>
            <a:r>
              <a:rPr lang="en-US" dirty="0" smtClean="0"/>
              <a:t>envision </a:t>
            </a:r>
            <a:r>
              <a:rPr lang="en-US" dirty="0"/>
              <a:t>its reconciliation; this is a possibility only for its </a:t>
            </a:r>
            <a:r>
              <a:rPr lang="en-US" dirty="0" err="1"/>
              <a:t>nondiscursive</a:t>
            </a:r>
            <a:r>
              <a:rPr lang="en-US" dirty="0"/>
              <a:t> language</a:t>
            </a:r>
            <a:r>
              <a:rPr lang="en-US" dirty="0" smtClean="0"/>
              <a:t>.</a:t>
            </a:r>
            <a:r>
              <a:rPr lang="cs-CZ" dirty="0" smtClean="0"/>
              <a:t>“ (AT, 168)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ymphes_et_Faunes_by_Jean-Baptiste-Camille_Corot_-_B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936992" cy="527148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current </a:t>
            </a:r>
            <a:r>
              <a:rPr lang="en-GB" dirty="0" err="1" smtClean="0"/>
              <a:t>sociohistorical</a:t>
            </a:r>
            <a:r>
              <a:rPr lang="en-GB" dirty="0" smtClean="0"/>
              <a:t> totality is the untrue (x Hegel)</a:t>
            </a:r>
          </a:p>
          <a:p>
            <a:r>
              <a:rPr lang="en-GB" dirty="0" smtClean="0"/>
              <a:t>Untruth of various cultural phenomena shows this untruth to be that of the society as a whole</a:t>
            </a:r>
          </a:p>
          <a:p>
            <a:pPr>
              <a:buNone/>
            </a:pPr>
            <a:r>
              <a:rPr lang="en-GB" dirty="0" smtClean="0"/>
              <a:t> 	- enables phenomena to refer beyond themselves to their possible truth in a transformed society 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„</a:t>
            </a:r>
            <a:r>
              <a:rPr lang="en-US" dirty="0"/>
              <a:t>The aesthetic unity of the </a:t>
            </a:r>
            <a:r>
              <a:rPr lang="en-US" dirty="0" err="1"/>
              <a:t>multiplicitous</a:t>
            </a:r>
            <a:r>
              <a:rPr lang="en-US" dirty="0"/>
              <a:t> </a:t>
            </a:r>
            <a:r>
              <a:rPr lang="en-US" dirty="0" smtClean="0"/>
              <a:t>appears</a:t>
            </a:r>
            <a:r>
              <a:rPr lang="cs-CZ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though it had done no </a:t>
            </a:r>
            <a:r>
              <a:rPr lang="en-US" dirty="0" smtClean="0"/>
              <a:t>violence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but had been chosen by the </a:t>
            </a:r>
            <a:r>
              <a:rPr lang="en-US" dirty="0" err="1" smtClean="0"/>
              <a:t>multiplicitous</a:t>
            </a:r>
            <a:r>
              <a:rPr lang="cs-CZ" dirty="0" smtClean="0"/>
              <a:t> </a:t>
            </a:r>
            <a:r>
              <a:rPr lang="en-US" dirty="0" smtClean="0"/>
              <a:t>itself</a:t>
            </a:r>
            <a:r>
              <a:rPr lang="en-US" dirty="0"/>
              <a:t>. It is thus that unity—today as real as was </a:t>
            </a:r>
            <a:r>
              <a:rPr lang="en-US" dirty="0" smtClean="0"/>
              <a:t>ever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 err="1"/>
              <a:t>diremption</a:t>
            </a:r>
            <a:r>
              <a:rPr lang="en-US" dirty="0"/>
              <a:t>—crosses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/>
              <a:t>reconciliation</a:t>
            </a:r>
            <a:r>
              <a:rPr lang="cs-CZ" dirty="0" smtClean="0"/>
              <a:t>.“ </a:t>
            </a:r>
          </a:p>
          <a:p>
            <a:pPr>
              <a:buNone/>
            </a:pPr>
            <a:r>
              <a:rPr lang="cs-CZ" dirty="0" smtClean="0"/>
              <a:t>„</a:t>
            </a:r>
            <a:r>
              <a:rPr lang="cs-CZ" dirty="0" err="1" smtClean="0"/>
              <a:t>Reconciliation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comportment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artworks by which they become conscious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err="1" smtClean="0"/>
              <a:t>nonidentical</a:t>
            </a:r>
            <a:r>
              <a:rPr lang="en-US" dirty="0" smtClean="0"/>
              <a:t>.</a:t>
            </a:r>
            <a:r>
              <a:rPr lang="cs-CZ" dirty="0" smtClean="0"/>
              <a:t>“</a:t>
            </a:r>
          </a:p>
          <a:p>
            <a:pPr>
              <a:buNone/>
            </a:pPr>
            <a:r>
              <a:rPr lang="cs-CZ" dirty="0" smtClean="0"/>
              <a:t>(AT, 134)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Cognitive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structural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 </a:t>
            </a:r>
          </a:p>
          <a:p>
            <a:r>
              <a:rPr lang="cs-CZ" dirty="0" smtClean="0"/>
              <a:t>A non-</a:t>
            </a:r>
            <a:r>
              <a:rPr lang="cs-CZ" dirty="0" err="1" smtClean="0"/>
              <a:t>violent</a:t>
            </a:r>
            <a:r>
              <a:rPr lang="cs-CZ" dirty="0" smtClean="0"/>
              <a:t> unity </a:t>
            </a:r>
            <a:r>
              <a:rPr lang="cs-CZ" dirty="0" err="1" smtClean="0"/>
              <a:t>of</a:t>
            </a:r>
            <a:r>
              <a:rPr lang="cs-CZ" dirty="0" smtClean="0"/>
              <a:t> diverse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reconciliation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 </a:t>
            </a:r>
          </a:p>
          <a:p>
            <a:pPr>
              <a:buFont typeface="Symbol"/>
              <a:buChar char="Þ"/>
            </a:pP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reconciliation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prefigured</a:t>
            </a:r>
            <a:r>
              <a:rPr lang="cs-CZ" dirty="0" smtClean="0"/>
              <a:t> in </a:t>
            </a:r>
            <a:r>
              <a:rPr lang="cs-CZ" dirty="0" err="1" smtClean="0"/>
              <a:t>art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a non-</a:t>
            </a:r>
            <a:r>
              <a:rPr lang="cs-CZ" dirty="0" err="1" smtClean="0"/>
              <a:t>violent</a:t>
            </a:r>
            <a:r>
              <a:rPr lang="cs-CZ" dirty="0" smtClean="0"/>
              <a:t> </a:t>
            </a:r>
            <a:r>
              <a:rPr lang="cs-CZ" dirty="0" err="1" smtClean="0"/>
              <a:t>resolution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achieved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universal</a:t>
            </a:r>
            <a:r>
              <a:rPr lang="cs-CZ" dirty="0" smtClean="0"/>
              <a:t>,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Capable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r>
              <a:rPr lang="cs-CZ" dirty="0" smtClean="0"/>
              <a:t> (</a:t>
            </a:r>
            <a:r>
              <a:rPr lang="cs-CZ" i="1" dirty="0" err="1" smtClean="0"/>
              <a:t>Erkenntnis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 presence of reconciliation in an </a:t>
            </a:r>
            <a:r>
              <a:rPr lang="en-GB" dirty="0" err="1" smtClean="0"/>
              <a:t>unreconciled</a:t>
            </a:r>
            <a:r>
              <a:rPr lang="en-GB" dirty="0" smtClean="0"/>
              <a:t> world is something that can be only be conceived in terms of </a:t>
            </a:r>
            <a:r>
              <a:rPr lang="en-GB" dirty="0" err="1" smtClean="0"/>
              <a:t>aporia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	- art manifests the truth in a sensual, non-discursive mode, i.e. not as a concept</a:t>
            </a:r>
          </a:p>
          <a:p>
            <a:pPr>
              <a:buNone/>
            </a:pPr>
            <a:r>
              <a:rPr lang="en-GB" dirty="0" smtClean="0"/>
              <a:t>	- knowledge gained only via the aesthetic experience </a:t>
            </a:r>
          </a:p>
          <a:p>
            <a:pPr>
              <a:buNone/>
            </a:pPr>
            <a:r>
              <a:rPr lang="en-GB" dirty="0" smtClean="0"/>
              <a:t>	- the aesthetic manifestation of truth is something immediately evident but at the same ineffable </a:t>
            </a:r>
            <a:endParaRPr lang="cs-CZ" dirty="0" smtClean="0"/>
          </a:p>
          <a:p>
            <a:r>
              <a:rPr lang="en-GB" dirty="0" smtClean="0"/>
              <a:t>The truth of art thus has to be mediated by philosophy 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agritte_empire of 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818120" cy="62544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329</Words>
  <Application>Microsoft Office PowerPoint</Application>
  <PresentationFormat>Předvádění na obrazovce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ADORNO: ART AND POLITICS</vt:lpstr>
      <vt:lpstr>Reconciliation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ADORNO: ART AND POLITICS</dc:title>
  <dc:creator>Vlastník</dc:creator>
  <cp:lastModifiedBy>Vlastník</cp:lastModifiedBy>
  <cp:revision>11</cp:revision>
  <dcterms:created xsi:type="dcterms:W3CDTF">2019-12-17T10:20:56Z</dcterms:created>
  <dcterms:modified xsi:type="dcterms:W3CDTF">2019-12-18T10:08:58Z</dcterms:modified>
</cp:coreProperties>
</file>