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3" r:id="rId6"/>
  </p:sldMasterIdLst>
  <p:notesMasterIdLst>
    <p:notesMasterId r:id="rId52"/>
  </p:notesMasterIdLst>
  <p:sldIdLst>
    <p:sldId id="256" r:id="rId7"/>
    <p:sldId id="257" r:id="rId8"/>
    <p:sldId id="258" r:id="rId9"/>
    <p:sldId id="259" r:id="rId10"/>
    <p:sldId id="277" r:id="rId11"/>
    <p:sldId id="260" r:id="rId12"/>
    <p:sldId id="261" r:id="rId13"/>
    <p:sldId id="262" r:id="rId14"/>
    <p:sldId id="263" r:id="rId15"/>
    <p:sldId id="264" r:id="rId16"/>
    <p:sldId id="303" r:id="rId17"/>
    <p:sldId id="265" r:id="rId18"/>
    <p:sldId id="266" r:id="rId19"/>
    <p:sldId id="267" r:id="rId20"/>
    <p:sldId id="268" r:id="rId21"/>
    <p:sldId id="293" r:id="rId22"/>
    <p:sldId id="269" r:id="rId23"/>
    <p:sldId id="270" r:id="rId24"/>
    <p:sldId id="271" r:id="rId25"/>
    <p:sldId id="289" r:id="rId26"/>
    <p:sldId id="273" r:id="rId27"/>
    <p:sldId id="274" r:id="rId28"/>
    <p:sldId id="275" r:id="rId29"/>
    <p:sldId id="278" r:id="rId30"/>
    <p:sldId id="280" r:id="rId31"/>
    <p:sldId id="294" r:id="rId32"/>
    <p:sldId id="295" r:id="rId33"/>
    <p:sldId id="296" r:id="rId34"/>
    <p:sldId id="297" r:id="rId35"/>
    <p:sldId id="298" r:id="rId36"/>
    <p:sldId id="299" r:id="rId37"/>
    <p:sldId id="300" r:id="rId38"/>
    <p:sldId id="301" r:id="rId39"/>
    <p:sldId id="281" r:id="rId40"/>
    <p:sldId id="282" r:id="rId41"/>
    <p:sldId id="283" r:id="rId42"/>
    <p:sldId id="284" r:id="rId43"/>
    <p:sldId id="285" r:id="rId44"/>
    <p:sldId id="287" r:id="rId45"/>
    <p:sldId id="286" r:id="rId46"/>
    <p:sldId id="290" r:id="rId47"/>
    <p:sldId id="291" r:id="rId48"/>
    <p:sldId id="292" r:id="rId49"/>
    <p:sldId id="302" r:id="rId50"/>
    <p:sldId id="288"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živatel systému Windows" initials="UsW" lastIdx="1" clrIdx="0">
    <p:extLst>
      <p:ext uri="{19B8F6BF-5375-455C-9EA6-DF929625EA0E}">
        <p15:presenceInfo xmlns:p15="http://schemas.microsoft.com/office/powerpoint/2012/main" userId="Uživatel systému Windo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34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List_aplikace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3200" noProof="0" dirty="0" smtClean="0"/>
              <a:t>Communication</a:t>
            </a:r>
            <a:r>
              <a:rPr lang="cs-CZ" sz="3200" dirty="0" smtClean="0"/>
              <a:t> </a:t>
            </a:r>
            <a:r>
              <a:rPr lang="en-US" sz="3200" noProof="0" dirty="0" smtClean="0"/>
              <a:t>breakdown</a:t>
            </a:r>
            <a:endParaRPr lang="en-US" sz="3200" noProof="0" dirty="0"/>
          </a:p>
        </c:rich>
      </c:tx>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16406248990757322"/>
          <c:w val="0.68233809055118111"/>
          <c:h val="0.83593751009242678"/>
        </c:manualLayout>
      </c:layout>
      <c:pie3DChart>
        <c:varyColors val="1"/>
        <c:ser>
          <c:idx val="0"/>
          <c:order val="0"/>
          <c:tx>
            <c:strRef>
              <c:f>List1!$B$1</c:f>
              <c:strCache>
                <c:ptCount val="1"/>
                <c:pt idx="0">
                  <c:v>Prodej</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754A-46EC-8835-628DC1B02E93}"/>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8627-431E-8309-1BE200CC8496}"/>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754A-46EC-8835-628DC1B02E93}"/>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List1!$A$2:$A$4</c:f>
              <c:strCache>
                <c:ptCount val="3"/>
                <c:pt idx="0">
                  <c:v>non-verbal</c:v>
                </c:pt>
                <c:pt idx="1">
                  <c:v>tone</c:v>
                </c:pt>
                <c:pt idx="2">
                  <c:v>words</c:v>
                </c:pt>
              </c:strCache>
            </c:strRef>
          </c:cat>
          <c:val>
            <c:numRef>
              <c:f>List1!$B$2:$B$4</c:f>
              <c:numCache>
                <c:formatCode>0%</c:formatCode>
                <c:ptCount val="3"/>
                <c:pt idx="0">
                  <c:v>0.55000000000000004</c:v>
                </c:pt>
                <c:pt idx="1">
                  <c:v>0.38</c:v>
                </c:pt>
                <c:pt idx="2">
                  <c:v>7.0000000000000007E-2</c:v>
                </c:pt>
              </c:numCache>
            </c:numRef>
          </c:val>
          <c:extLst>
            <c:ext xmlns:c16="http://schemas.microsoft.com/office/drawing/2014/chart" uri="{C3380CC4-5D6E-409C-BE32-E72D297353CC}">
              <c16:uniqueId val="{00000000-8627-431E-8309-1BE200CC8496}"/>
            </c:ext>
          </c:extLst>
        </c:ser>
        <c:dLbls>
          <c:dLblPos val="ctr"/>
          <c:showLegendKey val="0"/>
          <c:showVal val="0"/>
          <c:showCatName val="0"/>
          <c:showSerName val="0"/>
          <c:showPercent val="1"/>
          <c:showBubbleSize val="0"/>
          <c:showLeaderLines val="1"/>
        </c:dLbls>
      </c:pie3DChart>
      <c:spPr>
        <a:noFill/>
        <a:ln>
          <a:noFill/>
        </a:ln>
        <a:effectLst/>
      </c:spPr>
    </c:plotArea>
    <c:legend>
      <c:legendPos val="r"/>
      <c:legendEntry>
        <c:idx val="0"/>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n-US"/>
          </a:p>
        </c:txPr>
      </c:legendEntry>
      <c:layout>
        <c:manualLayout>
          <c:xMode val="edge"/>
          <c:yMode val="edge"/>
          <c:x val="0.70467298228346453"/>
          <c:y val="0.33648035577753721"/>
          <c:w val="0.20470201771653543"/>
          <c:h val="0.2891995392962881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0-05-18T20:54:10.766" idx="1">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C99F3C-D1B6-42E6-A7D0-C4AAFCF3916B}" type="datetimeFigureOut">
              <a:rPr lang="en-GB" smtClean="0"/>
              <a:t>19/10/2021</a:t>
            </a:fld>
            <a:endParaRPr lang="en-GB"/>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21E5BD-C071-425B-9FC3-D8496BA86141}" type="slidenum">
              <a:rPr lang="en-GB" smtClean="0"/>
              <a:t>‹#›</a:t>
            </a:fld>
            <a:endParaRPr lang="en-GB"/>
          </a:p>
        </p:txBody>
      </p:sp>
    </p:spTree>
    <p:extLst>
      <p:ext uri="{BB962C8B-B14F-4D97-AF65-F5344CB8AC3E}">
        <p14:creationId xmlns:p14="http://schemas.microsoft.com/office/powerpoint/2010/main" val="2098889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I </a:t>
            </a:r>
            <a:r>
              <a:rPr lang="cs-CZ" dirty="0" err="1" smtClean="0"/>
              <a:t>have</a:t>
            </a:r>
            <a:r>
              <a:rPr lang="cs-CZ" dirty="0" smtClean="0"/>
              <a:t> no </a:t>
            </a:r>
            <a:r>
              <a:rPr lang="cs-CZ" dirty="0" err="1" smtClean="0"/>
              <a:t>weapons</a:t>
            </a:r>
            <a:endParaRPr lang="en-GB" dirty="0"/>
          </a:p>
        </p:txBody>
      </p:sp>
      <p:sp>
        <p:nvSpPr>
          <p:cNvPr id="4" name="Zástupný symbol pro číslo snímku 3"/>
          <p:cNvSpPr>
            <a:spLocks noGrp="1"/>
          </p:cNvSpPr>
          <p:nvPr>
            <p:ph type="sldNum" sz="quarter" idx="10"/>
          </p:nvPr>
        </p:nvSpPr>
        <p:spPr/>
        <p:txBody>
          <a:bodyPr/>
          <a:lstStyle/>
          <a:p>
            <a:fld id="{F621E5BD-C071-425B-9FC3-D8496BA86141}" type="slidenum">
              <a:rPr lang="en-GB" smtClean="0"/>
              <a:t>13</a:t>
            </a:fld>
            <a:endParaRPr lang="en-GB"/>
          </a:p>
        </p:txBody>
      </p:sp>
    </p:spTree>
    <p:extLst>
      <p:ext uri="{BB962C8B-B14F-4D97-AF65-F5344CB8AC3E}">
        <p14:creationId xmlns:p14="http://schemas.microsoft.com/office/powerpoint/2010/main" val="3268166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Zástupný symbol pro obrázek snímku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51202" name="Zástupný symbol pro poznámky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dirty="0">
              <a:latin typeface="Calibri" charset="0"/>
            </a:endParaRPr>
          </a:p>
        </p:txBody>
      </p:sp>
      <p:sp>
        <p:nvSpPr>
          <p:cNvPr id="51203" name="Zástupný symbol pro číslo snímku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2A2141BB-8117-784E-9005-077B6978C0D6}" type="slidenum">
              <a:rPr kumimoji="0" lang="cs-CZ" sz="1200" b="0" i="0" u="none" strike="noStrike" kern="1200" cap="none" spc="0" normalizeH="0" baseline="0" noProof="0">
                <a:ln>
                  <a:noFill/>
                </a:ln>
                <a:solidFill>
                  <a:srgbClr val="000000"/>
                </a:solidFill>
                <a:effectLst/>
                <a:uLnTx/>
                <a:uFillTx/>
                <a:latin typeface="Trebuchet MS" charset="0"/>
                <a:ea typeface="ＭＳ Ｐゴシック" charset="0"/>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41</a:t>
            </a:fld>
            <a:endParaRPr kumimoji="0" lang="cs-CZ" sz="1200" b="0" i="0" u="none" strike="noStrike" kern="1200" cap="none" spc="0" normalizeH="0" baseline="0" noProof="0">
              <a:ln>
                <a:noFill/>
              </a:ln>
              <a:solidFill>
                <a:srgbClr val="000000"/>
              </a:solidFill>
              <a:effectLst/>
              <a:uLnTx/>
              <a:uFillTx/>
              <a:latin typeface="Trebuchet MS" charset="0"/>
              <a:ea typeface="ＭＳ Ｐゴシック" charset="0"/>
              <a:sym typeface="Arial" charset="0"/>
            </a:endParaRPr>
          </a:p>
        </p:txBody>
      </p:sp>
    </p:spTree>
    <p:extLst>
      <p:ext uri="{BB962C8B-B14F-4D97-AF65-F5344CB8AC3E}">
        <p14:creationId xmlns:p14="http://schemas.microsoft.com/office/powerpoint/2010/main" val="548727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smtClean="0"/>
              <a:t>Freud's Theory: Id </a:t>
            </a:r>
          </a:p>
          <a:p>
            <a:r>
              <a:rPr lang="en-GB" dirty="0" smtClean="0"/>
              <a:t>This is a psychoanalytic theory that is  comprised of three elements that work together to explain an individual  personality. This is a three part model comprised of the id, the ego,  and the super ego. The first element is the id, which is comprised of  unconscious feelings and urges, which is a need for instant, and often  instinctual, gratification.</a:t>
            </a:r>
          </a:p>
          <a:p>
            <a:r>
              <a:rPr lang="en-GB" dirty="0" smtClean="0"/>
              <a:t>Freud's Theory: Ego</a:t>
            </a:r>
          </a:p>
          <a:p>
            <a:r>
              <a:rPr lang="en-GB" dirty="0" smtClean="0"/>
              <a:t>The second  component is the ego, which is derived from the id and acts to be  acceptable in the real world. The ego considers the benefits and the  costs in making a decision and does not automatically seek out instant  gratification. This is known as the reality principle, that acts to  satisfy the id in socially appropriate ways.</a:t>
            </a:r>
          </a:p>
          <a:p>
            <a:r>
              <a:rPr lang="en-GB" dirty="0" smtClean="0"/>
              <a:t>Freud's Theory: Super Ego</a:t>
            </a:r>
          </a:p>
          <a:p>
            <a:r>
              <a:rPr lang="en-GB" dirty="0" smtClean="0"/>
              <a:t>The  third component is the superego which is comprised of moral ideals and  values. According to Freud, the superego develops around age five and  helps us make moral judgments. This is where one develops a sense of  right or wrong.</a:t>
            </a:r>
          </a:p>
          <a:p>
            <a:r>
              <a:rPr lang="en-GB" dirty="0" smtClean="0"/>
              <a:t>Freud believes everyone has an id, ego, and super  ego. The id presses us to act instantly and seek instant gratification.  The ego asks us to delay and to think more carefully about our decision.  And our super ego is our conscience letting us know if this </a:t>
            </a:r>
            <a:r>
              <a:rPr lang="en-GB" dirty="0" err="1" smtClean="0"/>
              <a:t>behavior</a:t>
            </a:r>
            <a:r>
              <a:rPr lang="en-GB" dirty="0" smtClean="0"/>
              <a:t> is  moral and right.</a:t>
            </a:r>
            <a:endParaRPr lang="en-GB" dirty="0"/>
          </a:p>
        </p:txBody>
      </p:sp>
      <p:sp>
        <p:nvSpPr>
          <p:cNvPr id="4" name="Zástupný symbol pro číslo snímku 3"/>
          <p:cNvSpPr>
            <a:spLocks noGrp="1"/>
          </p:cNvSpPr>
          <p:nvPr>
            <p:ph type="sldNum" sz="quarter" idx="10"/>
          </p:nvPr>
        </p:nvSpPr>
        <p:spPr/>
        <p:txBody>
          <a:bodyPr/>
          <a:lstStyle/>
          <a:p>
            <a:fld id="{3A1FD326-ACE3-43CA-B698-979A791658C0}" type="slidenum">
              <a:rPr lang="en-GB" smtClean="0"/>
              <a:t>42</a:t>
            </a:fld>
            <a:endParaRPr lang="en-GB"/>
          </a:p>
        </p:txBody>
      </p:sp>
    </p:spTree>
    <p:extLst>
      <p:ext uri="{BB962C8B-B14F-4D97-AF65-F5344CB8AC3E}">
        <p14:creationId xmlns:p14="http://schemas.microsoft.com/office/powerpoint/2010/main" val="3844955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3A1FD326-ACE3-43CA-B698-979A791658C0}" type="slidenum">
              <a:rPr lang="en-GB" smtClean="0"/>
              <a:t>43</a:t>
            </a:fld>
            <a:endParaRPr lang="en-GB"/>
          </a:p>
        </p:txBody>
      </p:sp>
    </p:spTree>
    <p:extLst>
      <p:ext uri="{BB962C8B-B14F-4D97-AF65-F5344CB8AC3E}">
        <p14:creationId xmlns:p14="http://schemas.microsoft.com/office/powerpoint/2010/main" val="3161100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3A1FD326-ACE3-43CA-B698-979A791658C0}" type="slidenum">
              <a:rPr lang="en-GB" smtClean="0"/>
              <a:t>44</a:t>
            </a:fld>
            <a:endParaRPr lang="en-GB"/>
          </a:p>
        </p:txBody>
      </p:sp>
    </p:spTree>
    <p:extLst>
      <p:ext uri="{BB962C8B-B14F-4D97-AF65-F5344CB8AC3E}">
        <p14:creationId xmlns:p14="http://schemas.microsoft.com/office/powerpoint/2010/main" val="1669753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en-GB"/>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en-GB"/>
          </a:p>
        </p:txBody>
      </p:sp>
      <p:sp>
        <p:nvSpPr>
          <p:cNvPr id="4" name="Zástupný symbol pro datum 3"/>
          <p:cNvSpPr>
            <a:spLocks noGrp="1"/>
          </p:cNvSpPr>
          <p:nvPr>
            <p:ph type="dt" sz="half" idx="10"/>
          </p:nvPr>
        </p:nvSpPr>
        <p:spPr/>
        <p:txBody>
          <a:bodyPr/>
          <a:lstStyle/>
          <a:p>
            <a:fld id="{F53A1193-5E7E-4401-9B26-FABA3F869703}" type="datetimeFigureOut">
              <a:rPr lang="en-GB" smtClean="0"/>
              <a:t>19/10/2021</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2D0DF4D3-BA37-41F6-940F-D8E48F4DA29D}" type="slidenum">
              <a:rPr lang="en-GB" smtClean="0"/>
              <a:t>‹#›</a:t>
            </a:fld>
            <a:endParaRPr lang="en-GB"/>
          </a:p>
        </p:txBody>
      </p:sp>
    </p:spTree>
    <p:extLst>
      <p:ext uri="{BB962C8B-B14F-4D97-AF65-F5344CB8AC3E}">
        <p14:creationId xmlns:p14="http://schemas.microsoft.com/office/powerpoint/2010/main" val="291855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F53A1193-5E7E-4401-9B26-FABA3F869703}" type="datetimeFigureOut">
              <a:rPr lang="en-GB" smtClean="0"/>
              <a:t>19/10/2021</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2D0DF4D3-BA37-41F6-940F-D8E48F4DA29D}" type="slidenum">
              <a:rPr lang="en-GB" smtClean="0"/>
              <a:t>‹#›</a:t>
            </a:fld>
            <a:endParaRPr lang="en-GB"/>
          </a:p>
        </p:txBody>
      </p:sp>
    </p:spTree>
    <p:extLst>
      <p:ext uri="{BB962C8B-B14F-4D97-AF65-F5344CB8AC3E}">
        <p14:creationId xmlns:p14="http://schemas.microsoft.com/office/powerpoint/2010/main" val="1646780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en-GB"/>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F53A1193-5E7E-4401-9B26-FABA3F869703}" type="datetimeFigureOut">
              <a:rPr lang="en-GB" smtClean="0"/>
              <a:t>19/10/2021</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2D0DF4D3-BA37-41F6-940F-D8E48F4DA29D}" type="slidenum">
              <a:rPr lang="en-GB" smtClean="0"/>
              <a:t>‹#›</a:t>
            </a:fld>
            <a:endParaRPr lang="en-GB"/>
          </a:p>
        </p:txBody>
      </p:sp>
    </p:spTree>
    <p:extLst>
      <p:ext uri="{BB962C8B-B14F-4D97-AF65-F5344CB8AC3E}">
        <p14:creationId xmlns:p14="http://schemas.microsoft.com/office/powerpoint/2010/main" val="742877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cs-CZ" smtClean="0"/>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77" indent="0" algn="ctr">
              <a:buNone/>
              <a:defRPr sz="2000"/>
            </a:lvl2pPr>
            <a:lvl3pPr marL="914353" indent="0" algn="ctr">
              <a:buNone/>
              <a:defRPr sz="1800"/>
            </a:lvl3pPr>
            <a:lvl4pPr marL="1371530" indent="0" algn="ctr">
              <a:buNone/>
              <a:defRPr sz="1600"/>
            </a:lvl4pPr>
            <a:lvl5pPr marL="1828706" indent="0" algn="ctr">
              <a:buNone/>
              <a:defRPr sz="1600"/>
            </a:lvl5pPr>
            <a:lvl6pPr marL="2285883" indent="0" algn="ctr">
              <a:buNone/>
              <a:defRPr sz="1600"/>
            </a:lvl6pPr>
            <a:lvl7pPr marL="2743060" indent="0" algn="ctr">
              <a:buNone/>
              <a:defRPr sz="1600"/>
            </a:lvl7pPr>
            <a:lvl8pPr marL="3200236" indent="0" algn="ctr">
              <a:buNone/>
              <a:defRPr sz="1600"/>
            </a:lvl8pPr>
            <a:lvl9pPr marL="3657413" indent="0" algn="ctr">
              <a:buNone/>
              <a:defRPr sz="1600"/>
            </a:lvl9pPr>
          </a:lstStyle>
          <a:p>
            <a:r>
              <a:rPr lang="cs-CZ" smtClean="0"/>
              <a:t>Kliknutím můžete upravit styl předlohy.</a:t>
            </a:r>
            <a:endParaRPr lang="en-US" dirty="0"/>
          </a:p>
        </p:txBody>
      </p:sp>
      <p:sp>
        <p:nvSpPr>
          <p:cNvPr id="4" name="Date Placeholder 3"/>
          <p:cNvSpPr>
            <a:spLocks noGrp="1"/>
          </p:cNvSpPr>
          <p:nvPr>
            <p:ph type="dt" sz="half" idx="10"/>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5" name="Footer Placeholder 4"/>
          <p:cNvSpPr>
            <a:spLocks noGrp="1"/>
          </p:cNvSpPr>
          <p:nvPr>
            <p:ph type="ftr" sz="quarter" idx="11"/>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6" name="Slide Number Placeholder 5"/>
          <p:cNvSpPr>
            <a:spLocks noGrp="1"/>
          </p:cNvSpPr>
          <p:nvPr>
            <p:ph type="sldNum" sz="quarter" idx="12"/>
          </p:nvPr>
        </p:nvSpPr>
        <p:spPr/>
        <p:txBody>
          <a:bodyPr/>
          <a:lstStyle/>
          <a:p>
            <a:pPr defTabSz="642915" fontAlgn="base">
              <a:spcBef>
                <a:spcPct val="0"/>
              </a:spcBef>
              <a:spcAft>
                <a:spcPct val="0"/>
              </a:spcAft>
              <a:defRPr/>
            </a:pPr>
            <a:fld id="{A9832C5D-B77D-F143-BD28-D69EEA09D75B}" type="slidenum">
              <a:rPr lang="cs-CZ" smtClean="0">
                <a:solidFill>
                  <a:prstClr val="black">
                    <a:tint val="75000"/>
                  </a:prstClr>
                </a:solidFill>
                <a:latin typeface="Arial" charset="0"/>
                <a:ea typeface="ＭＳ Ｐゴシック" charset="0"/>
                <a:sym typeface="Arial" charset="0"/>
              </a:rPr>
              <a:pPr defTabSz="642915" fontAlgn="base">
                <a:spcBef>
                  <a:spcPct val="0"/>
                </a:spcBef>
                <a:spcAft>
                  <a:spcPct val="0"/>
                </a:spcAft>
                <a:defRPr/>
              </a:pPr>
              <a:t>‹#›</a:t>
            </a:fld>
            <a:endParaRPr lang="cs-CZ">
              <a:solidFill>
                <a:prstClr val="black">
                  <a:tint val="75000"/>
                </a:prstClr>
              </a:solidFill>
              <a:latin typeface="Arial" charset="0"/>
              <a:ea typeface="ＭＳ Ｐゴシック" charset="0"/>
              <a:sym typeface="Arial" charset="0"/>
            </a:endParaRPr>
          </a:p>
        </p:txBody>
      </p:sp>
    </p:spTree>
    <p:extLst>
      <p:ext uri="{BB962C8B-B14F-4D97-AF65-F5344CB8AC3E}">
        <p14:creationId xmlns:p14="http://schemas.microsoft.com/office/powerpoint/2010/main" val="42107334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5" name="Footer Placeholder 4"/>
          <p:cNvSpPr>
            <a:spLocks noGrp="1"/>
          </p:cNvSpPr>
          <p:nvPr>
            <p:ph type="ftr" sz="quarter" idx="11"/>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6" name="Slide Number Placeholder 5"/>
          <p:cNvSpPr>
            <a:spLocks noGrp="1"/>
          </p:cNvSpPr>
          <p:nvPr>
            <p:ph type="sldNum" sz="quarter" idx="12"/>
          </p:nvPr>
        </p:nvSpPr>
        <p:spPr/>
        <p:txBody>
          <a:bodyPr/>
          <a:lstStyle/>
          <a:p>
            <a:pPr defTabSz="642915" fontAlgn="base">
              <a:spcBef>
                <a:spcPct val="0"/>
              </a:spcBef>
              <a:spcAft>
                <a:spcPct val="0"/>
              </a:spcAft>
              <a:defRPr/>
            </a:pPr>
            <a:fld id="{8D0CBD70-581D-A94D-84AF-998CD1456B66}" type="slidenum">
              <a:rPr lang="cs-CZ" smtClean="0">
                <a:solidFill>
                  <a:prstClr val="black">
                    <a:tint val="75000"/>
                  </a:prstClr>
                </a:solidFill>
                <a:latin typeface="Arial" charset="0"/>
                <a:ea typeface="ＭＳ Ｐゴシック" charset="0"/>
                <a:sym typeface="Arial" charset="0"/>
              </a:rPr>
              <a:pPr defTabSz="642915" fontAlgn="base">
                <a:spcBef>
                  <a:spcPct val="0"/>
                </a:spcBef>
                <a:spcAft>
                  <a:spcPct val="0"/>
                </a:spcAft>
                <a:defRPr/>
              </a:pPr>
              <a:t>‹#›</a:t>
            </a:fld>
            <a:endParaRPr lang="cs-CZ">
              <a:solidFill>
                <a:prstClr val="black">
                  <a:tint val="75000"/>
                </a:prstClr>
              </a:solidFill>
              <a:latin typeface="Arial" charset="0"/>
              <a:ea typeface="ＭＳ Ｐゴシック" charset="0"/>
              <a:sym typeface="Arial" charset="0"/>
            </a:endParaRPr>
          </a:p>
        </p:txBody>
      </p:sp>
    </p:spTree>
    <p:extLst>
      <p:ext uri="{BB962C8B-B14F-4D97-AF65-F5344CB8AC3E}">
        <p14:creationId xmlns:p14="http://schemas.microsoft.com/office/powerpoint/2010/main" val="273285352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cs-CZ" smtClean="0"/>
              <a:t>Kliknutím lze upravit styl.</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177" indent="0">
              <a:buNone/>
              <a:defRPr sz="2000">
                <a:solidFill>
                  <a:schemeClr val="tx1">
                    <a:tint val="75000"/>
                  </a:schemeClr>
                </a:solidFill>
              </a:defRPr>
            </a:lvl2pPr>
            <a:lvl3pPr marL="914353" indent="0">
              <a:buNone/>
              <a:defRPr sz="1800">
                <a:solidFill>
                  <a:schemeClr val="tx1">
                    <a:tint val="75000"/>
                  </a:schemeClr>
                </a:solidFill>
              </a:defRPr>
            </a:lvl3pPr>
            <a:lvl4pPr marL="1371530" indent="0">
              <a:buNone/>
              <a:defRPr sz="1600">
                <a:solidFill>
                  <a:schemeClr val="tx1">
                    <a:tint val="75000"/>
                  </a:schemeClr>
                </a:solidFill>
              </a:defRPr>
            </a:lvl4pPr>
            <a:lvl5pPr marL="1828706" indent="0">
              <a:buNone/>
              <a:defRPr sz="1600">
                <a:solidFill>
                  <a:schemeClr val="tx1">
                    <a:tint val="75000"/>
                  </a:schemeClr>
                </a:solidFill>
              </a:defRPr>
            </a:lvl5pPr>
            <a:lvl6pPr marL="2285883" indent="0">
              <a:buNone/>
              <a:defRPr sz="1600">
                <a:solidFill>
                  <a:schemeClr val="tx1">
                    <a:tint val="75000"/>
                  </a:schemeClr>
                </a:solidFill>
              </a:defRPr>
            </a:lvl6pPr>
            <a:lvl7pPr marL="2743060" indent="0">
              <a:buNone/>
              <a:defRPr sz="1600">
                <a:solidFill>
                  <a:schemeClr val="tx1">
                    <a:tint val="75000"/>
                  </a:schemeClr>
                </a:solidFill>
              </a:defRPr>
            </a:lvl7pPr>
            <a:lvl8pPr marL="3200236" indent="0">
              <a:buNone/>
              <a:defRPr sz="1600">
                <a:solidFill>
                  <a:schemeClr val="tx1">
                    <a:tint val="75000"/>
                  </a:schemeClr>
                </a:solidFill>
              </a:defRPr>
            </a:lvl8pPr>
            <a:lvl9pPr marL="3657413" indent="0">
              <a:buNone/>
              <a:defRPr sz="16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5" name="Footer Placeholder 4"/>
          <p:cNvSpPr>
            <a:spLocks noGrp="1"/>
          </p:cNvSpPr>
          <p:nvPr>
            <p:ph type="ftr" sz="quarter" idx="11"/>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6" name="Slide Number Placeholder 5"/>
          <p:cNvSpPr>
            <a:spLocks noGrp="1"/>
          </p:cNvSpPr>
          <p:nvPr>
            <p:ph type="sldNum" sz="quarter" idx="12"/>
          </p:nvPr>
        </p:nvSpPr>
        <p:spPr/>
        <p:txBody>
          <a:bodyPr/>
          <a:lstStyle/>
          <a:p>
            <a:pPr defTabSz="642915" fontAlgn="base">
              <a:spcBef>
                <a:spcPct val="0"/>
              </a:spcBef>
              <a:spcAft>
                <a:spcPct val="0"/>
              </a:spcAft>
              <a:defRPr/>
            </a:pPr>
            <a:fld id="{8D0CBD70-581D-A94D-84AF-998CD1456B66}" type="slidenum">
              <a:rPr lang="cs-CZ" smtClean="0">
                <a:solidFill>
                  <a:prstClr val="black">
                    <a:tint val="75000"/>
                  </a:prstClr>
                </a:solidFill>
                <a:latin typeface="Arial" charset="0"/>
                <a:ea typeface="ＭＳ Ｐゴシック" charset="0"/>
                <a:sym typeface="Arial" charset="0"/>
              </a:rPr>
              <a:pPr defTabSz="642915" fontAlgn="base">
                <a:spcBef>
                  <a:spcPct val="0"/>
                </a:spcBef>
                <a:spcAft>
                  <a:spcPct val="0"/>
                </a:spcAft>
                <a:defRPr/>
              </a:pPr>
              <a:t>‹#›</a:t>
            </a:fld>
            <a:endParaRPr lang="cs-CZ">
              <a:solidFill>
                <a:prstClr val="black">
                  <a:tint val="75000"/>
                </a:prstClr>
              </a:solidFill>
              <a:latin typeface="Arial" charset="0"/>
              <a:ea typeface="ＭＳ Ｐゴシック" charset="0"/>
              <a:sym typeface="Arial" charset="0"/>
            </a:endParaRPr>
          </a:p>
        </p:txBody>
      </p:sp>
    </p:spTree>
    <p:extLst>
      <p:ext uri="{BB962C8B-B14F-4D97-AF65-F5344CB8AC3E}">
        <p14:creationId xmlns:p14="http://schemas.microsoft.com/office/powerpoint/2010/main" val="248681544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6" name="Footer Placeholder 5"/>
          <p:cNvSpPr>
            <a:spLocks noGrp="1"/>
          </p:cNvSpPr>
          <p:nvPr>
            <p:ph type="ftr" sz="quarter" idx="11"/>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7" name="Slide Number Placeholder 6"/>
          <p:cNvSpPr>
            <a:spLocks noGrp="1"/>
          </p:cNvSpPr>
          <p:nvPr>
            <p:ph type="sldNum" sz="quarter" idx="12"/>
          </p:nvPr>
        </p:nvSpPr>
        <p:spPr/>
        <p:txBody>
          <a:bodyPr/>
          <a:lstStyle/>
          <a:p>
            <a:pPr defTabSz="642915" fontAlgn="base">
              <a:spcBef>
                <a:spcPct val="0"/>
              </a:spcBef>
              <a:spcAft>
                <a:spcPct val="0"/>
              </a:spcAft>
              <a:defRPr/>
            </a:pPr>
            <a:fld id="{3ABC68C3-ACFC-B74A-A3E4-29BEB62C3AEA}" type="slidenum">
              <a:rPr lang="cs-CZ" smtClean="0">
                <a:solidFill>
                  <a:prstClr val="black">
                    <a:tint val="75000"/>
                  </a:prstClr>
                </a:solidFill>
                <a:latin typeface="Arial" charset="0"/>
                <a:ea typeface="ＭＳ Ｐゴシック" charset="0"/>
                <a:sym typeface="Arial" charset="0"/>
              </a:rPr>
              <a:pPr defTabSz="642915" fontAlgn="base">
                <a:spcBef>
                  <a:spcPct val="0"/>
                </a:spcBef>
                <a:spcAft>
                  <a:spcPct val="0"/>
                </a:spcAft>
                <a:defRPr/>
              </a:pPr>
              <a:t>‹#›</a:t>
            </a:fld>
            <a:endParaRPr lang="cs-CZ">
              <a:solidFill>
                <a:prstClr val="black">
                  <a:tint val="75000"/>
                </a:prstClr>
              </a:solidFill>
              <a:latin typeface="Arial" charset="0"/>
              <a:ea typeface="ＭＳ Ｐゴシック" charset="0"/>
              <a:sym typeface="Arial" charset="0"/>
            </a:endParaRPr>
          </a:p>
        </p:txBody>
      </p:sp>
    </p:spTree>
    <p:extLst>
      <p:ext uri="{BB962C8B-B14F-4D97-AF65-F5344CB8AC3E}">
        <p14:creationId xmlns:p14="http://schemas.microsoft.com/office/powerpoint/2010/main" val="136908786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cs-CZ" smtClean="0"/>
              <a:t>Upravte styly předlohy textu.</a:t>
            </a:r>
          </a:p>
        </p:txBody>
      </p:sp>
      <p:sp>
        <p:nvSpPr>
          <p:cNvPr id="4" name="Content Placeholder 3"/>
          <p:cNvSpPr>
            <a:spLocks noGrp="1"/>
          </p:cNvSpPr>
          <p:nvPr>
            <p:ph sz="half" idx="2"/>
          </p:nvPr>
        </p:nvSpPr>
        <p:spPr>
          <a:xfrm>
            <a:off x="839789"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cs-CZ" smtClean="0"/>
              <a:t>Upravte styly předlohy textu.</a:t>
            </a:r>
          </a:p>
        </p:txBody>
      </p:sp>
      <p:sp>
        <p:nvSpPr>
          <p:cNvPr id="6" name="Content Placeholder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8" name="Footer Placeholder 7"/>
          <p:cNvSpPr>
            <a:spLocks noGrp="1"/>
          </p:cNvSpPr>
          <p:nvPr>
            <p:ph type="ftr" sz="quarter" idx="11"/>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9" name="Slide Number Placeholder 8"/>
          <p:cNvSpPr>
            <a:spLocks noGrp="1"/>
          </p:cNvSpPr>
          <p:nvPr>
            <p:ph type="sldNum" sz="quarter" idx="12"/>
          </p:nvPr>
        </p:nvSpPr>
        <p:spPr/>
        <p:txBody>
          <a:bodyPr/>
          <a:lstStyle/>
          <a:p>
            <a:pPr defTabSz="642915" fontAlgn="base">
              <a:spcBef>
                <a:spcPct val="0"/>
              </a:spcBef>
              <a:spcAft>
                <a:spcPct val="0"/>
              </a:spcAft>
              <a:defRPr/>
            </a:pPr>
            <a:fld id="{FEAFC02F-F0FD-9843-8B85-C9969C84E507}" type="slidenum">
              <a:rPr lang="cs-CZ" smtClean="0">
                <a:solidFill>
                  <a:prstClr val="black">
                    <a:tint val="75000"/>
                  </a:prstClr>
                </a:solidFill>
                <a:latin typeface="Arial" charset="0"/>
                <a:ea typeface="ＭＳ Ｐゴシック" charset="0"/>
                <a:sym typeface="Arial" charset="0"/>
              </a:rPr>
              <a:pPr defTabSz="642915" fontAlgn="base">
                <a:spcBef>
                  <a:spcPct val="0"/>
                </a:spcBef>
                <a:spcAft>
                  <a:spcPct val="0"/>
                </a:spcAft>
                <a:defRPr/>
              </a:pPr>
              <a:t>‹#›</a:t>
            </a:fld>
            <a:endParaRPr lang="cs-CZ">
              <a:solidFill>
                <a:prstClr val="black">
                  <a:tint val="75000"/>
                </a:prstClr>
              </a:solidFill>
              <a:latin typeface="Arial" charset="0"/>
              <a:ea typeface="ＭＳ Ｐゴシック" charset="0"/>
              <a:sym typeface="Arial" charset="0"/>
            </a:endParaRPr>
          </a:p>
        </p:txBody>
      </p:sp>
    </p:spTree>
    <p:extLst>
      <p:ext uri="{BB962C8B-B14F-4D97-AF65-F5344CB8AC3E}">
        <p14:creationId xmlns:p14="http://schemas.microsoft.com/office/powerpoint/2010/main" val="26742833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4" name="Footer Placeholder 3"/>
          <p:cNvSpPr>
            <a:spLocks noGrp="1"/>
          </p:cNvSpPr>
          <p:nvPr>
            <p:ph type="ftr" sz="quarter" idx="11"/>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5" name="Slide Number Placeholder 4"/>
          <p:cNvSpPr>
            <a:spLocks noGrp="1"/>
          </p:cNvSpPr>
          <p:nvPr>
            <p:ph type="sldNum" sz="quarter" idx="12"/>
          </p:nvPr>
        </p:nvSpPr>
        <p:spPr/>
        <p:txBody>
          <a:bodyPr/>
          <a:lstStyle/>
          <a:p>
            <a:pPr defTabSz="642915" fontAlgn="base">
              <a:spcBef>
                <a:spcPct val="0"/>
              </a:spcBef>
              <a:spcAft>
                <a:spcPct val="0"/>
              </a:spcAft>
              <a:defRPr/>
            </a:pPr>
            <a:fld id="{8D0CBD70-581D-A94D-84AF-998CD1456B66}" type="slidenum">
              <a:rPr lang="cs-CZ" smtClean="0">
                <a:solidFill>
                  <a:prstClr val="black">
                    <a:tint val="75000"/>
                  </a:prstClr>
                </a:solidFill>
                <a:latin typeface="Arial" charset="0"/>
                <a:ea typeface="ＭＳ Ｐゴシック" charset="0"/>
                <a:sym typeface="Arial" charset="0"/>
              </a:rPr>
              <a:pPr defTabSz="642915" fontAlgn="base">
                <a:spcBef>
                  <a:spcPct val="0"/>
                </a:spcBef>
                <a:spcAft>
                  <a:spcPct val="0"/>
                </a:spcAft>
                <a:defRPr/>
              </a:pPr>
              <a:t>‹#›</a:t>
            </a:fld>
            <a:endParaRPr lang="cs-CZ">
              <a:solidFill>
                <a:prstClr val="black">
                  <a:tint val="75000"/>
                </a:prstClr>
              </a:solidFill>
              <a:latin typeface="Arial" charset="0"/>
              <a:ea typeface="ＭＳ Ｐゴシック" charset="0"/>
              <a:sym typeface="Arial" charset="0"/>
            </a:endParaRPr>
          </a:p>
        </p:txBody>
      </p:sp>
    </p:spTree>
    <p:extLst>
      <p:ext uri="{BB962C8B-B14F-4D97-AF65-F5344CB8AC3E}">
        <p14:creationId xmlns:p14="http://schemas.microsoft.com/office/powerpoint/2010/main" val="3768041040"/>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3" name="Footer Placeholder 2"/>
          <p:cNvSpPr>
            <a:spLocks noGrp="1"/>
          </p:cNvSpPr>
          <p:nvPr>
            <p:ph type="ftr" sz="quarter" idx="11"/>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4" name="Slide Number Placeholder 3"/>
          <p:cNvSpPr>
            <a:spLocks noGrp="1"/>
          </p:cNvSpPr>
          <p:nvPr>
            <p:ph type="sldNum" sz="quarter" idx="12"/>
          </p:nvPr>
        </p:nvSpPr>
        <p:spPr/>
        <p:txBody>
          <a:bodyPr/>
          <a:lstStyle/>
          <a:p>
            <a:pPr defTabSz="642915" fontAlgn="base">
              <a:spcBef>
                <a:spcPct val="0"/>
              </a:spcBef>
              <a:spcAft>
                <a:spcPct val="0"/>
              </a:spcAft>
              <a:defRPr/>
            </a:pPr>
            <a:fld id="{87BFDE18-F559-A74B-918C-FE44D2949D54}" type="slidenum">
              <a:rPr lang="cs-CZ" smtClean="0">
                <a:solidFill>
                  <a:prstClr val="black">
                    <a:tint val="75000"/>
                  </a:prstClr>
                </a:solidFill>
                <a:latin typeface="Arial" charset="0"/>
                <a:ea typeface="ＭＳ Ｐゴシック" charset="0"/>
                <a:sym typeface="Arial" charset="0"/>
              </a:rPr>
              <a:pPr defTabSz="642915" fontAlgn="base">
                <a:spcBef>
                  <a:spcPct val="0"/>
                </a:spcBef>
                <a:spcAft>
                  <a:spcPct val="0"/>
                </a:spcAft>
                <a:defRPr/>
              </a:pPr>
              <a:t>‹#›</a:t>
            </a:fld>
            <a:endParaRPr lang="cs-CZ">
              <a:solidFill>
                <a:prstClr val="black">
                  <a:tint val="75000"/>
                </a:prstClr>
              </a:solidFill>
              <a:latin typeface="Arial" charset="0"/>
              <a:ea typeface="ＭＳ Ｐゴシック" charset="0"/>
              <a:sym typeface="Arial" charset="0"/>
            </a:endParaRPr>
          </a:p>
        </p:txBody>
      </p:sp>
    </p:spTree>
    <p:extLst>
      <p:ext uri="{BB962C8B-B14F-4D97-AF65-F5344CB8AC3E}">
        <p14:creationId xmlns:p14="http://schemas.microsoft.com/office/powerpoint/2010/main" val="8817276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6" name="Footer Placeholder 5"/>
          <p:cNvSpPr>
            <a:spLocks noGrp="1"/>
          </p:cNvSpPr>
          <p:nvPr>
            <p:ph type="ftr" sz="quarter" idx="11"/>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7" name="Slide Number Placeholder 6"/>
          <p:cNvSpPr>
            <a:spLocks noGrp="1"/>
          </p:cNvSpPr>
          <p:nvPr>
            <p:ph type="sldNum" sz="quarter" idx="12"/>
          </p:nvPr>
        </p:nvSpPr>
        <p:spPr/>
        <p:txBody>
          <a:bodyPr/>
          <a:lstStyle/>
          <a:p>
            <a:pPr defTabSz="642915" fontAlgn="base">
              <a:spcBef>
                <a:spcPct val="0"/>
              </a:spcBef>
              <a:spcAft>
                <a:spcPct val="0"/>
              </a:spcAft>
              <a:defRPr/>
            </a:pPr>
            <a:fld id="{A42FBEAE-FA61-A749-929D-837BB5B63640}" type="slidenum">
              <a:rPr lang="cs-CZ" smtClean="0">
                <a:solidFill>
                  <a:prstClr val="black">
                    <a:tint val="75000"/>
                  </a:prstClr>
                </a:solidFill>
                <a:latin typeface="Arial" charset="0"/>
                <a:ea typeface="ＭＳ Ｐゴシック" charset="0"/>
                <a:sym typeface="Arial" charset="0"/>
              </a:rPr>
              <a:pPr defTabSz="642915" fontAlgn="base">
                <a:spcBef>
                  <a:spcPct val="0"/>
                </a:spcBef>
                <a:spcAft>
                  <a:spcPct val="0"/>
                </a:spcAft>
                <a:defRPr/>
              </a:pPr>
              <a:t>‹#›</a:t>
            </a:fld>
            <a:endParaRPr lang="cs-CZ">
              <a:solidFill>
                <a:prstClr val="black">
                  <a:tint val="75000"/>
                </a:prstClr>
              </a:solidFill>
              <a:latin typeface="Arial" charset="0"/>
              <a:ea typeface="ＭＳ Ｐゴシック" charset="0"/>
              <a:sym typeface="Arial" charset="0"/>
            </a:endParaRPr>
          </a:p>
        </p:txBody>
      </p:sp>
    </p:spTree>
    <p:extLst>
      <p:ext uri="{BB962C8B-B14F-4D97-AF65-F5344CB8AC3E}">
        <p14:creationId xmlns:p14="http://schemas.microsoft.com/office/powerpoint/2010/main" val="48183016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F53A1193-5E7E-4401-9B26-FABA3F869703}" type="datetimeFigureOut">
              <a:rPr lang="en-GB" smtClean="0"/>
              <a:t>19/10/2021</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2D0DF4D3-BA37-41F6-940F-D8E48F4DA29D}" type="slidenum">
              <a:rPr lang="en-GB" smtClean="0"/>
              <a:t>‹#›</a:t>
            </a:fld>
            <a:endParaRPr lang="en-GB"/>
          </a:p>
        </p:txBody>
      </p:sp>
    </p:spTree>
    <p:extLst>
      <p:ext uri="{BB962C8B-B14F-4D97-AF65-F5344CB8AC3E}">
        <p14:creationId xmlns:p14="http://schemas.microsoft.com/office/powerpoint/2010/main" val="4054591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6" name="Footer Placeholder 5"/>
          <p:cNvSpPr>
            <a:spLocks noGrp="1"/>
          </p:cNvSpPr>
          <p:nvPr>
            <p:ph type="ftr" sz="quarter" idx="11"/>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7" name="Slide Number Placeholder 6"/>
          <p:cNvSpPr>
            <a:spLocks noGrp="1"/>
          </p:cNvSpPr>
          <p:nvPr>
            <p:ph type="sldNum" sz="quarter" idx="12"/>
          </p:nvPr>
        </p:nvSpPr>
        <p:spPr/>
        <p:txBody>
          <a:bodyPr/>
          <a:lstStyle/>
          <a:p>
            <a:pPr defTabSz="642915" fontAlgn="base">
              <a:spcBef>
                <a:spcPct val="0"/>
              </a:spcBef>
              <a:spcAft>
                <a:spcPct val="0"/>
              </a:spcAft>
              <a:defRPr/>
            </a:pPr>
            <a:fld id="{6A63C295-B52E-9F4D-AECE-17A1B9BAF4C3}" type="slidenum">
              <a:rPr lang="cs-CZ" smtClean="0">
                <a:solidFill>
                  <a:prstClr val="black">
                    <a:tint val="75000"/>
                  </a:prstClr>
                </a:solidFill>
                <a:latin typeface="Arial" charset="0"/>
                <a:ea typeface="ＭＳ Ｐゴシック" charset="0"/>
                <a:sym typeface="Arial" charset="0"/>
              </a:rPr>
              <a:pPr defTabSz="642915" fontAlgn="base">
                <a:spcBef>
                  <a:spcPct val="0"/>
                </a:spcBef>
                <a:spcAft>
                  <a:spcPct val="0"/>
                </a:spcAft>
                <a:defRPr/>
              </a:pPr>
              <a:t>‹#›</a:t>
            </a:fld>
            <a:endParaRPr lang="cs-CZ">
              <a:solidFill>
                <a:prstClr val="black">
                  <a:tint val="75000"/>
                </a:prstClr>
              </a:solidFill>
              <a:latin typeface="Arial" charset="0"/>
              <a:ea typeface="ＭＳ Ｐゴシック" charset="0"/>
              <a:sym typeface="Arial" charset="0"/>
            </a:endParaRPr>
          </a:p>
        </p:txBody>
      </p:sp>
    </p:spTree>
    <p:extLst>
      <p:ext uri="{BB962C8B-B14F-4D97-AF65-F5344CB8AC3E}">
        <p14:creationId xmlns:p14="http://schemas.microsoft.com/office/powerpoint/2010/main" val="200765919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5" name="Footer Placeholder 4"/>
          <p:cNvSpPr>
            <a:spLocks noGrp="1"/>
          </p:cNvSpPr>
          <p:nvPr>
            <p:ph type="ftr" sz="quarter" idx="11"/>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6" name="Slide Number Placeholder 5"/>
          <p:cNvSpPr>
            <a:spLocks noGrp="1"/>
          </p:cNvSpPr>
          <p:nvPr>
            <p:ph type="sldNum" sz="quarter" idx="12"/>
          </p:nvPr>
        </p:nvSpPr>
        <p:spPr/>
        <p:txBody>
          <a:bodyPr/>
          <a:lstStyle/>
          <a:p>
            <a:pPr defTabSz="642915" fontAlgn="base">
              <a:spcBef>
                <a:spcPct val="0"/>
              </a:spcBef>
              <a:spcAft>
                <a:spcPct val="0"/>
              </a:spcAft>
              <a:defRPr/>
            </a:pPr>
            <a:fld id="{3F8CCAEC-C0BE-FE4E-AE1B-384F530CEDA7}" type="slidenum">
              <a:rPr lang="cs-CZ" smtClean="0">
                <a:solidFill>
                  <a:prstClr val="black">
                    <a:tint val="75000"/>
                  </a:prstClr>
                </a:solidFill>
                <a:latin typeface="Arial" charset="0"/>
                <a:ea typeface="ＭＳ Ｐゴシック" charset="0"/>
                <a:sym typeface="Arial" charset="0"/>
              </a:rPr>
              <a:pPr defTabSz="642915" fontAlgn="base">
                <a:spcBef>
                  <a:spcPct val="0"/>
                </a:spcBef>
                <a:spcAft>
                  <a:spcPct val="0"/>
                </a:spcAft>
                <a:defRPr/>
              </a:pPr>
              <a:t>‹#›</a:t>
            </a:fld>
            <a:endParaRPr lang="cs-CZ">
              <a:solidFill>
                <a:prstClr val="black">
                  <a:tint val="75000"/>
                </a:prstClr>
              </a:solidFill>
              <a:latin typeface="Arial" charset="0"/>
              <a:ea typeface="ＭＳ Ｐゴシック" charset="0"/>
              <a:sym typeface="Arial" charset="0"/>
            </a:endParaRPr>
          </a:p>
        </p:txBody>
      </p:sp>
    </p:spTree>
    <p:extLst>
      <p:ext uri="{BB962C8B-B14F-4D97-AF65-F5344CB8AC3E}">
        <p14:creationId xmlns:p14="http://schemas.microsoft.com/office/powerpoint/2010/main" val="267488008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5" name="Footer Placeholder 4"/>
          <p:cNvSpPr>
            <a:spLocks noGrp="1"/>
          </p:cNvSpPr>
          <p:nvPr>
            <p:ph type="ftr" sz="quarter" idx="11"/>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6" name="Slide Number Placeholder 5"/>
          <p:cNvSpPr>
            <a:spLocks noGrp="1"/>
          </p:cNvSpPr>
          <p:nvPr>
            <p:ph type="sldNum" sz="quarter" idx="12"/>
          </p:nvPr>
        </p:nvSpPr>
        <p:spPr/>
        <p:txBody>
          <a:bodyPr/>
          <a:lstStyle/>
          <a:p>
            <a:pPr defTabSz="642915" fontAlgn="base">
              <a:spcBef>
                <a:spcPct val="0"/>
              </a:spcBef>
              <a:spcAft>
                <a:spcPct val="0"/>
              </a:spcAft>
              <a:defRPr/>
            </a:pPr>
            <a:fld id="{2061794F-79C0-B443-A846-36D1209FE7D6}" type="slidenum">
              <a:rPr lang="cs-CZ" smtClean="0">
                <a:solidFill>
                  <a:prstClr val="black">
                    <a:tint val="75000"/>
                  </a:prstClr>
                </a:solidFill>
                <a:latin typeface="Arial" charset="0"/>
                <a:ea typeface="ＭＳ Ｐゴシック" charset="0"/>
                <a:sym typeface="Arial" charset="0"/>
              </a:rPr>
              <a:pPr defTabSz="642915" fontAlgn="base">
                <a:spcBef>
                  <a:spcPct val="0"/>
                </a:spcBef>
                <a:spcAft>
                  <a:spcPct val="0"/>
                </a:spcAft>
                <a:defRPr/>
              </a:pPr>
              <a:t>‹#›</a:t>
            </a:fld>
            <a:endParaRPr lang="cs-CZ">
              <a:solidFill>
                <a:prstClr val="black">
                  <a:tint val="75000"/>
                </a:prstClr>
              </a:solidFill>
              <a:latin typeface="Arial" charset="0"/>
              <a:ea typeface="ＭＳ Ｐゴシック" charset="0"/>
              <a:sym typeface="Arial" charset="0"/>
            </a:endParaRPr>
          </a:p>
        </p:txBody>
      </p:sp>
    </p:spTree>
    <p:extLst>
      <p:ext uri="{BB962C8B-B14F-4D97-AF65-F5344CB8AC3E}">
        <p14:creationId xmlns:p14="http://schemas.microsoft.com/office/powerpoint/2010/main" val="21858511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cs-CZ" smtClean="0"/>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77" indent="0" algn="ctr">
              <a:buNone/>
              <a:defRPr sz="2000"/>
            </a:lvl2pPr>
            <a:lvl3pPr marL="914353" indent="0" algn="ctr">
              <a:buNone/>
              <a:defRPr sz="1800"/>
            </a:lvl3pPr>
            <a:lvl4pPr marL="1371530" indent="0" algn="ctr">
              <a:buNone/>
              <a:defRPr sz="1600"/>
            </a:lvl4pPr>
            <a:lvl5pPr marL="1828706" indent="0" algn="ctr">
              <a:buNone/>
              <a:defRPr sz="1600"/>
            </a:lvl5pPr>
            <a:lvl6pPr marL="2285883" indent="0" algn="ctr">
              <a:buNone/>
              <a:defRPr sz="1600"/>
            </a:lvl6pPr>
            <a:lvl7pPr marL="2743060" indent="0" algn="ctr">
              <a:buNone/>
              <a:defRPr sz="1600"/>
            </a:lvl7pPr>
            <a:lvl8pPr marL="3200236" indent="0" algn="ctr">
              <a:buNone/>
              <a:defRPr sz="1600"/>
            </a:lvl8pPr>
            <a:lvl9pPr marL="3657413" indent="0" algn="ctr">
              <a:buNone/>
              <a:defRPr sz="1600"/>
            </a:lvl9pPr>
          </a:lstStyle>
          <a:p>
            <a:r>
              <a:rPr lang="cs-CZ" smtClean="0"/>
              <a:t>Kliknutím můžete upravit styl předlohy.</a:t>
            </a:r>
            <a:endParaRPr lang="en-US" dirty="0"/>
          </a:p>
        </p:txBody>
      </p:sp>
      <p:sp>
        <p:nvSpPr>
          <p:cNvPr id="4" name="Date Placeholder 3"/>
          <p:cNvSpPr>
            <a:spLocks noGrp="1"/>
          </p:cNvSpPr>
          <p:nvPr>
            <p:ph type="dt" sz="half" idx="10"/>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5" name="Footer Placeholder 4"/>
          <p:cNvSpPr>
            <a:spLocks noGrp="1"/>
          </p:cNvSpPr>
          <p:nvPr>
            <p:ph type="ftr" sz="quarter" idx="11"/>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6" name="Slide Number Placeholder 5"/>
          <p:cNvSpPr>
            <a:spLocks noGrp="1"/>
          </p:cNvSpPr>
          <p:nvPr>
            <p:ph type="sldNum" sz="quarter" idx="12"/>
          </p:nvPr>
        </p:nvSpPr>
        <p:spPr/>
        <p:txBody>
          <a:bodyPr/>
          <a:lstStyle/>
          <a:p>
            <a:pPr defTabSz="642915" fontAlgn="base">
              <a:spcBef>
                <a:spcPct val="0"/>
              </a:spcBef>
              <a:spcAft>
                <a:spcPct val="0"/>
              </a:spcAft>
              <a:defRPr/>
            </a:pPr>
            <a:fld id="{8D0CBD70-581D-A94D-84AF-998CD1456B66}" type="slidenum">
              <a:rPr lang="cs-CZ" smtClean="0">
                <a:solidFill>
                  <a:prstClr val="black">
                    <a:tint val="75000"/>
                  </a:prstClr>
                </a:solidFill>
                <a:latin typeface="Arial" charset="0"/>
                <a:ea typeface="ＭＳ Ｐゴシック" charset="0"/>
                <a:sym typeface="Arial" charset="0"/>
              </a:rPr>
              <a:pPr defTabSz="642915" fontAlgn="base">
                <a:spcBef>
                  <a:spcPct val="0"/>
                </a:spcBef>
                <a:spcAft>
                  <a:spcPct val="0"/>
                </a:spcAft>
                <a:defRPr/>
              </a:pPr>
              <a:t>‹#›</a:t>
            </a:fld>
            <a:endParaRPr lang="cs-CZ">
              <a:solidFill>
                <a:prstClr val="black">
                  <a:tint val="75000"/>
                </a:prstClr>
              </a:solidFill>
              <a:latin typeface="Arial" charset="0"/>
              <a:ea typeface="ＭＳ Ｐゴシック" charset="0"/>
              <a:sym typeface="Arial" charset="0"/>
            </a:endParaRPr>
          </a:p>
        </p:txBody>
      </p:sp>
    </p:spTree>
    <p:extLst>
      <p:ext uri="{BB962C8B-B14F-4D97-AF65-F5344CB8AC3E}">
        <p14:creationId xmlns:p14="http://schemas.microsoft.com/office/powerpoint/2010/main" val="1281213516"/>
      </p:ext>
    </p:extLst>
  </p:cSld>
  <p:clrMapOvr>
    <a:masterClrMapping/>
  </p:clrMapOvr>
  <p:transition>
    <p:fade/>
  </p:transition>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cs-CZ" smtClean="0"/>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77" indent="0" algn="ctr">
              <a:buNone/>
              <a:defRPr sz="2000"/>
            </a:lvl2pPr>
            <a:lvl3pPr marL="914353" indent="0" algn="ctr">
              <a:buNone/>
              <a:defRPr sz="1800"/>
            </a:lvl3pPr>
            <a:lvl4pPr marL="1371530" indent="0" algn="ctr">
              <a:buNone/>
              <a:defRPr sz="1600"/>
            </a:lvl4pPr>
            <a:lvl5pPr marL="1828706" indent="0" algn="ctr">
              <a:buNone/>
              <a:defRPr sz="1600"/>
            </a:lvl5pPr>
            <a:lvl6pPr marL="2285883" indent="0" algn="ctr">
              <a:buNone/>
              <a:defRPr sz="1600"/>
            </a:lvl6pPr>
            <a:lvl7pPr marL="2743060" indent="0" algn="ctr">
              <a:buNone/>
              <a:defRPr sz="1600"/>
            </a:lvl7pPr>
            <a:lvl8pPr marL="3200236" indent="0" algn="ctr">
              <a:buNone/>
              <a:defRPr sz="1600"/>
            </a:lvl8pPr>
            <a:lvl9pPr marL="3657413" indent="0" algn="ctr">
              <a:buNone/>
              <a:defRPr sz="1600"/>
            </a:lvl9pPr>
          </a:lstStyle>
          <a:p>
            <a:r>
              <a:rPr lang="cs-CZ" smtClean="0"/>
              <a:t>Kliknutím můžete upravit styl předlohy.</a:t>
            </a:r>
            <a:endParaRPr lang="en-US" dirty="0"/>
          </a:p>
        </p:txBody>
      </p:sp>
      <p:sp>
        <p:nvSpPr>
          <p:cNvPr id="4" name="Date Placeholder 3"/>
          <p:cNvSpPr>
            <a:spLocks noGrp="1"/>
          </p:cNvSpPr>
          <p:nvPr>
            <p:ph type="dt" sz="half" idx="10"/>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5" name="Footer Placeholder 4"/>
          <p:cNvSpPr>
            <a:spLocks noGrp="1"/>
          </p:cNvSpPr>
          <p:nvPr>
            <p:ph type="ftr" sz="quarter" idx="11"/>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6" name="Slide Number Placeholder 5"/>
          <p:cNvSpPr>
            <a:spLocks noGrp="1"/>
          </p:cNvSpPr>
          <p:nvPr>
            <p:ph type="sldNum" sz="quarter" idx="12"/>
          </p:nvPr>
        </p:nvSpPr>
        <p:spPr/>
        <p:txBody>
          <a:bodyPr/>
          <a:lstStyle/>
          <a:p>
            <a:pPr defTabSz="642915" fontAlgn="base">
              <a:spcBef>
                <a:spcPct val="0"/>
              </a:spcBef>
              <a:spcAft>
                <a:spcPct val="0"/>
              </a:spcAft>
              <a:defRPr/>
            </a:pPr>
            <a:fld id="{A9832C5D-B77D-F143-BD28-D69EEA09D75B}" type="slidenum">
              <a:rPr lang="cs-CZ" smtClean="0">
                <a:solidFill>
                  <a:prstClr val="black">
                    <a:tint val="75000"/>
                  </a:prstClr>
                </a:solidFill>
                <a:latin typeface="Arial" charset="0"/>
                <a:ea typeface="ＭＳ Ｐゴシック" charset="0"/>
                <a:sym typeface="Arial" charset="0"/>
              </a:rPr>
              <a:pPr defTabSz="642915" fontAlgn="base">
                <a:spcBef>
                  <a:spcPct val="0"/>
                </a:spcBef>
                <a:spcAft>
                  <a:spcPct val="0"/>
                </a:spcAft>
                <a:defRPr/>
              </a:pPr>
              <a:t>‹#›</a:t>
            </a:fld>
            <a:endParaRPr lang="cs-CZ">
              <a:solidFill>
                <a:prstClr val="black">
                  <a:tint val="75000"/>
                </a:prstClr>
              </a:solidFill>
              <a:latin typeface="Arial" charset="0"/>
              <a:ea typeface="ＭＳ Ｐゴシック" charset="0"/>
              <a:sym typeface="Arial" charset="0"/>
            </a:endParaRPr>
          </a:p>
        </p:txBody>
      </p:sp>
    </p:spTree>
    <p:extLst>
      <p:ext uri="{BB962C8B-B14F-4D97-AF65-F5344CB8AC3E}">
        <p14:creationId xmlns:p14="http://schemas.microsoft.com/office/powerpoint/2010/main" val="217928960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5" name="Footer Placeholder 4"/>
          <p:cNvSpPr>
            <a:spLocks noGrp="1"/>
          </p:cNvSpPr>
          <p:nvPr>
            <p:ph type="ftr" sz="quarter" idx="11"/>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6" name="Slide Number Placeholder 5"/>
          <p:cNvSpPr>
            <a:spLocks noGrp="1"/>
          </p:cNvSpPr>
          <p:nvPr>
            <p:ph type="sldNum" sz="quarter" idx="12"/>
          </p:nvPr>
        </p:nvSpPr>
        <p:spPr/>
        <p:txBody>
          <a:bodyPr/>
          <a:lstStyle/>
          <a:p>
            <a:pPr defTabSz="642915" fontAlgn="base">
              <a:spcBef>
                <a:spcPct val="0"/>
              </a:spcBef>
              <a:spcAft>
                <a:spcPct val="0"/>
              </a:spcAft>
              <a:defRPr/>
            </a:pPr>
            <a:fld id="{8D0CBD70-581D-A94D-84AF-998CD1456B66}" type="slidenum">
              <a:rPr lang="cs-CZ" smtClean="0">
                <a:solidFill>
                  <a:prstClr val="black">
                    <a:tint val="75000"/>
                  </a:prstClr>
                </a:solidFill>
                <a:latin typeface="Arial" charset="0"/>
                <a:ea typeface="ＭＳ Ｐゴシック" charset="0"/>
                <a:sym typeface="Arial" charset="0"/>
              </a:rPr>
              <a:pPr defTabSz="642915" fontAlgn="base">
                <a:spcBef>
                  <a:spcPct val="0"/>
                </a:spcBef>
                <a:spcAft>
                  <a:spcPct val="0"/>
                </a:spcAft>
                <a:defRPr/>
              </a:pPr>
              <a:t>‹#›</a:t>
            </a:fld>
            <a:endParaRPr lang="cs-CZ">
              <a:solidFill>
                <a:prstClr val="black">
                  <a:tint val="75000"/>
                </a:prstClr>
              </a:solidFill>
              <a:latin typeface="Arial" charset="0"/>
              <a:ea typeface="ＭＳ Ｐゴシック" charset="0"/>
              <a:sym typeface="Arial" charset="0"/>
            </a:endParaRPr>
          </a:p>
        </p:txBody>
      </p:sp>
    </p:spTree>
    <p:extLst>
      <p:ext uri="{BB962C8B-B14F-4D97-AF65-F5344CB8AC3E}">
        <p14:creationId xmlns:p14="http://schemas.microsoft.com/office/powerpoint/2010/main" val="3443452057"/>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cs-CZ" smtClean="0"/>
              <a:t>Kliknutím lze upravit styl.</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177" indent="0">
              <a:buNone/>
              <a:defRPr sz="2000">
                <a:solidFill>
                  <a:schemeClr val="tx1">
                    <a:tint val="75000"/>
                  </a:schemeClr>
                </a:solidFill>
              </a:defRPr>
            </a:lvl2pPr>
            <a:lvl3pPr marL="914353" indent="0">
              <a:buNone/>
              <a:defRPr sz="1800">
                <a:solidFill>
                  <a:schemeClr val="tx1">
                    <a:tint val="75000"/>
                  </a:schemeClr>
                </a:solidFill>
              </a:defRPr>
            </a:lvl3pPr>
            <a:lvl4pPr marL="1371530" indent="0">
              <a:buNone/>
              <a:defRPr sz="1600">
                <a:solidFill>
                  <a:schemeClr val="tx1">
                    <a:tint val="75000"/>
                  </a:schemeClr>
                </a:solidFill>
              </a:defRPr>
            </a:lvl4pPr>
            <a:lvl5pPr marL="1828706" indent="0">
              <a:buNone/>
              <a:defRPr sz="1600">
                <a:solidFill>
                  <a:schemeClr val="tx1">
                    <a:tint val="75000"/>
                  </a:schemeClr>
                </a:solidFill>
              </a:defRPr>
            </a:lvl5pPr>
            <a:lvl6pPr marL="2285883" indent="0">
              <a:buNone/>
              <a:defRPr sz="1600">
                <a:solidFill>
                  <a:schemeClr val="tx1">
                    <a:tint val="75000"/>
                  </a:schemeClr>
                </a:solidFill>
              </a:defRPr>
            </a:lvl6pPr>
            <a:lvl7pPr marL="2743060" indent="0">
              <a:buNone/>
              <a:defRPr sz="1600">
                <a:solidFill>
                  <a:schemeClr val="tx1">
                    <a:tint val="75000"/>
                  </a:schemeClr>
                </a:solidFill>
              </a:defRPr>
            </a:lvl7pPr>
            <a:lvl8pPr marL="3200236" indent="0">
              <a:buNone/>
              <a:defRPr sz="1600">
                <a:solidFill>
                  <a:schemeClr val="tx1">
                    <a:tint val="75000"/>
                  </a:schemeClr>
                </a:solidFill>
              </a:defRPr>
            </a:lvl8pPr>
            <a:lvl9pPr marL="3657413" indent="0">
              <a:buNone/>
              <a:defRPr sz="16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5" name="Footer Placeholder 4"/>
          <p:cNvSpPr>
            <a:spLocks noGrp="1"/>
          </p:cNvSpPr>
          <p:nvPr>
            <p:ph type="ftr" sz="quarter" idx="11"/>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6" name="Slide Number Placeholder 5"/>
          <p:cNvSpPr>
            <a:spLocks noGrp="1"/>
          </p:cNvSpPr>
          <p:nvPr>
            <p:ph type="sldNum" sz="quarter" idx="12"/>
          </p:nvPr>
        </p:nvSpPr>
        <p:spPr/>
        <p:txBody>
          <a:bodyPr/>
          <a:lstStyle/>
          <a:p>
            <a:pPr defTabSz="642915" fontAlgn="base">
              <a:spcBef>
                <a:spcPct val="0"/>
              </a:spcBef>
              <a:spcAft>
                <a:spcPct val="0"/>
              </a:spcAft>
              <a:defRPr/>
            </a:pPr>
            <a:fld id="{8D0CBD70-581D-A94D-84AF-998CD1456B66}" type="slidenum">
              <a:rPr lang="cs-CZ" smtClean="0">
                <a:solidFill>
                  <a:prstClr val="black">
                    <a:tint val="75000"/>
                  </a:prstClr>
                </a:solidFill>
                <a:latin typeface="Arial" charset="0"/>
                <a:ea typeface="ＭＳ Ｐゴシック" charset="0"/>
                <a:sym typeface="Arial" charset="0"/>
              </a:rPr>
              <a:pPr defTabSz="642915" fontAlgn="base">
                <a:spcBef>
                  <a:spcPct val="0"/>
                </a:spcBef>
                <a:spcAft>
                  <a:spcPct val="0"/>
                </a:spcAft>
                <a:defRPr/>
              </a:pPr>
              <a:t>‹#›</a:t>
            </a:fld>
            <a:endParaRPr lang="cs-CZ">
              <a:solidFill>
                <a:prstClr val="black">
                  <a:tint val="75000"/>
                </a:prstClr>
              </a:solidFill>
              <a:latin typeface="Arial" charset="0"/>
              <a:ea typeface="ＭＳ Ｐゴシック" charset="0"/>
              <a:sym typeface="Arial" charset="0"/>
            </a:endParaRPr>
          </a:p>
        </p:txBody>
      </p:sp>
    </p:spTree>
    <p:extLst>
      <p:ext uri="{BB962C8B-B14F-4D97-AF65-F5344CB8AC3E}">
        <p14:creationId xmlns:p14="http://schemas.microsoft.com/office/powerpoint/2010/main" val="2753748183"/>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6" name="Footer Placeholder 5"/>
          <p:cNvSpPr>
            <a:spLocks noGrp="1"/>
          </p:cNvSpPr>
          <p:nvPr>
            <p:ph type="ftr" sz="quarter" idx="11"/>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7" name="Slide Number Placeholder 6"/>
          <p:cNvSpPr>
            <a:spLocks noGrp="1"/>
          </p:cNvSpPr>
          <p:nvPr>
            <p:ph type="sldNum" sz="quarter" idx="12"/>
          </p:nvPr>
        </p:nvSpPr>
        <p:spPr/>
        <p:txBody>
          <a:bodyPr/>
          <a:lstStyle/>
          <a:p>
            <a:pPr defTabSz="642915" fontAlgn="base">
              <a:spcBef>
                <a:spcPct val="0"/>
              </a:spcBef>
              <a:spcAft>
                <a:spcPct val="0"/>
              </a:spcAft>
              <a:defRPr/>
            </a:pPr>
            <a:fld id="{3ABC68C3-ACFC-B74A-A3E4-29BEB62C3AEA}" type="slidenum">
              <a:rPr lang="cs-CZ" smtClean="0">
                <a:solidFill>
                  <a:prstClr val="black">
                    <a:tint val="75000"/>
                  </a:prstClr>
                </a:solidFill>
                <a:latin typeface="Arial" charset="0"/>
                <a:ea typeface="ＭＳ Ｐゴシック" charset="0"/>
                <a:sym typeface="Arial" charset="0"/>
              </a:rPr>
              <a:pPr defTabSz="642915" fontAlgn="base">
                <a:spcBef>
                  <a:spcPct val="0"/>
                </a:spcBef>
                <a:spcAft>
                  <a:spcPct val="0"/>
                </a:spcAft>
                <a:defRPr/>
              </a:pPr>
              <a:t>‹#›</a:t>
            </a:fld>
            <a:endParaRPr lang="cs-CZ">
              <a:solidFill>
                <a:prstClr val="black">
                  <a:tint val="75000"/>
                </a:prstClr>
              </a:solidFill>
              <a:latin typeface="Arial" charset="0"/>
              <a:ea typeface="ＭＳ Ｐゴシック" charset="0"/>
              <a:sym typeface="Arial" charset="0"/>
            </a:endParaRPr>
          </a:p>
        </p:txBody>
      </p:sp>
    </p:spTree>
    <p:extLst>
      <p:ext uri="{BB962C8B-B14F-4D97-AF65-F5344CB8AC3E}">
        <p14:creationId xmlns:p14="http://schemas.microsoft.com/office/powerpoint/2010/main" val="180253186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cs-CZ" smtClean="0"/>
              <a:t>Upravte styly předlohy textu.</a:t>
            </a:r>
          </a:p>
        </p:txBody>
      </p:sp>
      <p:sp>
        <p:nvSpPr>
          <p:cNvPr id="4" name="Content Placeholder 3"/>
          <p:cNvSpPr>
            <a:spLocks noGrp="1"/>
          </p:cNvSpPr>
          <p:nvPr>
            <p:ph sz="half" idx="2"/>
          </p:nvPr>
        </p:nvSpPr>
        <p:spPr>
          <a:xfrm>
            <a:off x="839789"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cs-CZ" smtClean="0"/>
              <a:t>Upravte styly předlohy textu.</a:t>
            </a:r>
          </a:p>
        </p:txBody>
      </p:sp>
      <p:sp>
        <p:nvSpPr>
          <p:cNvPr id="6" name="Content Placeholder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8" name="Footer Placeholder 7"/>
          <p:cNvSpPr>
            <a:spLocks noGrp="1"/>
          </p:cNvSpPr>
          <p:nvPr>
            <p:ph type="ftr" sz="quarter" idx="11"/>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9" name="Slide Number Placeholder 8"/>
          <p:cNvSpPr>
            <a:spLocks noGrp="1"/>
          </p:cNvSpPr>
          <p:nvPr>
            <p:ph type="sldNum" sz="quarter" idx="12"/>
          </p:nvPr>
        </p:nvSpPr>
        <p:spPr/>
        <p:txBody>
          <a:bodyPr/>
          <a:lstStyle/>
          <a:p>
            <a:pPr defTabSz="642915" fontAlgn="base">
              <a:spcBef>
                <a:spcPct val="0"/>
              </a:spcBef>
              <a:spcAft>
                <a:spcPct val="0"/>
              </a:spcAft>
              <a:defRPr/>
            </a:pPr>
            <a:fld id="{FEAFC02F-F0FD-9843-8B85-C9969C84E507}" type="slidenum">
              <a:rPr lang="cs-CZ" smtClean="0">
                <a:solidFill>
                  <a:prstClr val="black">
                    <a:tint val="75000"/>
                  </a:prstClr>
                </a:solidFill>
                <a:latin typeface="Arial" charset="0"/>
                <a:ea typeface="ＭＳ Ｐゴシック" charset="0"/>
                <a:sym typeface="Arial" charset="0"/>
              </a:rPr>
              <a:pPr defTabSz="642915" fontAlgn="base">
                <a:spcBef>
                  <a:spcPct val="0"/>
                </a:spcBef>
                <a:spcAft>
                  <a:spcPct val="0"/>
                </a:spcAft>
                <a:defRPr/>
              </a:pPr>
              <a:t>‹#›</a:t>
            </a:fld>
            <a:endParaRPr lang="cs-CZ">
              <a:solidFill>
                <a:prstClr val="black">
                  <a:tint val="75000"/>
                </a:prstClr>
              </a:solidFill>
              <a:latin typeface="Arial" charset="0"/>
              <a:ea typeface="ＭＳ Ｐゴシック" charset="0"/>
              <a:sym typeface="Arial" charset="0"/>
            </a:endParaRPr>
          </a:p>
        </p:txBody>
      </p:sp>
    </p:spTree>
    <p:extLst>
      <p:ext uri="{BB962C8B-B14F-4D97-AF65-F5344CB8AC3E}">
        <p14:creationId xmlns:p14="http://schemas.microsoft.com/office/powerpoint/2010/main" val="156122264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4" name="Footer Placeholder 3"/>
          <p:cNvSpPr>
            <a:spLocks noGrp="1"/>
          </p:cNvSpPr>
          <p:nvPr>
            <p:ph type="ftr" sz="quarter" idx="11"/>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5" name="Slide Number Placeholder 4"/>
          <p:cNvSpPr>
            <a:spLocks noGrp="1"/>
          </p:cNvSpPr>
          <p:nvPr>
            <p:ph type="sldNum" sz="quarter" idx="12"/>
          </p:nvPr>
        </p:nvSpPr>
        <p:spPr/>
        <p:txBody>
          <a:bodyPr/>
          <a:lstStyle/>
          <a:p>
            <a:pPr defTabSz="642915" fontAlgn="base">
              <a:spcBef>
                <a:spcPct val="0"/>
              </a:spcBef>
              <a:spcAft>
                <a:spcPct val="0"/>
              </a:spcAft>
              <a:defRPr/>
            </a:pPr>
            <a:fld id="{8D0CBD70-581D-A94D-84AF-998CD1456B66}" type="slidenum">
              <a:rPr lang="cs-CZ" smtClean="0">
                <a:solidFill>
                  <a:prstClr val="black">
                    <a:tint val="75000"/>
                  </a:prstClr>
                </a:solidFill>
                <a:latin typeface="Arial" charset="0"/>
                <a:ea typeface="ＭＳ Ｐゴシック" charset="0"/>
                <a:sym typeface="Arial" charset="0"/>
              </a:rPr>
              <a:pPr defTabSz="642915" fontAlgn="base">
                <a:spcBef>
                  <a:spcPct val="0"/>
                </a:spcBef>
                <a:spcAft>
                  <a:spcPct val="0"/>
                </a:spcAft>
                <a:defRPr/>
              </a:pPr>
              <a:t>‹#›</a:t>
            </a:fld>
            <a:endParaRPr lang="cs-CZ">
              <a:solidFill>
                <a:prstClr val="black">
                  <a:tint val="75000"/>
                </a:prstClr>
              </a:solidFill>
              <a:latin typeface="Arial" charset="0"/>
              <a:ea typeface="ＭＳ Ｐゴシック" charset="0"/>
              <a:sym typeface="Arial" charset="0"/>
            </a:endParaRPr>
          </a:p>
        </p:txBody>
      </p:sp>
    </p:spTree>
    <p:extLst>
      <p:ext uri="{BB962C8B-B14F-4D97-AF65-F5344CB8AC3E}">
        <p14:creationId xmlns:p14="http://schemas.microsoft.com/office/powerpoint/2010/main" val="103127806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en-GB"/>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F53A1193-5E7E-4401-9B26-FABA3F869703}" type="datetimeFigureOut">
              <a:rPr lang="en-GB" smtClean="0"/>
              <a:t>19/10/2021</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2D0DF4D3-BA37-41F6-940F-D8E48F4DA29D}" type="slidenum">
              <a:rPr lang="en-GB" smtClean="0"/>
              <a:t>‹#›</a:t>
            </a:fld>
            <a:endParaRPr lang="en-GB"/>
          </a:p>
        </p:txBody>
      </p:sp>
    </p:spTree>
    <p:extLst>
      <p:ext uri="{BB962C8B-B14F-4D97-AF65-F5344CB8AC3E}">
        <p14:creationId xmlns:p14="http://schemas.microsoft.com/office/powerpoint/2010/main" val="1156589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3" name="Footer Placeholder 2"/>
          <p:cNvSpPr>
            <a:spLocks noGrp="1"/>
          </p:cNvSpPr>
          <p:nvPr>
            <p:ph type="ftr" sz="quarter" idx="11"/>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4" name="Slide Number Placeholder 3"/>
          <p:cNvSpPr>
            <a:spLocks noGrp="1"/>
          </p:cNvSpPr>
          <p:nvPr>
            <p:ph type="sldNum" sz="quarter" idx="12"/>
          </p:nvPr>
        </p:nvSpPr>
        <p:spPr/>
        <p:txBody>
          <a:bodyPr/>
          <a:lstStyle/>
          <a:p>
            <a:pPr defTabSz="642915" fontAlgn="base">
              <a:spcBef>
                <a:spcPct val="0"/>
              </a:spcBef>
              <a:spcAft>
                <a:spcPct val="0"/>
              </a:spcAft>
              <a:defRPr/>
            </a:pPr>
            <a:fld id="{87BFDE18-F559-A74B-918C-FE44D2949D54}" type="slidenum">
              <a:rPr lang="cs-CZ" smtClean="0">
                <a:solidFill>
                  <a:prstClr val="black">
                    <a:tint val="75000"/>
                  </a:prstClr>
                </a:solidFill>
                <a:latin typeface="Arial" charset="0"/>
                <a:ea typeface="ＭＳ Ｐゴシック" charset="0"/>
                <a:sym typeface="Arial" charset="0"/>
              </a:rPr>
              <a:pPr defTabSz="642915" fontAlgn="base">
                <a:spcBef>
                  <a:spcPct val="0"/>
                </a:spcBef>
                <a:spcAft>
                  <a:spcPct val="0"/>
                </a:spcAft>
                <a:defRPr/>
              </a:pPr>
              <a:t>‹#›</a:t>
            </a:fld>
            <a:endParaRPr lang="cs-CZ">
              <a:solidFill>
                <a:prstClr val="black">
                  <a:tint val="75000"/>
                </a:prstClr>
              </a:solidFill>
              <a:latin typeface="Arial" charset="0"/>
              <a:ea typeface="ＭＳ Ｐゴシック" charset="0"/>
              <a:sym typeface="Arial" charset="0"/>
            </a:endParaRPr>
          </a:p>
        </p:txBody>
      </p:sp>
    </p:spTree>
    <p:extLst>
      <p:ext uri="{BB962C8B-B14F-4D97-AF65-F5344CB8AC3E}">
        <p14:creationId xmlns:p14="http://schemas.microsoft.com/office/powerpoint/2010/main" val="95131161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6" name="Footer Placeholder 5"/>
          <p:cNvSpPr>
            <a:spLocks noGrp="1"/>
          </p:cNvSpPr>
          <p:nvPr>
            <p:ph type="ftr" sz="quarter" idx="11"/>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7" name="Slide Number Placeholder 6"/>
          <p:cNvSpPr>
            <a:spLocks noGrp="1"/>
          </p:cNvSpPr>
          <p:nvPr>
            <p:ph type="sldNum" sz="quarter" idx="12"/>
          </p:nvPr>
        </p:nvSpPr>
        <p:spPr/>
        <p:txBody>
          <a:bodyPr/>
          <a:lstStyle/>
          <a:p>
            <a:pPr defTabSz="642915" fontAlgn="base">
              <a:spcBef>
                <a:spcPct val="0"/>
              </a:spcBef>
              <a:spcAft>
                <a:spcPct val="0"/>
              </a:spcAft>
              <a:defRPr/>
            </a:pPr>
            <a:fld id="{A42FBEAE-FA61-A749-929D-837BB5B63640}" type="slidenum">
              <a:rPr lang="cs-CZ" smtClean="0">
                <a:solidFill>
                  <a:prstClr val="black">
                    <a:tint val="75000"/>
                  </a:prstClr>
                </a:solidFill>
                <a:latin typeface="Arial" charset="0"/>
                <a:ea typeface="ＭＳ Ｐゴシック" charset="0"/>
                <a:sym typeface="Arial" charset="0"/>
              </a:rPr>
              <a:pPr defTabSz="642915" fontAlgn="base">
                <a:spcBef>
                  <a:spcPct val="0"/>
                </a:spcBef>
                <a:spcAft>
                  <a:spcPct val="0"/>
                </a:spcAft>
                <a:defRPr/>
              </a:pPr>
              <a:t>‹#›</a:t>
            </a:fld>
            <a:endParaRPr lang="cs-CZ">
              <a:solidFill>
                <a:prstClr val="black">
                  <a:tint val="75000"/>
                </a:prstClr>
              </a:solidFill>
              <a:latin typeface="Arial" charset="0"/>
              <a:ea typeface="ＭＳ Ｐゴシック" charset="0"/>
              <a:sym typeface="Arial" charset="0"/>
            </a:endParaRPr>
          </a:p>
        </p:txBody>
      </p:sp>
    </p:spTree>
    <p:extLst>
      <p:ext uri="{BB962C8B-B14F-4D97-AF65-F5344CB8AC3E}">
        <p14:creationId xmlns:p14="http://schemas.microsoft.com/office/powerpoint/2010/main" val="186078426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6" name="Footer Placeholder 5"/>
          <p:cNvSpPr>
            <a:spLocks noGrp="1"/>
          </p:cNvSpPr>
          <p:nvPr>
            <p:ph type="ftr" sz="quarter" idx="11"/>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7" name="Slide Number Placeholder 6"/>
          <p:cNvSpPr>
            <a:spLocks noGrp="1"/>
          </p:cNvSpPr>
          <p:nvPr>
            <p:ph type="sldNum" sz="quarter" idx="12"/>
          </p:nvPr>
        </p:nvSpPr>
        <p:spPr/>
        <p:txBody>
          <a:bodyPr/>
          <a:lstStyle/>
          <a:p>
            <a:pPr defTabSz="642915" fontAlgn="base">
              <a:spcBef>
                <a:spcPct val="0"/>
              </a:spcBef>
              <a:spcAft>
                <a:spcPct val="0"/>
              </a:spcAft>
              <a:defRPr/>
            </a:pPr>
            <a:fld id="{6A63C295-B52E-9F4D-AECE-17A1B9BAF4C3}" type="slidenum">
              <a:rPr lang="cs-CZ" smtClean="0">
                <a:solidFill>
                  <a:prstClr val="black">
                    <a:tint val="75000"/>
                  </a:prstClr>
                </a:solidFill>
                <a:latin typeface="Arial" charset="0"/>
                <a:ea typeface="ＭＳ Ｐゴシック" charset="0"/>
                <a:sym typeface="Arial" charset="0"/>
              </a:rPr>
              <a:pPr defTabSz="642915" fontAlgn="base">
                <a:spcBef>
                  <a:spcPct val="0"/>
                </a:spcBef>
                <a:spcAft>
                  <a:spcPct val="0"/>
                </a:spcAft>
                <a:defRPr/>
              </a:pPr>
              <a:t>‹#›</a:t>
            </a:fld>
            <a:endParaRPr lang="cs-CZ">
              <a:solidFill>
                <a:prstClr val="black">
                  <a:tint val="75000"/>
                </a:prstClr>
              </a:solidFill>
              <a:latin typeface="Arial" charset="0"/>
              <a:ea typeface="ＭＳ Ｐゴシック" charset="0"/>
              <a:sym typeface="Arial" charset="0"/>
            </a:endParaRPr>
          </a:p>
        </p:txBody>
      </p:sp>
    </p:spTree>
    <p:extLst>
      <p:ext uri="{BB962C8B-B14F-4D97-AF65-F5344CB8AC3E}">
        <p14:creationId xmlns:p14="http://schemas.microsoft.com/office/powerpoint/2010/main" val="364442343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5" name="Footer Placeholder 4"/>
          <p:cNvSpPr>
            <a:spLocks noGrp="1"/>
          </p:cNvSpPr>
          <p:nvPr>
            <p:ph type="ftr" sz="quarter" idx="11"/>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6" name="Slide Number Placeholder 5"/>
          <p:cNvSpPr>
            <a:spLocks noGrp="1"/>
          </p:cNvSpPr>
          <p:nvPr>
            <p:ph type="sldNum" sz="quarter" idx="12"/>
          </p:nvPr>
        </p:nvSpPr>
        <p:spPr/>
        <p:txBody>
          <a:bodyPr/>
          <a:lstStyle/>
          <a:p>
            <a:pPr defTabSz="642915" fontAlgn="base">
              <a:spcBef>
                <a:spcPct val="0"/>
              </a:spcBef>
              <a:spcAft>
                <a:spcPct val="0"/>
              </a:spcAft>
              <a:defRPr/>
            </a:pPr>
            <a:fld id="{3F8CCAEC-C0BE-FE4E-AE1B-384F530CEDA7}" type="slidenum">
              <a:rPr lang="cs-CZ" smtClean="0">
                <a:solidFill>
                  <a:prstClr val="black">
                    <a:tint val="75000"/>
                  </a:prstClr>
                </a:solidFill>
                <a:latin typeface="Arial" charset="0"/>
                <a:ea typeface="ＭＳ Ｐゴシック" charset="0"/>
                <a:sym typeface="Arial" charset="0"/>
              </a:rPr>
              <a:pPr defTabSz="642915" fontAlgn="base">
                <a:spcBef>
                  <a:spcPct val="0"/>
                </a:spcBef>
                <a:spcAft>
                  <a:spcPct val="0"/>
                </a:spcAft>
                <a:defRPr/>
              </a:pPr>
              <a:t>‹#›</a:t>
            </a:fld>
            <a:endParaRPr lang="cs-CZ">
              <a:solidFill>
                <a:prstClr val="black">
                  <a:tint val="75000"/>
                </a:prstClr>
              </a:solidFill>
              <a:latin typeface="Arial" charset="0"/>
              <a:ea typeface="ＭＳ Ｐゴシック" charset="0"/>
              <a:sym typeface="Arial" charset="0"/>
            </a:endParaRPr>
          </a:p>
        </p:txBody>
      </p:sp>
    </p:spTree>
    <p:extLst>
      <p:ext uri="{BB962C8B-B14F-4D97-AF65-F5344CB8AC3E}">
        <p14:creationId xmlns:p14="http://schemas.microsoft.com/office/powerpoint/2010/main" val="4173232998"/>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5" name="Footer Placeholder 4"/>
          <p:cNvSpPr>
            <a:spLocks noGrp="1"/>
          </p:cNvSpPr>
          <p:nvPr>
            <p:ph type="ftr" sz="quarter" idx="11"/>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6" name="Slide Number Placeholder 5"/>
          <p:cNvSpPr>
            <a:spLocks noGrp="1"/>
          </p:cNvSpPr>
          <p:nvPr>
            <p:ph type="sldNum" sz="quarter" idx="12"/>
          </p:nvPr>
        </p:nvSpPr>
        <p:spPr/>
        <p:txBody>
          <a:bodyPr/>
          <a:lstStyle/>
          <a:p>
            <a:pPr defTabSz="642915" fontAlgn="base">
              <a:spcBef>
                <a:spcPct val="0"/>
              </a:spcBef>
              <a:spcAft>
                <a:spcPct val="0"/>
              </a:spcAft>
              <a:defRPr/>
            </a:pPr>
            <a:fld id="{2061794F-79C0-B443-A846-36D1209FE7D6}" type="slidenum">
              <a:rPr lang="cs-CZ" smtClean="0">
                <a:solidFill>
                  <a:prstClr val="black">
                    <a:tint val="75000"/>
                  </a:prstClr>
                </a:solidFill>
                <a:latin typeface="Arial" charset="0"/>
                <a:ea typeface="ＭＳ Ｐゴシック" charset="0"/>
                <a:sym typeface="Arial" charset="0"/>
              </a:rPr>
              <a:pPr defTabSz="642915" fontAlgn="base">
                <a:spcBef>
                  <a:spcPct val="0"/>
                </a:spcBef>
                <a:spcAft>
                  <a:spcPct val="0"/>
                </a:spcAft>
                <a:defRPr/>
              </a:pPr>
              <a:t>‹#›</a:t>
            </a:fld>
            <a:endParaRPr lang="cs-CZ">
              <a:solidFill>
                <a:prstClr val="black">
                  <a:tint val="75000"/>
                </a:prstClr>
              </a:solidFill>
              <a:latin typeface="Arial" charset="0"/>
              <a:ea typeface="ＭＳ Ｐゴシック" charset="0"/>
              <a:sym typeface="Arial" charset="0"/>
            </a:endParaRPr>
          </a:p>
        </p:txBody>
      </p:sp>
    </p:spTree>
    <p:extLst>
      <p:ext uri="{BB962C8B-B14F-4D97-AF65-F5344CB8AC3E}">
        <p14:creationId xmlns:p14="http://schemas.microsoft.com/office/powerpoint/2010/main" val="49945189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cs-CZ" smtClean="0"/>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77" indent="0" algn="ctr">
              <a:buNone/>
              <a:defRPr sz="2000"/>
            </a:lvl2pPr>
            <a:lvl3pPr marL="914353" indent="0" algn="ctr">
              <a:buNone/>
              <a:defRPr sz="1800"/>
            </a:lvl3pPr>
            <a:lvl4pPr marL="1371530" indent="0" algn="ctr">
              <a:buNone/>
              <a:defRPr sz="1600"/>
            </a:lvl4pPr>
            <a:lvl5pPr marL="1828706" indent="0" algn="ctr">
              <a:buNone/>
              <a:defRPr sz="1600"/>
            </a:lvl5pPr>
            <a:lvl6pPr marL="2285883" indent="0" algn="ctr">
              <a:buNone/>
              <a:defRPr sz="1600"/>
            </a:lvl6pPr>
            <a:lvl7pPr marL="2743060" indent="0" algn="ctr">
              <a:buNone/>
              <a:defRPr sz="1600"/>
            </a:lvl7pPr>
            <a:lvl8pPr marL="3200236" indent="0" algn="ctr">
              <a:buNone/>
              <a:defRPr sz="1600"/>
            </a:lvl8pPr>
            <a:lvl9pPr marL="3657413" indent="0" algn="ctr">
              <a:buNone/>
              <a:defRPr sz="1600"/>
            </a:lvl9pPr>
          </a:lstStyle>
          <a:p>
            <a:r>
              <a:rPr lang="cs-CZ" smtClean="0"/>
              <a:t>Kliknutím můžete upravit styl předlohy.</a:t>
            </a:r>
            <a:endParaRPr lang="en-US" dirty="0"/>
          </a:p>
        </p:txBody>
      </p:sp>
      <p:sp>
        <p:nvSpPr>
          <p:cNvPr id="4" name="Date Placeholder 3"/>
          <p:cNvSpPr>
            <a:spLocks noGrp="1"/>
          </p:cNvSpPr>
          <p:nvPr>
            <p:ph type="dt" sz="half" idx="10"/>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5" name="Footer Placeholder 4"/>
          <p:cNvSpPr>
            <a:spLocks noGrp="1"/>
          </p:cNvSpPr>
          <p:nvPr>
            <p:ph type="ftr" sz="quarter" idx="11"/>
          </p:nvPr>
        </p:nvSpPr>
        <p:spPr/>
        <p:txBody>
          <a:body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6" name="Slide Number Placeholder 5"/>
          <p:cNvSpPr>
            <a:spLocks noGrp="1"/>
          </p:cNvSpPr>
          <p:nvPr>
            <p:ph type="sldNum" sz="quarter" idx="12"/>
          </p:nvPr>
        </p:nvSpPr>
        <p:spPr/>
        <p:txBody>
          <a:bodyPr/>
          <a:lstStyle/>
          <a:p>
            <a:pPr defTabSz="642915" fontAlgn="base">
              <a:spcBef>
                <a:spcPct val="0"/>
              </a:spcBef>
              <a:spcAft>
                <a:spcPct val="0"/>
              </a:spcAft>
              <a:defRPr/>
            </a:pPr>
            <a:fld id="{8D0CBD70-581D-A94D-84AF-998CD1456B66}" type="slidenum">
              <a:rPr lang="cs-CZ" smtClean="0">
                <a:solidFill>
                  <a:prstClr val="black">
                    <a:tint val="75000"/>
                  </a:prstClr>
                </a:solidFill>
                <a:latin typeface="Arial" charset="0"/>
                <a:ea typeface="ＭＳ Ｐゴシック" charset="0"/>
                <a:sym typeface="Arial" charset="0"/>
              </a:rPr>
              <a:pPr defTabSz="642915" fontAlgn="base">
                <a:spcBef>
                  <a:spcPct val="0"/>
                </a:spcBef>
                <a:spcAft>
                  <a:spcPct val="0"/>
                </a:spcAft>
                <a:defRPr/>
              </a:pPr>
              <a:t>‹#›</a:t>
            </a:fld>
            <a:endParaRPr lang="cs-CZ">
              <a:solidFill>
                <a:prstClr val="black">
                  <a:tint val="75000"/>
                </a:prstClr>
              </a:solidFill>
              <a:latin typeface="Arial" charset="0"/>
              <a:ea typeface="ＭＳ Ｐゴシック" charset="0"/>
              <a:sym typeface="Arial" charset="0"/>
            </a:endParaRPr>
          </a:p>
        </p:txBody>
      </p:sp>
    </p:spTree>
    <p:extLst>
      <p:ext uri="{BB962C8B-B14F-4D97-AF65-F5344CB8AC3E}">
        <p14:creationId xmlns:p14="http://schemas.microsoft.com/office/powerpoint/2010/main" val="1163232447"/>
      </p:ext>
    </p:extLst>
  </p:cSld>
  <p:clrMapOvr>
    <a:masterClrMapping/>
  </p:clrMapOvr>
  <p:transition>
    <p:fade/>
  </p:transition>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datum 4"/>
          <p:cNvSpPr>
            <a:spLocks noGrp="1"/>
          </p:cNvSpPr>
          <p:nvPr>
            <p:ph type="dt" sz="half" idx="10"/>
          </p:nvPr>
        </p:nvSpPr>
        <p:spPr/>
        <p:txBody>
          <a:bodyPr/>
          <a:lstStyle/>
          <a:p>
            <a:fld id="{F53A1193-5E7E-4401-9B26-FABA3F869703}" type="datetimeFigureOut">
              <a:rPr lang="en-GB" smtClean="0"/>
              <a:t>19/10/2021</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2D0DF4D3-BA37-41F6-940F-D8E48F4DA29D}" type="slidenum">
              <a:rPr lang="en-GB" smtClean="0"/>
              <a:t>‹#›</a:t>
            </a:fld>
            <a:endParaRPr lang="en-GB"/>
          </a:p>
        </p:txBody>
      </p:sp>
    </p:spTree>
    <p:extLst>
      <p:ext uri="{BB962C8B-B14F-4D97-AF65-F5344CB8AC3E}">
        <p14:creationId xmlns:p14="http://schemas.microsoft.com/office/powerpoint/2010/main" val="690493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en-GB"/>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7" name="Zástupný symbol pro datum 6"/>
          <p:cNvSpPr>
            <a:spLocks noGrp="1"/>
          </p:cNvSpPr>
          <p:nvPr>
            <p:ph type="dt" sz="half" idx="10"/>
          </p:nvPr>
        </p:nvSpPr>
        <p:spPr/>
        <p:txBody>
          <a:bodyPr/>
          <a:lstStyle/>
          <a:p>
            <a:fld id="{F53A1193-5E7E-4401-9B26-FABA3F869703}" type="datetimeFigureOut">
              <a:rPr lang="en-GB" smtClean="0"/>
              <a:t>19/10/2021</a:t>
            </a:fld>
            <a:endParaRPr lang="en-GB"/>
          </a:p>
        </p:txBody>
      </p:sp>
      <p:sp>
        <p:nvSpPr>
          <p:cNvPr id="8" name="Zástupný symbol pro zápatí 7"/>
          <p:cNvSpPr>
            <a:spLocks noGrp="1"/>
          </p:cNvSpPr>
          <p:nvPr>
            <p:ph type="ftr" sz="quarter" idx="11"/>
          </p:nvPr>
        </p:nvSpPr>
        <p:spPr/>
        <p:txBody>
          <a:bodyPr/>
          <a:lstStyle/>
          <a:p>
            <a:endParaRPr lang="en-GB"/>
          </a:p>
        </p:txBody>
      </p:sp>
      <p:sp>
        <p:nvSpPr>
          <p:cNvPr id="9" name="Zástupný symbol pro číslo snímku 8"/>
          <p:cNvSpPr>
            <a:spLocks noGrp="1"/>
          </p:cNvSpPr>
          <p:nvPr>
            <p:ph type="sldNum" sz="quarter" idx="12"/>
          </p:nvPr>
        </p:nvSpPr>
        <p:spPr/>
        <p:txBody>
          <a:bodyPr/>
          <a:lstStyle/>
          <a:p>
            <a:fld id="{2D0DF4D3-BA37-41F6-940F-D8E48F4DA29D}" type="slidenum">
              <a:rPr lang="en-GB" smtClean="0"/>
              <a:t>‹#›</a:t>
            </a:fld>
            <a:endParaRPr lang="en-GB"/>
          </a:p>
        </p:txBody>
      </p:sp>
    </p:spTree>
    <p:extLst>
      <p:ext uri="{BB962C8B-B14F-4D97-AF65-F5344CB8AC3E}">
        <p14:creationId xmlns:p14="http://schemas.microsoft.com/office/powerpoint/2010/main" val="3159609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datum 2"/>
          <p:cNvSpPr>
            <a:spLocks noGrp="1"/>
          </p:cNvSpPr>
          <p:nvPr>
            <p:ph type="dt" sz="half" idx="10"/>
          </p:nvPr>
        </p:nvSpPr>
        <p:spPr/>
        <p:txBody>
          <a:bodyPr/>
          <a:lstStyle/>
          <a:p>
            <a:fld id="{F53A1193-5E7E-4401-9B26-FABA3F869703}" type="datetimeFigureOut">
              <a:rPr lang="en-GB" smtClean="0"/>
              <a:t>19/10/2021</a:t>
            </a:fld>
            <a:endParaRPr lang="en-GB"/>
          </a:p>
        </p:txBody>
      </p:sp>
      <p:sp>
        <p:nvSpPr>
          <p:cNvPr id="4" name="Zástupný symbol pro zápatí 3"/>
          <p:cNvSpPr>
            <a:spLocks noGrp="1"/>
          </p:cNvSpPr>
          <p:nvPr>
            <p:ph type="ftr" sz="quarter" idx="11"/>
          </p:nvPr>
        </p:nvSpPr>
        <p:spPr/>
        <p:txBody>
          <a:bodyPr/>
          <a:lstStyle/>
          <a:p>
            <a:endParaRPr lang="en-GB"/>
          </a:p>
        </p:txBody>
      </p:sp>
      <p:sp>
        <p:nvSpPr>
          <p:cNvPr id="5" name="Zástupný symbol pro číslo snímku 4"/>
          <p:cNvSpPr>
            <a:spLocks noGrp="1"/>
          </p:cNvSpPr>
          <p:nvPr>
            <p:ph type="sldNum" sz="quarter" idx="12"/>
          </p:nvPr>
        </p:nvSpPr>
        <p:spPr/>
        <p:txBody>
          <a:bodyPr/>
          <a:lstStyle/>
          <a:p>
            <a:fld id="{2D0DF4D3-BA37-41F6-940F-D8E48F4DA29D}" type="slidenum">
              <a:rPr lang="en-GB" smtClean="0"/>
              <a:t>‹#›</a:t>
            </a:fld>
            <a:endParaRPr lang="en-GB"/>
          </a:p>
        </p:txBody>
      </p:sp>
    </p:spTree>
    <p:extLst>
      <p:ext uri="{BB962C8B-B14F-4D97-AF65-F5344CB8AC3E}">
        <p14:creationId xmlns:p14="http://schemas.microsoft.com/office/powerpoint/2010/main" val="4083068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F53A1193-5E7E-4401-9B26-FABA3F869703}" type="datetimeFigureOut">
              <a:rPr lang="en-GB" smtClean="0"/>
              <a:t>19/10/2021</a:t>
            </a:fld>
            <a:endParaRPr lang="en-GB"/>
          </a:p>
        </p:txBody>
      </p:sp>
      <p:sp>
        <p:nvSpPr>
          <p:cNvPr id="3" name="Zástupný symbol pro zápatí 2"/>
          <p:cNvSpPr>
            <a:spLocks noGrp="1"/>
          </p:cNvSpPr>
          <p:nvPr>
            <p:ph type="ftr" sz="quarter" idx="11"/>
          </p:nvPr>
        </p:nvSpPr>
        <p:spPr/>
        <p:txBody>
          <a:bodyPr/>
          <a:lstStyle/>
          <a:p>
            <a:endParaRPr lang="en-GB"/>
          </a:p>
        </p:txBody>
      </p:sp>
      <p:sp>
        <p:nvSpPr>
          <p:cNvPr id="4" name="Zástupný symbol pro číslo snímku 3"/>
          <p:cNvSpPr>
            <a:spLocks noGrp="1"/>
          </p:cNvSpPr>
          <p:nvPr>
            <p:ph type="sldNum" sz="quarter" idx="12"/>
          </p:nvPr>
        </p:nvSpPr>
        <p:spPr/>
        <p:txBody>
          <a:bodyPr/>
          <a:lstStyle/>
          <a:p>
            <a:fld id="{2D0DF4D3-BA37-41F6-940F-D8E48F4DA29D}" type="slidenum">
              <a:rPr lang="en-GB" smtClean="0"/>
              <a:t>‹#›</a:t>
            </a:fld>
            <a:endParaRPr lang="en-GB"/>
          </a:p>
        </p:txBody>
      </p:sp>
    </p:spTree>
    <p:extLst>
      <p:ext uri="{BB962C8B-B14F-4D97-AF65-F5344CB8AC3E}">
        <p14:creationId xmlns:p14="http://schemas.microsoft.com/office/powerpoint/2010/main" val="724263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en-GB"/>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F53A1193-5E7E-4401-9B26-FABA3F869703}" type="datetimeFigureOut">
              <a:rPr lang="en-GB" smtClean="0"/>
              <a:t>19/10/2021</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2D0DF4D3-BA37-41F6-940F-D8E48F4DA29D}" type="slidenum">
              <a:rPr lang="en-GB" smtClean="0"/>
              <a:t>‹#›</a:t>
            </a:fld>
            <a:endParaRPr lang="en-GB"/>
          </a:p>
        </p:txBody>
      </p:sp>
    </p:spTree>
    <p:extLst>
      <p:ext uri="{BB962C8B-B14F-4D97-AF65-F5344CB8AC3E}">
        <p14:creationId xmlns:p14="http://schemas.microsoft.com/office/powerpoint/2010/main" val="2560831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en-GB"/>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F53A1193-5E7E-4401-9B26-FABA3F869703}" type="datetimeFigureOut">
              <a:rPr lang="en-GB" smtClean="0"/>
              <a:t>19/10/2021</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2D0DF4D3-BA37-41F6-940F-D8E48F4DA29D}" type="slidenum">
              <a:rPr lang="en-GB" smtClean="0"/>
              <a:t>‹#›</a:t>
            </a:fld>
            <a:endParaRPr lang="en-GB"/>
          </a:p>
        </p:txBody>
      </p:sp>
    </p:spTree>
    <p:extLst>
      <p:ext uri="{BB962C8B-B14F-4D97-AF65-F5344CB8AC3E}">
        <p14:creationId xmlns:p14="http://schemas.microsoft.com/office/powerpoint/2010/main" val="4206313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en-GB"/>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3A1193-5E7E-4401-9B26-FABA3F869703}" type="datetimeFigureOut">
              <a:rPr lang="en-GB" smtClean="0"/>
              <a:t>19/10/2021</a:t>
            </a:fld>
            <a:endParaRPr lang="en-GB"/>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DF4D3-BA37-41F6-940F-D8E48F4DA29D}" type="slidenum">
              <a:rPr lang="en-GB" smtClean="0"/>
              <a:t>‹#›</a:t>
            </a:fld>
            <a:endParaRPr lang="en-GB"/>
          </a:p>
        </p:txBody>
      </p:sp>
    </p:spTree>
    <p:extLst>
      <p:ext uri="{BB962C8B-B14F-4D97-AF65-F5344CB8AC3E}">
        <p14:creationId xmlns:p14="http://schemas.microsoft.com/office/powerpoint/2010/main" val="4274859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42915" fontAlgn="base">
              <a:spcBef>
                <a:spcPct val="0"/>
              </a:spcBef>
              <a:spcAft>
                <a:spcPct val="0"/>
              </a:spcAft>
              <a:defRPr/>
            </a:pPr>
            <a:fld id="{8D0CBD70-581D-A94D-84AF-998CD1456B66}" type="slidenum">
              <a:rPr lang="cs-CZ" smtClean="0">
                <a:solidFill>
                  <a:prstClr val="black">
                    <a:tint val="75000"/>
                  </a:prstClr>
                </a:solidFill>
                <a:latin typeface="Arial" charset="0"/>
                <a:ea typeface="ＭＳ Ｐゴシック" charset="0"/>
                <a:sym typeface="Arial" charset="0"/>
              </a:rPr>
              <a:pPr defTabSz="642915" fontAlgn="base">
                <a:spcBef>
                  <a:spcPct val="0"/>
                </a:spcBef>
                <a:spcAft>
                  <a:spcPct val="0"/>
                </a:spcAft>
                <a:defRPr/>
              </a:pPr>
              <a:t>‹#›</a:t>
            </a:fld>
            <a:endParaRPr lang="cs-CZ">
              <a:solidFill>
                <a:prstClr val="black">
                  <a:tint val="75000"/>
                </a:prstClr>
              </a:solidFill>
              <a:latin typeface="Arial" charset="0"/>
              <a:ea typeface="ＭＳ Ｐゴシック" charset="0"/>
              <a:sym typeface="Arial" charset="0"/>
            </a:endParaRPr>
          </a:p>
        </p:txBody>
      </p:sp>
      <p:pic>
        <p:nvPicPr>
          <p:cNvPr id="8" name="Obrázek 7">
            <a:extLst>
              <a:ext uri="{FF2B5EF4-FFF2-40B4-BE49-F238E27FC236}">
                <a16:creationId xmlns:a16="http://schemas.microsoft.com/office/drawing/2014/main" id="{87F40493-F4E5-4843-942A-1A154E56B078}"/>
              </a:ext>
            </a:extLst>
          </p:cNvPr>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7776864" y="81872"/>
            <a:ext cx="4463819" cy="682833"/>
          </a:xfrm>
          <a:prstGeom prst="rect">
            <a:avLst/>
          </a:prstGeom>
        </p:spPr>
      </p:pic>
      <p:pic>
        <p:nvPicPr>
          <p:cNvPr id="9" name="Obrázek 8">
            <a:extLst>
              <a:ext uri="{FF2B5EF4-FFF2-40B4-BE49-F238E27FC236}">
                <a16:creationId xmlns:a16="http://schemas.microsoft.com/office/drawing/2014/main" id="{BD3BC8CE-26F6-437C-93AD-48A6ADD2B67C}"/>
              </a:ext>
            </a:extLst>
          </p:cNvPr>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7776864" y="81872"/>
            <a:ext cx="4463819" cy="682833"/>
          </a:xfrm>
          <a:prstGeom prst="rect">
            <a:avLst/>
          </a:prstGeom>
        </p:spPr>
      </p:pic>
    </p:spTree>
    <p:extLst>
      <p:ext uri="{BB962C8B-B14F-4D97-AF65-F5344CB8AC3E}">
        <p14:creationId xmlns:p14="http://schemas.microsoft.com/office/powerpoint/2010/main" val="35249104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anim calcmode="lin" valueType="num">
                                      <p:cBhvr>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anim calcmode="lin" valueType="num">
                                      <p:cBhvr>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anim calcmode="lin" valueType="num">
                                      <p:cBhvr>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anim calcmode="lin" valueType="num">
                                      <p:cBhvr>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hf hdr="0" ftr="0" dt="0"/>
  <p:txStyles>
    <p:titleStyle>
      <a:lvl1pPr algn="l" defTabSz="91435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8" indent="-228588" algn="l" defTabSz="91435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5" indent="-228588" algn="l" defTabSz="91435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8" algn="l" defTabSz="91435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1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4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42915" fontAlgn="base">
              <a:spcBef>
                <a:spcPct val="0"/>
              </a:spcBef>
              <a:spcAft>
                <a:spcPct val="0"/>
              </a:spcAft>
              <a:defRPr/>
            </a:pPr>
            <a:endParaRPr lang="cs-CZ">
              <a:solidFill>
                <a:prstClr val="black">
                  <a:tint val="75000"/>
                </a:prstClr>
              </a:solidFill>
              <a:latin typeface="Arial" charset="0"/>
              <a:ea typeface="ＭＳ Ｐゴシック" charset="0"/>
              <a:sym typeface="Arial" charset="0"/>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42915" fontAlgn="base">
              <a:spcBef>
                <a:spcPct val="0"/>
              </a:spcBef>
              <a:spcAft>
                <a:spcPct val="0"/>
              </a:spcAft>
              <a:defRPr/>
            </a:pPr>
            <a:fld id="{8D0CBD70-581D-A94D-84AF-998CD1456B66}" type="slidenum">
              <a:rPr lang="cs-CZ" smtClean="0">
                <a:solidFill>
                  <a:prstClr val="black">
                    <a:tint val="75000"/>
                  </a:prstClr>
                </a:solidFill>
                <a:latin typeface="Arial" charset="0"/>
                <a:ea typeface="ＭＳ Ｐゴシック" charset="0"/>
                <a:sym typeface="Arial" charset="0"/>
              </a:rPr>
              <a:pPr defTabSz="642915" fontAlgn="base">
                <a:spcBef>
                  <a:spcPct val="0"/>
                </a:spcBef>
                <a:spcAft>
                  <a:spcPct val="0"/>
                </a:spcAft>
                <a:defRPr/>
              </a:pPr>
              <a:t>‹#›</a:t>
            </a:fld>
            <a:endParaRPr lang="cs-CZ">
              <a:solidFill>
                <a:prstClr val="black">
                  <a:tint val="75000"/>
                </a:prstClr>
              </a:solidFill>
              <a:latin typeface="Arial" charset="0"/>
              <a:ea typeface="ＭＳ Ｐゴシック" charset="0"/>
              <a:sym typeface="Arial" charset="0"/>
            </a:endParaRPr>
          </a:p>
        </p:txBody>
      </p:sp>
      <p:pic>
        <p:nvPicPr>
          <p:cNvPr id="8" name="Obrázek 7">
            <a:extLst>
              <a:ext uri="{FF2B5EF4-FFF2-40B4-BE49-F238E27FC236}">
                <a16:creationId xmlns:a16="http://schemas.microsoft.com/office/drawing/2014/main" id="{87F40493-F4E5-4843-942A-1A154E56B078}"/>
              </a:ext>
            </a:extLst>
          </p:cNvPr>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7776864" y="81872"/>
            <a:ext cx="4463819" cy="682833"/>
          </a:xfrm>
          <a:prstGeom prst="rect">
            <a:avLst/>
          </a:prstGeom>
        </p:spPr>
      </p:pic>
      <p:pic>
        <p:nvPicPr>
          <p:cNvPr id="9" name="Obrázek 8">
            <a:extLst>
              <a:ext uri="{FF2B5EF4-FFF2-40B4-BE49-F238E27FC236}">
                <a16:creationId xmlns:a16="http://schemas.microsoft.com/office/drawing/2014/main" id="{BD3BC8CE-26F6-437C-93AD-48A6ADD2B67C}"/>
              </a:ext>
            </a:extLst>
          </p:cNvPr>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7776864" y="81872"/>
            <a:ext cx="4463819" cy="682833"/>
          </a:xfrm>
          <a:prstGeom prst="rect">
            <a:avLst/>
          </a:prstGeom>
        </p:spPr>
      </p:pic>
    </p:spTree>
    <p:extLst>
      <p:ext uri="{BB962C8B-B14F-4D97-AF65-F5344CB8AC3E}">
        <p14:creationId xmlns:p14="http://schemas.microsoft.com/office/powerpoint/2010/main" val="7353244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anim calcmode="lin" valueType="num">
                                      <p:cBhvr>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anim calcmode="lin" valueType="num">
                                      <p:cBhvr>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anim calcmode="lin" valueType="num">
                                      <p:cBhvr>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anim calcmode="lin" valueType="num">
                                      <p:cBhvr>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hf hdr="0" ftr="0" dt="0"/>
  <p:txStyles>
    <p:titleStyle>
      <a:lvl1pPr algn="l" defTabSz="91435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8" indent="-228588" algn="l" defTabSz="91435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5" indent="-228588" algn="l" defTabSz="91435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8" algn="l" defTabSz="91435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1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4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28.jpe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emf"/><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emf"/><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emf"/><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emf"/><Relationship Id="rId4" Type="http://schemas.openxmlformats.org/officeDocument/2006/relationships/image" Target="../media/image42.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gi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2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2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6.emf"/></Relationships>
</file>

<file path=ppt/slides/_rels/slide2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8.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8.emf"/><Relationship Id="rId1" Type="http://schemas.openxmlformats.org/officeDocument/2006/relationships/slideLayout" Target="../slideLayouts/slideLayout2.xml"/><Relationship Id="rId4" Type="http://schemas.openxmlformats.org/officeDocument/2006/relationships/image" Target="../media/image79.emf"/></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0.emf"/><Relationship Id="rId1" Type="http://schemas.openxmlformats.org/officeDocument/2006/relationships/slideLayout" Target="../slideLayouts/slideLayout2.xml"/><Relationship Id="rId4" Type="http://schemas.openxmlformats.org/officeDocument/2006/relationships/image" Target="../media/image81.emf"/></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3.emf"/><Relationship Id="rId1" Type="http://schemas.openxmlformats.org/officeDocument/2006/relationships/slideLayout" Target="../slideLayouts/slideLayout2.xml"/><Relationship Id="rId4" Type="http://schemas.openxmlformats.org/officeDocument/2006/relationships/image" Target="../media/image84.emf"/></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em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8.emf"/><Relationship Id="rId5" Type="http://schemas.openxmlformats.org/officeDocument/2006/relationships/image" Target="../media/image87.emf"/><Relationship Id="rId4" Type="http://schemas.openxmlformats.org/officeDocument/2006/relationships/image" Target="../media/image86.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youtube.com/watch?v=0O3nPzuNIPo"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17.gif"/><Relationship Id="rId12" Type="http://schemas.openxmlformats.org/officeDocument/2006/relationships/image" Target="../media/image22.gif"/><Relationship Id="rId2" Type="http://schemas.openxmlformats.org/officeDocument/2006/relationships/image" Target="../media/image13.emf"/><Relationship Id="rId16" Type="http://schemas.openxmlformats.org/officeDocument/2006/relationships/hyperlink" Target="https://www.youtube.com/watch?v=q89MLuLSJgk" TargetMode="Externa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gif"/><Relationship Id="rId5" Type="http://schemas.openxmlformats.org/officeDocument/2006/relationships/image" Target="../media/image15.png"/><Relationship Id="rId15" Type="http://schemas.openxmlformats.org/officeDocument/2006/relationships/image" Target="../media/image24.gif"/><Relationship Id="rId10" Type="http://schemas.openxmlformats.org/officeDocument/2006/relationships/image" Target="../media/image20.gif"/><Relationship Id="rId4" Type="http://schemas.openxmlformats.org/officeDocument/2006/relationships/image" Target="../media/image14.png"/><Relationship Id="rId9" Type="http://schemas.openxmlformats.org/officeDocument/2006/relationships/image" Target="../media/image19.gif"/><Relationship Id="rId14" Type="http://schemas.openxmlformats.org/officeDocument/2006/relationships/hyperlink" Target="https://www.timetomarket.co.uk/public-speaking-tips/how-to-use-pauses-in-a-speec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extLst>
              <a:ext uri="{BEBA8EAE-BF5A-486C-A8C5-ECC9F3942E4B}">
                <a14:imgProps xmlns:a14="http://schemas.microsoft.com/office/drawing/2010/main">
                  <a14:imgLayer r:embed="rId3">
                    <a14:imgEffect>
                      <a14:backgroundRemoval t="3918" b="83918" l="8671" r="88825"/>
                    </a14:imgEffect>
                  </a14:imgLayer>
                </a14:imgProps>
              </a:ext>
            </a:extLst>
          </a:blip>
          <a:stretch>
            <a:fillRect/>
          </a:stretch>
        </p:blipFill>
        <p:spPr>
          <a:xfrm>
            <a:off x="-365848" y="2588885"/>
            <a:ext cx="4568393" cy="4269115"/>
          </a:xfrm>
          <a:prstGeom prst="rect">
            <a:avLst/>
          </a:prstGeom>
        </p:spPr>
      </p:pic>
      <p:sp>
        <p:nvSpPr>
          <p:cNvPr id="2" name="Nadpis 1"/>
          <p:cNvSpPr>
            <a:spLocks noGrp="1"/>
          </p:cNvSpPr>
          <p:nvPr>
            <p:ph type="ctrTitle"/>
          </p:nvPr>
        </p:nvSpPr>
        <p:spPr/>
        <p:txBody>
          <a:bodyPr/>
          <a:lstStyle/>
          <a:p>
            <a:r>
              <a:rPr lang="en-US" dirty="0" smtClean="0"/>
              <a:t>NON</a:t>
            </a:r>
            <a:r>
              <a:rPr lang="cs-CZ" dirty="0" smtClean="0"/>
              <a:t>-</a:t>
            </a:r>
            <a:r>
              <a:rPr lang="en-US" dirty="0" smtClean="0"/>
              <a:t>VERBAL COMMUNICATION</a:t>
            </a:r>
            <a:endParaRPr lang="en-GB" dirty="0"/>
          </a:p>
        </p:txBody>
      </p:sp>
      <p:sp>
        <p:nvSpPr>
          <p:cNvPr id="3" name="Podnadpis 2"/>
          <p:cNvSpPr>
            <a:spLocks noGrp="1"/>
          </p:cNvSpPr>
          <p:nvPr>
            <p:ph type="subTitle" idx="1"/>
          </p:nvPr>
        </p:nvSpPr>
        <p:spPr/>
        <p:txBody>
          <a:bodyPr/>
          <a:lstStyle/>
          <a:p>
            <a:r>
              <a:rPr lang="cs-CZ" dirty="0" err="1" smtClean="0"/>
              <a:t>Topic</a:t>
            </a:r>
            <a:r>
              <a:rPr lang="cs-CZ" dirty="0" smtClean="0"/>
              <a:t> No. 1</a:t>
            </a:r>
            <a:endParaRPr lang="en-GB" dirty="0"/>
          </a:p>
        </p:txBody>
      </p:sp>
      <p:pic>
        <p:nvPicPr>
          <p:cNvPr id="4" name="Obrázek 3"/>
          <p:cNvPicPr>
            <a:picLocks noChangeAspect="1"/>
          </p:cNvPicPr>
          <p:nvPr/>
        </p:nvPicPr>
        <p:blipFill>
          <a:blip r:embed="rId4"/>
          <a:stretch>
            <a:fillRect/>
          </a:stretch>
        </p:blipFill>
        <p:spPr>
          <a:xfrm>
            <a:off x="7825422" y="139685"/>
            <a:ext cx="4133446" cy="853514"/>
          </a:xfrm>
          <a:prstGeom prst="rect">
            <a:avLst/>
          </a:prstGeom>
        </p:spPr>
      </p:pic>
      <p:sp>
        <p:nvSpPr>
          <p:cNvPr id="6" name="Obdélník 5"/>
          <p:cNvSpPr/>
          <p:nvPr/>
        </p:nvSpPr>
        <p:spPr>
          <a:xfrm>
            <a:off x="2355273" y="5257800"/>
            <a:ext cx="9744363" cy="954107"/>
          </a:xfrm>
          <a:prstGeom prst="rect">
            <a:avLst/>
          </a:prstGeom>
        </p:spPr>
        <p:txBody>
          <a:bodyPr wrap="square">
            <a:spAutoFit/>
          </a:bodyPr>
          <a:lstStyle/>
          <a:p>
            <a:r>
              <a:rPr lang="en-GB" sz="2800" b="0" i="0" dirty="0" smtClean="0">
                <a:solidFill>
                  <a:srgbClr val="666666"/>
                </a:solidFill>
                <a:effectLst/>
              </a:rPr>
              <a:t>People form 90 percent of their opinion about a person in the first ninety seconds of meeting the person.</a:t>
            </a:r>
            <a:endParaRPr lang="en-GB" sz="2800" dirty="0"/>
          </a:p>
        </p:txBody>
      </p:sp>
    </p:spTree>
    <p:extLst>
      <p:ext uri="{BB962C8B-B14F-4D97-AF65-F5344CB8AC3E}">
        <p14:creationId xmlns:p14="http://schemas.microsoft.com/office/powerpoint/2010/main" val="41774249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Importance of Nonverbal Communication</a:t>
            </a:r>
          </a:p>
        </p:txBody>
      </p:sp>
      <p:sp>
        <p:nvSpPr>
          <p:cNvPr id="3" name="Zástupný symbol pro obsah 2"/>
          <p:cNvSpPr>
            <a:spLocks noGrp="1"/>
          </p:cNvSpPr>
          <p:nvPr>
            <p:ph idx="1"/>
          </p:nvPr>
        </p:nvSpPr>
        <p:spPr>
          <a:xfrm>
            <a:off x="838200" y="1825624"/>
            <a:ext cx="10515600" cy="4824557"/>
          </a:xfrm>
        </p:spPr>
        <p:txBody>
          <a:bodyPr>
            <a:normAutofit lnSpcReduction="10000"/>
          </a:bodyPr>
          <a:lstStyle/>
          <a:p>
            <a:pPr marL="0" indent="0">
              <a:buNone/>
            </a:pPr>
            <a:r>
              <a:rPr lang="en-GB" dirty="0" smtClean="0"/>
              <a:t>Nonverbal communications are important for three reasons.</a:t>
            </a:r>
            <a:endParaRPr lang="cs-CZ" dirty="0" smtClean="0"/>
          </a:p>
          <a:p>
            <a:pPr marL="0" indent="0">
              <a:buNone/>
            </a:pPr>
            <a:endParaRPr lang="en-GB" dirty="0" smtClean="0"/>
          </a:p>
          <a:p>
            <a:r>
              <a:rPr lang="en-GB" b="1" dirty="0" smtClean="0"/>
              <a:t>First</a:t>
            </a:r>
            <a:r>
              <a:rPr lang="en-GB" dirty="0" smtClean="0"/>
              <a:t>, they mirror innermost thoughts and feelings.</a:t>
            </a:r>
            <a:endParaRPr lang="cs-CZ" dirty="0" smtClean="0"/>
          </a:p>
          <a:p>
            <a:endParaRPr lang="en-GB" dirty="0" smtClean="0"/>
          </a:p>
          <a:p>
            <a:r>
              <a:rPr lang="en-GB" b="1" dirty="0" smtClean="0"/>
              <a:t>Second</a:t>
            </a:r>
            <a:r>
              <a:rPr lang="en-GB" dirty="0" smtClean="0"/>
              <a:t>, it is difficult, and almost impossible, to “fake” during </a:t>
            </a:r>
            <a:r>
              <a:rPr lang="en-GB" dirty="0" smtClean="0"/>
              <a:t>an</a:t>
            </a:r>
            <a:r>
              <a:rPr lang="cs-CZ" dirty="0" smtClean="0"/>
              <a:t> </a:t>
            </a:r>
            <a:r>
              <a:rPr lang="en-GB" dirty="0" smtClean="0"/>
              <a:t>interpersonal </a:t>
            </a:r>
            <a:r>
              <a:rPr lang="en-GB" dirty="0" smtClean="0"/>
              <a:t>interaction.</a:t>
            </a:r>
            <a:endParaRPr lang="cs-CZ" dirty="0" smtClean="0"/>
          </a:p>
          <a:p>
            <a:endParaRPr lang="en-GB" dirty="0" smtClean="0"/>
          </a:p>
          <a:p>
            <a:r>
              <a:rPr lang="en-GB" b="1" dirty="0" smtClean="0"/>
              <a:t>Third</a:t>
            </a:r>
            <a:r>
              <a:rPr lang="en-GB" dirty="0" smtClean="0"/>
              <a:t>, </a:t>
            </a:r>
            <a:r>
              <a:rPr lang="en-US" dirty="0" smtClean="0"/>
              <a:t>compatibility</a:t>
            </a:r>
            <a:r>
              <a:rPr lang="en-GB" dirty="0" smtClean="0"/>
              <a:t> </a:t>
            </a:r>
            <a:r>
              <a:rPr lang="en-GB" dirty="0" smtClean="0"/>
              <a:t>between your verbal and nonverbal messages; your</a:t>
            </a:r>
            <a:r>
              <a:rPr lang="cs-CZ" dirty="0" smtClean="0"/>
              <a:t> </a:t>
            </a:r>
            <a:r>
              <a:rPr lang="en-GB" dirty="0" smtClean="0"/>
              <a:t>non-verbal communication MUST BE CONSISTENT with your verbal</a:t>
            </a:r>
            <a:r>
              <a:rPr lang="cs-CZ" dirty="0" smtClean="0"/>
              <a:t> </a:t>
            </a:r>
            <a:r>
              <a:rPr lang="en-GB" dirty="0" smtClean="0"/>
              <a:t>communication or people will be suspicious of the intended meaning of</a:t>
            </a:r>
            <a:r>
              <a:rPr lang="cs-CZ" dirty="0" smtClean="0"/>
              <a:t> </a:t>
            </a:r>
            <a:r>
              <a:rPr lang="en-GB" dirty="0" smtClean="0"/>
              <a:t>your message.</a:t>
            </a:r>
            <a:endParaRPr lang="en-GB" dirty="0"/>
          </a:p>
        </p:txBody>
      </p:sp>
      <p:pic>
        <p:nvPicPr>
          <p:cNvPr id="4" name="Obrázek 3"/>
          <p:cNvPicPr>
            <a:picLocks noChangeAspect="1"/>
          </p:cNvPicPr>
          <p:nvPr/>
        </p:nvPicPr>
        <p:blipFill>
          <a:blip r:embed="rId2"/>
          <a:stretch>
            <a:fillRect/>
          </a:stretch>
        </p:blipFill>
        <p:spPr>
          <a:xfrm>
            <a:off x="7838902" y="39716"/>
            <a:ext cx="4133446" cy="853514"/>
          </a:xfrm>
          <a:prstGeom prst="rect">
            <a:avLst/>
          </a:prstGeom>
        </p:spPr>
      </p:pic>
    </p:spTree>
    <p:extLst>
      <p:ext uri="{BB962C8B-B14F-4D97-AF65-F5344CB8AC3E}">
        <p14:creationId xmlns:p14="http://schemas.microsoft.com/office/powerpoint/2010/main" val="41546793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Importance of Nonverbal Communication</a:t>
            </a:r>
          </a:p>
        </p:txBody>
      </p:sp>
      <p:sp>
        <p:nvSpPr>
          <p:cNvPr id="3" name="Zástupný symbol pro obsah 2"/>
          <p:cNvSpPr>
            <a:spLocks noGrp="1"/>
          </p:cNvSpPr>
          <p:nvPr>
            <p:ph idx="1"/>
          </p:nvPr>
        </p:nvSpPr>
        <p:spPr>
          <a:xfrm>
            <a:off x="838200" y="1825624"/>
            <a:ext cx="10515600" cy="4824557"/>
          </a:xfrm>
        </p:spPr>
        <p:txBody>
          <a:bodyPr>
            <a:normAutofit/>
          </a:bodyPr>
          <a:lstStyle/>
          <a:p>
            <a:pPr marL="0" indent="0">
              <a:buNone/>
            </a:pPr>
            <a:r>
              <a:rPr lang="en-GB" dirty="0"/>
              <a:t>What happens when the words you speak and your body language don’t </a:t>
            </a:r>
            <a:r>
              <a:rPr lang="en-GB" dirty="0" smtClean="0"/>
              <a:t>match? Audiences will ultimately believe body language every time. Non verbal communication speaks loudly.</a:t>
            </a:r>
          </a:p>
          <a:p>
            <a:pPr marL="0" indent="0">
              <a:buNone/>
            </a:pPr>
            <a:r>
              <a:rPr lang="en-GB" b="1" dirty="0" smtClean="0"/>
              <a:t>Eye contact</a:t>
            </a:r>
            <a:endParaRPr lang="cs-CZ" b="1" dirty="0" smtClean="0"/>
          </a:p>
          <a:p>
            <a:pPr marL="0" indent="0">
              <a:buNone/>
            </a:pPr>
            <a:r>
              <a:rPr lang="en-GB" b="1" dirty="0"/>
              <a:t>Arm </a:t>
            </a:r>
            <a:r>
              <a:rPr lang="en-GB" b="1" dirty="0" smtClean="0"/>
              <a:t>placement</a:t>
            </a:r>
            <a:endParaRPr lang="cs-CZ" b="1" dirty="0"/>
          </a:p>
          <a:p>
            <a:pPr marL="0" indent="0">
              <a:buNone/>
            </a:pPr>
            <a:r>
              <a:rPr lang="en-GB" b="1" dirty="0"/>
              <a:t>Facial </a:t>
            </a:r>
            <a:r>
              <a:rPr lang="en-GB" b="1" dirty="0" smtClean="0"/>
              <a:t>expression</a:t>
            </a:r>
            <a:endParaRPr lang="cs-CZ" b="1" dirty="0" smtClean="0"/>
          </a:p>
          <a:p>
            <a:pPr marL="0" indent="0">
              <a:buNone/>
            </a:pPr>
            <a:r>
              <a:rPr lang="en-GB" b="1" dirty="0" smtClean="0"/>
              <a:t>Posture</a:t>
            </a:r>
            <a:endParaRPr lang="cs-CZ" b="1" dirty="0" smtClean="0"/>
          </a:p>
          <a:p>
            <a:pPr marL="0" indent="0">
              <a:buNone/>
            </a:pPr>
            <a:r>
              <a:rPr lang="en-GB" b="1" dirty="0"/>
              <a:t>Your voice</a:t>
            </a:r>
            <a:endParaRPr lang="en-GB" dirty="0"/>
          </a:p>
        </p:txBody>
      </p:sp>
      <p:pic>
        <p:nvPicPr>
          <p:cNvPr id="4" name="Obrázek 3"/>
          <p:cNvPicPr>
            <a:picLocks noChangeAspect="1"/>
          </p:cNvPicPr>
          <p:nvPr/>
        </p:nvPicPr>
        <p:blipFill>
          <a:blip r:embed="rId2"/>
          <a:stretch>
            <a:fillRect/>
          </a:stretch>
        </p:blipFill>
        <p:spPr>
          <a:xfrm>
            <a:off x="7838902" y="39716"/>
            <a:ext cx="4133446" cy="853514"/>
          </a:xfrm>
          <a:prstGeom prst="rect">
            <a:avLst/>
          </a:prstGeom>
        </p:spPr>
      </p:pic>
      <p:pic>
        <p:nvPicPr>
          <p:cNvPr id="5" name="Obrázek 4"/>
          <p:cNvPicPr>
            <a:picLocks noChangeAspect="1"/>
          </p:cNvPicPr>
          <p:nvPr/>
        </p:nvPicPr>
        <p:blipFill>
          <a:blip r:embed="rId3"/>
          <a:stretch>
            <a:fillRect/>
          </a:stretch>
        </p:blipFill>
        <p:spPr>
          <a:xfrm>
            <a:off x="3795252" y="1381399"/>
            <a:ext cx="8036608" cy="5268782"/>
          </a:xfrm>
          <a:prstGeom prst="rect">
            <a:avLst/>
          </a:prstGeom>
        </p:spPr>
      </p:pic>
    </p:spTree>
    <p:extLst>
      <p:ext uri="{BB962C8B-B14F-4D97-AF65-F5344CB8AC3E}">
        <p14:creationId xmlns:p14="http://schemas.microsoft.com/office/powerpoint/2010/main" val="81535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p:cNvPicPr>
            <a:picLocks noGrp="1" noChangeAspect="1"/>
          </p:cNvPicPr>
          <p:nvPr>
            <p:ph idx="1"/>
          </p:nvPr>
        </p:nvPicPr>
        <p:blipFill>
          <a:blip r:embed="rId2"/>
          <a:stretch>
            <a:fillRect/>
          </a:stretch>
        </p:blipFill>
        <p:spPr>
          <a:xfrm>
            <a:off x="8636000" y="1849809"/>
            <a:ext cx="3631912" cy="5008191"/>
          </a:xfrm>
          <a:prstGeom prst="rect">
            <a:avLst/>
          </a:prstGeom>
        </p:spPr>
      </p:pic>
      <p:sp>
        <p:nvSpPr>
          <p:cNvPr id="2" name="Nadpis 1"/>
          <p:cNvSpPr>
            <a:spLocks noGrp="1"/>
          </p:cNvSpPr>
          <p:nvPr>
            <p:ph type="title"/>
          </p:nvPr>
        </p:nvSpPr>
        <p:spPr/>
        <p:txBody>
          <a:bodyPr/>
          <a:lstStyle/>
          <a:p>
            <a:r>
              <a:rPr lang="en-GB" dirty="0" smtClean="0"/>
              <a:t>Elements of Nonverbal Communication</a:t>
            </a:r>
            <a:endParaRPr lang="en-GB" dirty="0"/>
          </a:p>
        </p:txBody>
      </p:sp>
      <p:pic>
        <p:nvPicPr>
          <p:cNvPr id="4" name="Obrázek 3"/>
          <p:cNvPicPr>
            <a:picLocks noChangeAspect="1"/>
          </p:cNvPicPr>
          <p:nvPr/>
        </p:nvPicPr>
        <p:blipFill>
          <a:blip r:embed="rId3"/>
          <a:stretch>
            <a:fillRect/>
          </a:stretch>
        </p:blipFill>
        <p:spPr>
          <a:xfrm>
            <a:off x="7838902" y="39716"/>
            <a:ext cx="4133446" cy="853514"/>
          </a:xfrm>
          <a:prstGeom prst="rect">
            <a:avLst/>
          </a:prstGeom>
        </p:spPr>
      </p:pic>
      <p:sp>
        <p:nvSpPr>
          <p:cNvPr id="6" name="Obdélník 5"/>
          <p:cNvSpPr/>
          <p:nvPr/>
        </p:nvSpPr>
        <p:spPr>
          <a:xfrm>
            <a:off x="838200" y="1690688"/>
            <a:ext cx="8211128" cy="892552"/>
          </a:xfrm>
          <a:prstGeom prst="rect">
            <a:avLst/>
          </a:prstGeom>
        </p:spPr>
        <p:txBody>
          <a:bodyPr wrap="square">
            <a:spAutoFit/>
          </a:bodyPr>
          <a:lstStyle/>
          <a:p>
            <a:pPr marL="285750" indent="-285750">
              <a:buFont typeface="Arial" panose="020B0604020202020204" pitchFamily="34" charset="0"/>
              <a:buChar char="•"/>
            </a:pPr>
            <a:r>
              <a:rPr lang="en-GB" sz="2600" dirty="0"/>
              <a:t>In general, individuals from various societies use different body</a:t>
            </a:r>
            <a:r>
              <a:rPr lang="cs-CZ" sz="2600" dirty="0"/>
              <a:t> </a:t>
            </a:r>
            <a:r>
              <a:rPr lang="en-GB" sz="2600" dirty="0"/>
              <a:t>movements to communicate certain messages</a:t>
            </a:r>
            <a:r>
              <a:rPr lang="en-GB" dirty="0">
                <a:solidFill>
                  <a:srgbClr val="404040"/>
                </a:solidFill>
                <a:latin typeface="Calibri" panose="020F0502020204030204" pitchFamily="34" charset="0"/>
              </a:rPr>
              <a:t>.</a:t>
            </a:r>
            <a:endParaRPr lang="en-GB" dirty="0"/>
          </a:p>
        </p:txBody>
      </p:sp>
      <p:sp>
        <p:nvSpPr>
          <p:cNvPr id="7" name="Obdélník 6"/>
          <p:cNvSpPr/>
          <p:nvPr/>
        </p:nvSpPr>
        <p:spPr>
          <a:xfrm>
            <a:off x="3646055" y="2404601"/>
            <a:ext cx="6096000" cy="954107"/>
          </a:xfrm>
          <a:prstGeom prst="rect">
            <a:avLst/>
          </a:prstGeom>
        </p:spPr>
        <p:txBody>
          <a:bodyPr>
            <a:spAutoFit/>
          </a:bodyPr>
          <a:lstStyle/>
          <a:p>
            <a:endParaRPr lang="en-GB" sz="2800" b="0" i="0" u="none" strike="noStrike" baseline="0" dirty="0" smtClean="0">
              <a:solidFill>
                <a:srgbClr val="000000"/>
              </a:solidFill>
              <a:latin typeface="Calibri" panose="020F0502020204030204" pitchFamily="34" charset="0"/>
            </a:endParaRPr>
          </a:p>
          <a:p>
            <a:r>
              <a:rPr lang="en-GB" sz="2800" b="1" dirty="0">
                <a:latin typeface="Calibri" panose="020F0502020204030204" pitchFamily="34" charset="0"/>
              </a:rPr>
              <a:t>Body Language </a:t>
            </a:r>
            <a:endParaRPr lang="en-GB" sz="2800" dirty="0"/>
          </a:p>
        </p:txBody>
      </p:sp>
      <p:sp>
        <p:nvSpPr>
          <p:cNvPr id="8" name="Obdélník 7"/>
          <p:cNvSpPr/>
          <p:nvPr/>
        </p:nvSpPr>
        <p:spPr>
          <a:xfrm>
            <a:off x="4033982" y="2881655"/>
            <a:ext cx="6096000" cy="3677930"/>
          </a:xfrm>
          <a:prstGeom prst="rect">
            <a:avLst/>
          </a:prstGeom>
        </p:spPr>
        <p:txBody>
          <a:bodyPr>
            <a:spAutoFit/>
          </a:bodyPr>
          <a:lstStyle/>
          <a:p>
            <a:endParaRPr lang="en-GB" sz="900" b="0" i="0" u="none" strike="noStrike" baseline="0" dirty="0" smtClean="0">
              <a:solidFill>
                <a:srgbClr val="000000"/>
              </a:solidFill>
              <a:latin typeface="Arial" panose="020B0604020202020204" pitchFamily="34" charset="0"/>
            </a:endParaRPr>
          </a:p>
          <a:p>
            <a:endParaRPr lang="en-GB" sz="2800" b="0" i="0" u="none" strike="noStrike" baseline="0" dirty="0" smtClean="0">
              <a:latin typeface="Arial" panose="020B0604020202020204" pitchFamily="34" charset="0"/>
            </a:endParaRPr>
          </a:p>
          <a:p>
            <a:r>
              <a:rPr lang="en-GB" sz="2800" dirty="0">
                <a:latin typeface="Arial" panose="020B0604020202020204" pitchFamily="34" charset="0"/>
              </a:rPr>
              <a:t>•</a:t>
            </a:r>
            <a:r>
              <a:rPr lang="en-GB" sz="2800" dirty="0">
                <a:latin typeface="Calibri" panose="020F0502020204030204" pitchFamily="34" charset="0"/>
              </a:rPr>
              <a:t>Palms </a:t>
            </a:r>
          </a:p>
          <a:p>
            <a:r>
              <a:rPr lang="en-GB" sz="2800" dirty="0">
                <a:latin typeface="Arial" panose="020B0604020202020204" pitchFamily="34" charset="0"/>
              </a:rPr>
              <a:t>•</a:t>
            </a:r>
            <a:r>
              <a:rPr lang="en-GB" sz="2800" dirty="0">
                <a:latin typeface="Calibri" panose="020F0502020204030204" pitchFamily="34" charset="0"/>
              </a:rPr>
              <a:t>Handshake </a:t>
            </a:r>
          </a:p>
          <a:p>
            <a:r>
              <a:rPr lang="en-GB" sz="2800" dirty="0">
                <a:latin typeface="Arial" panose="020B0604020202020204" pitchFamily="34" charset="0"/>
              </a:rPr>
              <a:t>•</a:t>
            </a:r>
            <a:r>
              <a:rPr lang="en-GB" sz="2800" dirty="0">
                <a:latin typeface="Calibri" panose="020F0502020204030204" pitchFamily="34" charset="0"/>
              </a:rPr>
              <a:t>Arms </a:t>
            </a:r>
          </a:p>
          <a:p>
            <a:r>
              <a:rPr lang="en-GB" sz="2800" dirty="0">
                <a:latin typeface="Arial" panose="020B0604020202020204" pitchFamily="34" charset="0"/>
              </a:rPr>
              <a:t>•</a:t>
            </a:r>
            <a:r>
              <a:rPr lang="en-GB" sz="2800" dirty="0">
                <a:latin typeface="Calibri" panose="020F0502020204030204" pitchFamily="34" charset="0"/>
              </a:rPr>
              <a:t>Thumb </a:t>
            </a:r>
          </a:p>
          <a:p>
            <a:r>
              <a:rPr lang="en-GB" sz="2800" dirty="0">
                <a:latin typeface="Arial" panose="020B0604020202020204" pitchFamily="34" charset="0"/>
              </a:rPr>
              <a:t>•</a:t>
            </a:r>
            <a:r>
              <a:rPr lang="en-GB" sz="2800" dirty="0">
                <a:latin typeface="Calibri" panose="020F0502020204030204" pitchFamily="34" charset="0"/>
              </a:rPr>
              <a:t>Eyes </a:t>
            </a:r>
          </a:p>
          <a:p>
            <a:r>
              <a:rPr lang="en-GB" sz="2800" dirty="0">
                <a:latin typeface="Arial" panose="020B0604020202020204" pitchFamily="34" charset="0"/>
              </a:rPr>
              <a:t>•</a:t>
            </a:r>
            <a:r>
              <a:rPr lang="en-GB" sz="2800" dirty="0">
                <a:latin typeface="Calibri" panose="020F0502020204030204" pitchFamily="34" charset="0"/>
              </a:rPr>
              <a:t>Legs </a:t>
            </a:r>
          </a:p>
          <a:p>
            <a:r>
              <a:rPr lang="en-GB" sz="2800" dirty="0">
                <a:latin typeface="Arial" panose="020B0604020202020204" pitchFamily="34" charset="0"/>
              </a:rPr>
              <a:t>•</a:t>
            </a:r>
            <a:r>
              <a:rPr lang="en-GB" sz="2800" dirty="0">
                <a:latin typeface="Calibri" panose="020F0502020204030204" pitchFamily="34" charset="0"/>
              </a:rPr>
              <a:t>Mirroring </a:t>
            </a:r>
          </a:p>
        </p:txBody>
      </p:sp>
    </p:spTree>
    <p:extLst>
      <p:ext uri="{BB962C8B-B14F-4D97-AF65-F5344CB8AC3E}">
        <p14:creationId xmlns:p14="http://schemas.microsoft.com/office/powerpoint/2010/main" val="33595718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
            </a:r>
            <a:br>
              <a:rPr lang="en-GB" dirty="0"/>
            </a:br>
            <a:r>
              <a:rPr lang="en-GB" b="1" dirty="0"/>
              <a:t>Open palms-Honest</a:t>
            </a:r>
            <a:endParaRPr lang="en-GB" dirty="0"/>
          </a:p>
        </p:txBody>
      </p:sp>
      <p:pic>
        <p:nvPicPr>
          <p:cNvPr id="5" name="Zástupný symbol pro obsah 4"/>
          <p:cNvPicPr>
            <a:picLocks noGrp="1" noChangeAspect="1"/>
          </p:cNvPicPr>
          <p:nvPr>
            <p:ph idx="1"/>
          </p:nvPr>
        </p:nvPicPr>
        <p:blipFill>
          <a:blip r:embed="rId3"/>
          <a:stretch>
            <a:fillRect/>
          </a:stretch>
        </p:blipFill>
        <p:spPr>
          <a:xfrm>
            <a:off x="6834909" y="1690688"/>
            <a:ext cx="4278125" cy="5051169"/>
          </a:xfrm>
          <a:prstGeom prst="rect">
            <a:avLst/>
          </a:prstGeom>
        </p:spPr>
      </p:pic>
      <p:pic>
        <p:nvPicPr>
          <p:cNvPr id="4" name="Obrázek 3"/>
          <p:cNvPicPr>
            <a:picLocks noChangeAspect="1"/>
          </p:cNvPicPr>
          <p:nvPr/>
        </p:nvPicPr>
        <p:blipFill>
          <a:blip r:embed="rId4"/>
          <a:stretch>
            <a:fillRect/>
          </a:stretch>
        </p:blipFill>
        <p:spPr>
          <a:xfrm>
            <a:off x="7838902" y="39716"/>
            <a:ext cx="4133446" cy="853514"/>
          </a:xfrm>
          <a:prstGeom prst="rect">
            <a:avLst/>
          </a:prstGeom>
        </p:spPr>
      </p:pic>
      <p:pic>
        <p:nvPicPr>
          <p:cNvPr id="2050" name="Picture 2" descr="Oprah Winfr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439" y="2016097"/>
            <a:ext cx="6080258" cy="4560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7283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
            </a:r>
            <a:br>
              <a:rPr lang="en-GB" dirty="0"/>
            </a:br>
            <a:r>
              <a:rPr lang="en-GB" b="1" dirty="0"/>
              <a:t>Hiding palms-Lying or Concealing</a:t>
            </a:r>
            <a:endParaRPr lang="en-GB" dirty="0"/>
          </a:p>
        </p:txBody>
      </p:sp>
      <p:pic>
        <p:nvPicPr>
          <p:cNvPr id="5" name="Zástupný symbol pro obsah 4"/>
          <p:cNvPicPr>
            <a:picLocks noGrp="1" noChangeAspect="1"/>
          </p:cNvPicPr>
          <p:nvPr>
            <p:ph idx="1"/>
          </p:nvPr>
        </p:nvPicPr>
        <p:blipFill>
          <a:blip r:embed="rId2"/>
          <a:stretch>
            <a:fillRect/>
          </a:stretch>
        </p:blipFill>
        <p:spPr>
          <a:xfrm>
            <a:off x="966428" y="1690689"/>
            <a:ext cx="4833258" cy="4904076"/>
          </a:xfrm>
          <a:prstGeom prst="rect">
            <a:avLst/>
          </a:prstGeom>
        </p:spPr>
      </p:pic>
      <p:pic>
        <p:nvPicPr>
          <p:cNvPr id="4" name="Obrázek 3"/>
          <p:cNvPicPr>
            <a:picLocks noChangeAspect="1"/>
          </p:cNvPicPr>
          <p:nvPr/>
        </p:nvPicPr>
        <p:blipFill>
          <a:blip r:embed="rId3"/>
          <a:stretch>
            <a:fillRect/>
          </a:stretch>
        </p:blipFill>
        <p:spPr>
          <a:xfrm>
            <a:off x="7838902" y="39716"/>
            <a:ext cx="4133446" cy="853514"/>
          </a:xfrm>
          <a:prstGeom prst="rect">
            <a:avLst/>
          </a:prstGeom>
        </p:spPr>
      </p:pic>
      <p:pic>
        <p:nvPicPr>
          <p:cNvPr id="1026" name="Picture 2" descr="Výsledek obrázku pro hiding palms - meaning ly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046" y="1838036"/>
            <a:ext cx="4573131" cy="471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1548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
            </a:r>
            <a:br>
              <a:rPr lang="en-GB" dirty="0"/>
            </a:br>
            <a:r>
              <a:rPr lang="en-GB" b="1" dirty="0"/>
              <a:t>Palms-Up</a:t>
            </a:r>
            <a:r>
              <a:rPr lang="en-GB" b="1" dirty="0" smtClean="0"/>
              <a:t>,</a:t>
            </a:r>
            <a:r>
              <a:rPr lang="cs-CZ" b="1" dirty="0" smtClean="0"/>
              <a:t> </a:t>
            </a:r>
            <a:r>
              <a:rPr lang="en-GB" b="1" dirty="0" smtClean="0"/>
              <a:t>Down,</a:t>
            </a:r>
            <a:r>
              <a:rPr lang="cs-CZ" b="1" dirty="0" smtClean="0"/>
              <a:t> </a:t>
            </a:r>
            <a:r>
              <a:rPr lang="en-GB" b="1" dirty="0" smtClean="0"/>
              <a:t>Pointing</a:t>
            </a:r>
            <a:endParaRPr lang="en-GB" dirty="0"/>
          </a:p>
        </p:txBody>
      </p:sp>
      <p:pic>
        <p:nvPicPr>
          <p:cNvPr id="5" name="Zástupný symbol pro obsah 4"/>
          <p:cNvPicPr>
            <a:picLocks noGrp="1" noChangeAspect="1"/>
          </p:cNvPicPr>
          <p:nvPr>
            <p:ph idx="1"/>
          </p:nvPr>
        </p:nvPicPr>
        <p:blipFill>
          <a:blip r:embed="rId2"/>
          <a:stretch>
            <a:fillRect/>
          </a:stretch>
        </p:blipFill>
        <p:spPr>
          <a:xfrm>
            <a:off x="609600" y="1616364"/>
            <a:ext cx="6705099" cy="4994889"/>
          </a:xfrm>
          <a:prstGeom prst="rect">
            <a:avLst/>
          </a:prstGeom>
        </p:spPr>
      </p:pic>
      <p:pic>
        <p:nvPicPr>
          <p:cNvPr id="4" name="Obrázek 3"/>
          <p:cNvPicPr>
            <a:picLocks noChangeAspect="1"/>
          </p:cNvPicPr>
          <p:nvPr/>
        </p:nvPicPr>
        <p:blipFill>
          <a:blip r:embed="rId3"/>
          <a:stretch>
            <a:fillRect/>
          </a:stretch>
        </p:blipFill>
        <p:spPr>
          <a:xfrm>
            <a:off x="7838902" y="39716"/>
            <a:ext cx="4133446" cy="853514"/>
          </a:xfrm>
          <a:prstGeom prst="rect">
            <a:avLst/>
          </a:prstGeom>
        </p:spPr>
      </p:pic>
      <p:pic>
        <p:nvPicPr>
          <p:cNvPr id="3076" name="Picture 4" descr="Palm Up"/>
          <p:cNvPicPr>
            <a:picLocks noChangeAspect="1" noChangeArrowheads="1"/>
          </p:cNvPicPr>
          <p:nvPr/>
        </p:nvPicPr>
        <p:blipFill rotWithShape="1">
          <a:blip r:embed="rId4">
            <a:extLst>
              <a:ext uri="{28A0092B-C50C-407E-A947-70E740481C1C}">
                <a14:useLocalDpi xmlns:a14="http://schemas.microsoft.com/office/drawing/2010/main" val="0"/>
              </a:ext>
            </a:extLst>
          </a:blip>
          <a:srcRect t="21199" r="640"/>
          <a:stretch/>
        </p:blipFill>
        <p:spPr bwMode="auto">
          <a:xfrm>
            <a:off x="7421317" y="921231"/>
            <a:ext cx="3312391" cy="150116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7421317" y="2127290"/>
            <a:ext cx="3537527" cy="461665"/>
          </a:xfrm>
          <a:prstGeom prst="rect">
            <a:avLst/>
          </a:prstGeom>
          <a:noFill/>
        </p:spPr>
        <p:txBody>
          <a:bodyPr wrap="square" rtlCol="0">
            <a:spAutoFit/>
          </a:bodyPr>
          <a:lstStyle/>
          <a:p>
            <a:r>
              <a:rPr lang="en-US" sz="2400" dirty="0" smtClean="0"/>
              <a:t>Non threatening</a:t>
            </a:r>
            <a:endParaRPr lang="en-US" sz="2400" dirty="0"/>
          </a:p>
        </p:txBody>
      </p:sp>
      <p:sp>
        <p:nvSpPr>
          <p:cNvPr id="7" name="TextovéPole 6"/>
          <p:cNvSpPr txBox="1"/>
          <p:nvPr/>
        </p:nvSpPr>
        <p:spPr>
          <a:xfrm>
            <a:off x="7363836" y="6000650"/>
            <a:ext cx="2859809" cy="461665"/>
          </a:xfrm>
          <a:prstGeom prst="rect">
            <a:avLst/>
          </a:prstGeom>
          <a:noFill/>
        </p:spPr>
        <p:txBody>
          <a:bodyPr wrap="square" rtlCol="0">
            <a:spAutoFit/>
          </a:bodyPr>
          <a:lstStyle/>
          <a:p>
            <a:r>
              <a:rPr lang="cs-CZ" sz="2400" dirty="0" err="1" smtClean="0"/>
              <a:t>Authority</a:t>
            </a:r>
            <a:r>
              <a:rPr lang="cs-CZ" sz="2400" dirty="0" smtClean="0"/>
              <a:t> and </a:t>
            </a:r>
            <a:r>
              <a:rPr lang="cs-CZ" sz="2400" dirty="0" err="1" smtClean="0"/>
              <a:t>power</a:t>
            </a:r>
            <a:endParaRPr lang="en-GB" sz="2400" dirty="0"/>
          </a:p>
        </p:txBody>
      </p:sp>
      <p:pic>
        <p:nvPicPr>
          <p:cNvPr id="3080" name="Picture 8" descr="Hitler"/>
          <p:cNvPicPr>
            <a:picLocks noChangeAspect="1" noChangeArrowheads="1"/>
          </p:cNvPicPr>
          <p:nvPr/>
        </p:nvPicPr>
        <p:blipFill rotWithShape="1">
          <a:blip r:embed="rId5">
            <a:extLst>
              <a:ext uri="{28A0092B-C50C-407E-A947-70E740481C1C}">
                <a14:useLocalDpi xmlns:a14="http://schemas.microsoft.com/office/drawing/2010/main" val="0"/>
              </a:ext>
            </a:extLst>
          </a:blip>
          <a:srcRect t="986" r="30419" b="884"/>
          <a:stretch/>
        </p:blipFill>
        <p:spPr bwMode="auto">
          <a:xfrm>
            <a:off x="7363836" y="2723203"/>
            <a:ext cx="1567007" cy="3207471"/>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p:cNvPicPr>
            <a:picLocks noChangeAspect="1"/>
          </p:cNvPicPr>
          <p:nvPr/>
        </p:nvPicPr>
        <p:blipFill>
          <a:blip r:embed="rId6"/>
          <a:stretch>
            <a:fillRect/>
          </a:stretch>
        </p:blipFill>
        <p:spPr>
          <a:xfrm>
            <a:off x="9077512" y="2723203"/>
            <a:ext cx="3041505" cy="1743434"/>
          </a:xfrm>
          <a:prstGeom prst="rect">
            <a:avLst/>
          </a:prstGeom>
        </p:spPr>
      </p:pic>
      <p:sp>
        <p:nvSpPr>
          <p:cNvPr id="9" name="TextovéPole 8"/>
          <p:cNvSpPr txBox="1"/>
          <p:nvPr/>
        </p:nvSpPr>
        <p:spPr>
          <a:xfrm>
            <a:off x="9346736" y="4660095"/>
            <a:ext cx="2503055" cy="830997"/>
          </a:xfrm>
          <a:prstGeom prst="rect">
            <a:avLst/>
          </a:prstGeom>
          <a:noFill/>
        </p:spPr>
        <p:txBody>
          <a:bodyPr wrap="square" rtlCol="0">
            <a:spAutoFit/>
          </a:bodyPr>
          <a:lstStyle/>
          <a:p>
            <a:r>
              <a:rPr lang="en-US" sz="2400" dirty="0" smtClean="0"/>
              <a:t>Threatening and aggressive</a:t>
            </a:r>
            <a:endParaRPr lang="en-US" sz="2400" dirty="0"/>
          </a:p>
        </p:txBody>
      </p:sp>
    </p:spTree>
    <p:extLst>
      <p:ext uri="{BB962C8B-B14F-4D97-AF65-F5344CB8AC3E}">
        <p14:creationId xmlns:p14="http://schemas.microsoft.com/office/powerpoint/2010/main" val="23444372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sz="1400" dirty="0">
                <a:solidFill>
                  <a:srgbClr val="000000"/>
                </a:solidFill>
                <a:latin typeface="Calibri" panose="020F0502020204030204" pitchFamily="34" charset="0"/>
              </a:rPr>
              <a:t/>
            </a:r>
            <a:br>
              <a:rPr lang="en-GB" sz="1400" dirty="0">
                <a:solidFill>
                  <a:srgbClr val="000000"/>
                </a:solidFill>
                <a:latin typeface="Calibri" panose="020F0502020204030204" pitchFamily="34" charset="0"/>
              </a:rPr>
            </a:br>
            <a:r>
              <a:rPr lang="en-GB" b="1" dirty="0">
                <a:latin typeface="Calibri" panose="020F0502020204030204" pitchFamily="34" charset="0"/>
              </a:rPr>
              <a:t>Palm closed –Finger Pointed </a:t>
            </a:r>
            <a:endParaRPr lang="en-GB" dirty="0"/>
          </a:p>
        </p:txBody>
      </p:sp>
      <p:pic>
        <p:nvPicPr>
          <p:cNvPr id="4" name="Obrázek 3"/>
          <p:cNvPicPr>
            <a:picLocks noChangeAspect="1"/>
          </p:cNvPicPr>
          <p:nvPr/>
        </p:nvPicPr>
        <p:blipFill>
          <a:blip r:embed="rId2"/>
          <a:stretch>
            <a:fillRect/>
          </a:stretch>
        </p:blipFill>
        <p:spPr>
          <a:xfrm>
            <a:off x="7838902" y="39716"/>
            <a:ext cx="4133446" cy="853514"/>
          </a:xfrm>
          <a:prstGeom prst="rect">
            <a:avLst/>
          </a:prstGeom>
        </p:spPr>
      </p:pic>
      <p:sp>
        <p:nvSpPr>
          <p:cNvPr id="3" name="Zástupný symbol pro obsah 2"/>
          <p:cNvSpPr>
            <a:spLocks noGrp="1"/>
          </p:cNvSpPr>
          <p:nvPr>
            <p:ph idx="1"/>
          </p:nvPr>
        </p:nvSpPr>
        <p:spPr>
          <a:xfrm>
            <a:off x="765802" y="2016097"/>
            <a:ext cx="10515600" cy="4351338"/>
          </a:xfrm>
        </p:spPr>
        <p:txBody>
          <a:bodyPr/>
          <a:lstStyle/>
          <a:p>
            <a:r>
              <a:rPr lang="en-GB" dirty="0"/>
              <a:t>A pointed finger with a closed hand is an attempt at displaying dominance. If someone is closing their palm and pointing with their index finger, then they're trying to display </a:t>
            </a:r>
            <a:r>
              <a:rPr lang="en-GB" dirty="0" smtClean="0"/>
              <a:t>dominance</a:t>
            </a:r>
            <a:r>
              <a:rPr lang="cs-CZ" dirty="0" smtClean="0"/>
              <a:t>.</a:t>
            </a:r>
          </a:p>
          <a:p>
            <a:endParaRPr lang="cs-CZ" dirty="0" smtClean="0"/>
          </a:p>
        </p:txBody>
      </p:sp>
      <p:pic>
        <p:nvPicPr>
          <p:cNvPr id="10" name="Obrázek 9"/>
          <p:cNvPicPr>
            <a:picLocks noChangeAspect="1"/>
          </p:cNvPicPr>
          <p:nvPr/>
        </p:nvPicPr>
        <p:blipFill>
          <a:blip r:embed="rId3"/>
          <a:stretch>
            <a:fillRect/>
          </a:stretch>
        </p:blipFill>
        <p:spPr>
          <a:xfrm>
            <a:off x="458915" y="3257912"/>
            <a:ext cx="5365814" cy="3434960"/>
          </a:xfrm>
          <a:prstGeom prst="rect">
            <a:avLst/>
          </a:prstGeom>
        </p:spPr>
      </p:pic>
      <p:pic>
        <p:nvPicPr>
          <p:cNvPr id="11" name="Obrázek 10"/>
          <p:cNvPicPr>
            <a:picLocks noChangeAspect="1"/>
          </p:cNvPicPr>
          <p:nvPr/>
        </p:nvPicPr>
        <p:blipFill>
          <a:blip r:embed="rId4"/>
          <a:stretch>
            <a:fillRect/>
          </a:stretch>
        </p:blipFill>
        <p:spPr>
          <a:xfrm>
            <a:off x="6054794" y="3257913"/>
            <a:ext cx="5026711" cy="3324920"/>
          </a:xfrm>
          <a:prstGeom prst="rect">
            <a:avLst/>
          </a:prstGeom>
        </p:spPr>
      </p:pic>
    </p:spTree>
    <p:extLst>
      <p:ext uri="{BB962C8B-B14F-4D97-AF65-F5344CB8AC3E}">
        <p14:creationId xmlns:p14="http://schemas.microsoft.com/office/powerpoint/2010/main" val="1325295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
            </a:r>
            <a:br>
              <a:rPr lang="en-GB" dirty="0"/>
            </a:br>
            <a:r>
              <a:rPr lang="en-GB" b="1" dirty="0"/>
              <a:t>Cross Arms-Negative</a:t>
            </a:r>
            <a:r>
              <a:rPr lang="en-GB" b="1" dirty="0" smtClean="0"/>
              <a:t>,</a:t>
            </a:r>
            <a:r>
              <a:rPr lang="cs-CZ" b="1" dirty="0" smtClean="0"/>
              <a:t> </a:t>
            </a:r>
            <a:r>
              <a:rPr lang="en-GB" b="1" dirty="0" smtClean="0"/>
              <a:t>Nervous,</a:t>
            </a:r>
            <a:r>
              <a:rPr lang="cs-CZ" b="1" dirty="0" smtClean="0"/>
              <a:t> </a:t>
            </a:r>
            <a:r>
              <a:rPr lang="en-GB" b="1" dirty="0" smtClean="0"/>
              <a:t>Defensive</a:t>
            </a:r>
            <a:endParaRPr lang="en-GB" dirty="0"/>
          </a:p>
        </p:txBody>
      </p:sp>
      <p:pic>
        <p:nvPicPr>
          <p:cNvPr id="5" name="Zástupný symbol pro obsah 4"/>
          <p:cNvPicPr>
            <a:picLocks noGrp="1" noChangeAspect="1"/>
          </p:cNvPicPr>
          <p:nvPr>
            <p:ph idx="1"/>
          </p:nvPr>
        </p:nvPicPr>
        <p:blipFill>
          <a:blip r:embed="rId2"/>
          <a:stretch>
            <a:fillRect/>
          </a:stretch>
        </p:blipFill>
        <p:spPr>
          <a:xfrm>
            <a:off x="948488" y="1690688"/>
            <a:ext cx="4586949" cy="4733711"/>
          </a:xfrm>
          <a:prstGeom prst="rect">
            <a:avLst/>
          </a:prstGeom>
        </p:spPr>
      </p:pic>
      <p:pic>
        <p:nvPicPr>
          <p:cNvPr id="4" name="Obrázek 3"/>
          <p:cNvPicPr>
            <a:picLocks noChangeAspect="1"/>
          </p:cNvPicPr>
          <p:nvPr/>
        </p:nvPicPr>
        <p:blipFill>
          <a:blip r:embed="rId3"/>
          <a:stretch>
            <a:fillRect/>
          </a:stretch>
        </p:blipFill>
        <p:spPr>
          <a:xfrm>
            <a:off x="7838902" y="39716"/>
            <a:ext cx="4133446" cy="853514"/>
          </a:xfrm>
          <a:prstGeom prst="rect">
            <a:avLst/>
          </a:prstGeom>
        </p:spPr>
      </p:pic>
      <p:pic>
        <p:nvPicPr>
          <p:cNvPr id="4098" name="Picture 2" descr="Výsledek obrázku pro crossed arms Tru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8994" y="1896668"/>
            <a:ext cx="5644734" cy="432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9797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
            </a:r>
            <a:br>
              <a:rPr lang="en-GB" dirty="0"/>
            </a:br>
            <a:r>
              <a:rPr lang="en-GB" b="1" dirty="0"/>
              <a:t>Clenched Arms-Frustration/Negative attitude</a:t>
            </a:r>
            <a:endParaRPr lang="en-GB" dirty="0"/>
          </a:p>
        </p:txBody>
      </p:sp>
      <p:pic>
        <p:nvPicPr>
          <p:cNvPr id="4" name="Obrázek 3"/>
          <p:cNvPicPr>
            <a:picLocks noChangeAspect="1"/>
          </p:cNvPicPr>
          <p:nvPr/>
        </p:nvPicPr>
        <p:blipFill>
          <a:blip r:embed="rId2"/>
          <a:stretch>
            <a:fillRect/>
          </a:stretch>
        </p:blipFill>
        <p:spPr>
          <a:xfrm>
            <a:off x="7838902" y="39716"/>
            <a:ext cx="4133446" cy="853514"/>
          </a:xfrm>
          <a:prstGeom prst="rect">
            <a:avLst/>
          </a:prstGeom>
        </p:spPr>
      </p:pic>
      <p:pic>
        <p:nvPicPr>
          <p:cNvPr id="5122" name="Picture 2" descr="Hands clenche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21746" y="2096654"/>
            <a:ext cx="5470168" cy="3902054"/>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rgbClr val="FFFFFF"/>
                </a:solidFill>
              </a14:hiddenFill>
            </a:ext>
          </a:extLst>
        </p:spPr>
      </p:pic>
      <p:sp>
        <p:nvSpPr>
          <p:cNvPr id="5" name="Obdélník 4"/>
          <p:cNvSpPr/>
          <p:nvPr/>
        </p:nvSpPr>
        <p:spPr>
          <a:xfrm>
            <a:off x="336959" y="1810328"/>
            <a:ext cx="5759041" cy="2308324"/>
          </a:xfrm>
          <a:prstGeom prst="rect">
            <a:avLst/>
          </a:prstGeom>
        </p:spPr>
        <p:txBody>
          <a:bodyPr wrap="square">
            <a:spAutoFit/>
          </a:bodyPr>
          <a:lstStyle/>
          <a:p>
            <a:pPr marL="342900" indent="-342900" algn="just">
              <a:buFont typeface="Arial" panose="020B0604020202020204" pitchFamily="34" charset="0"/>
              <a:buChar char="•"/>
            </a:pPr>
            <a:r>
              <a:rPr lang="cs-CZ" sz="2400" dirty="0">
                <a:solidFill>
                  <a:srgbClr val="666666"/>
                </a:solidFill>
              </a:rPr>
              <a:t>F</a:t>
            </a:r>
            <a:r>
              <a:rPr lang="en-GB" sz="2400" b="0" i="0" dirty="0" err="1" smtClean="0">
                <a:solidFill>
                  <a:srgbClr val="666666"/>
                </a:solidFill>
                <a:effectLst/>
              </a:rPr>
              <a:t>rustration</a:t>
            </a:r>
            <a:r>
              <a:rPr lang="en-GB" sz="2400" b="0" i="0" dirty="0" smtClean="0">
                <a:solidFill>
                  <a:srgbClr val="666666"/>
                </a:solidFill>
                <a:effectLst/>
              </a:rPr>
              <a:t> gesture </a:t>
            </a:r>
            <a:r>
              <a:rPr lang="cs-CZ" sz="2400" b="0" i="0" dirty="0" smtClean="0">
                <a:solidFill>
                  <a:srgbClr val="666666"/>
                </a:solidFill>
                <a:effectLst/>
              </a:rPr>
              <a:t> - </a:t>
            </a:r>
            <a:r>
              <a:rPr lang="en-GB" sz="2400" b="0" i="0" dirty="0" smtClean="0">
                <a:solidFill>
                  <a:srgbClr val="666666"/>
                </a:solidFill>
                <a:effectLst/>
              </a:rPr>
              <a:t> signals the person is holding back a negative attitude or emotion.</a:t>
            </a:r>
            <a:endParaRPr lang="cs-CZ" sz="2400" b="0" i="0" dirty="0" smtClean="0">
              <a:solidFill>
                <a:srgbClr val="666666"/>
              </a:solidFill>
              <a:effectLst/>
            </a:endParaRPr>
          </a:p>
          <a:p>
            <a:pPr marL="342900" indent="-342900" algn="just">
              <a:buFont typeface="Arial" panose="020B0604020202020204" pitchFamily="34" charset="0"/>
              <a:buChar char="•"/>
            </a:pPr>
            <a:r>
              <a:rPr lang="cs-CZ" dirty="0" smtClean="0"/>
              <a:t>T</a:t>
            </a:r>
            <a:r>
              <a:rPr lang="en-GB" sz="2400" dirty="0" smtClean="0"/>
              <a:t>he </a:t>
            </a:r>
            <a:r>
              <a:rPr lang="en-GB" sz="2400" dirty="0"/>
              <a:t>higher the position of the hands, the more you will need to communicate effectively </a:t>
            </a:r>
            <a:r>
              <a:rPr lang="en-GB" sz="2400" dirty="0" smtClean="0"/>
              <a:t>to </a:t>
            </a:r>
            <a:r>
              <a:rPr lang="en-GB" sz="2400" dirty="0"/>
              <a:t>lessen </a:t>
            </a:r>
            <a:r>
              <a:rPr lang="cs-CZ" sz="2400" dirty="0" err="1" smtClean="0"/>
              <a:t>the</a:t>
            </a:r>
            <a:r>
              <a:rPr lang="en-GB" sz="2400" dirty="0" smtClean="0"/>
              <a:t> </a:t>
            </a:r>
            <a:r>
              <a:rPr lang="en-GB" sz="2400" dirty="0"/>
              <a:t>negativity.</a:t>
            </a:r>
          </a:p>
        </p:txBody>
      </p:sp>
      <p:pic>
        <p:nvPicPr>
          <p:cNvPr id="6" name="Obrázek 5"/>
          <p:cNvPicPr>
            <a:picLocks noChangeAspect="1"/>
          </p:cNvPicPr>
          <p:nvPr/>
        </p:nvPicPr>
        <p:blipFill>
          <a:blip r:embed="rId4"/>
          <a:stretch>
            <a:fillRect/>
          </a:stretch>
        </p:blipFill>
        <p:spPr>
          <a:xfrm>
            <a:off x="600501" y="4047681"/>
            <a:ext cx="5560154" cy="2533649"/>
          </a:xfrm>
          <a:prstGeom prst="rect">
            <a:avLst/>
          </a:prstGeom>
        </p:spPr>
      </p:pic>
    </p:spTree>
    <p:extLst>
      <p:ext uri="{BB962C8B-B14F-4D97-AF65-F5344CB8AC3E}">
        <p14:creationId xmlns:p14="http://schemas.microsoft.com/office/powerpoint/2010/main" val="19749227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2689"/>
            <a:ext cx="10515600" cy="1325563"/>
          </a:xfrm>
        </p:spPr>
        <p:txBody>
          <a:bodyPr/>
          <a:lstStyle/>
          <a:p>
            <a:r>
              <a:rPr lang="en-GB" dirty="0"/>
              <a:t/>
            </a:r>
            <a:br>
              <a:rPr lang="en-GB" dirty="0"/>
            </a:br>
            <a:r>
              <a:rPr lang="en-GB" b="1" dirty="0"/>
              <a:t>Steeple –Raised</a:t>
            </a:r>
            <a:r>
              <a:rPr lang="en-GB" b="1" dirty="0" smtClean="0"/>
              <a:t>,</a:t>
            </a:r>
            <a:r>
              <a:rPr lang="cs-CZ" b="1" dirty="0" smtClean="0"/>
              <a:t> </a:t>
            </a:r>
            <a:r>
              <a:rPr lang="en-GB" b="1" dirty="0" smtClean="0"/>
              <a:t>Lowered</a:t>
            </a:r>
            <a:endParaRPr lang="en-GB" dirty="0"/>
          </a:p>
        </p:txBody>
      </p:sp>
      <p:pic>
        <p:nvPicPr>
          <p:cNvPr id="5" name="Zástupný symbol pro obsah 4"/>
          <p:cNvPicPr>
            <a:picLocks noGrp="1" noChangeAspect="1"/>
          </p:cNvPicPr>
          <p:nvPr>
            <p:ph idx="1"/>
          </p:nvPr>
        </p:nvPicPr>
        <p:blipFill>
          <a:blip r:embed="rId2"/>
          <a:stretch>
            <a:fillRect/>
          </a:stretch>
        </p:blipFill>
        <p:spPr>
          <a:xfrm>
            <a:off x="3562154" y="3178272"/>
            <a:ext cx="4588296" cy="2687781"/>
          </a:xfrm>
          <a:prstGeom prst="rect">
            <a:avLst/>
          </a:prstGeom>
        </p:spPr>
      </p:pic>
      <p:pic>
        <p:nvPicPr>
          <p:cNvPr id="4" name="Obrázek 3"/>
          <p:cNvPicPr>
            <a:picLocks noChangeAspect="1"/>
          </p:cNvPicPr>
          <p:nvPr/>
        </p:nvPicPr>
        <p:blipFill>
          <a:blip r:embed="rId3"/>
          <a:stretch>
            <a:fillRect/>
          </a:stretch>
        </p:blipFill>
        <p:spPr>
          <a:xfrm>
            <a:off x="7838902" y="39716"/>
            <a:ext cx="4133446" cy="853514"/>
          </a:xfrm>
          <a:prstGeom prst="rect">
            <a:avLst/>
          </a:prstGeom>
        </p:spPr>
      </p:pic>
      <p:pic>
        <p:nvPicPr>
          <p:cNvPr id="6" name="Obrázek 5"/>
          <p:cNvPicPr>
            <a:picLocks noChangeAspect="1"/>
          </p:cNvPicPr>
          <p:nvPr/>
        </p:nvPicPr>
        <p:blipFill>
          <a:blip r:embed="rId4"/>
          <a:stretch>
            <a:fillRect/>
          </a:stretch>
        </p:blipFill>
        <p:spPr>
          <a:xfrm>
            <a:off x="8375852" y="2716653"/>
            <a:ext cx="3059545" cy="4071653"/>
          </a:xfrm>
          <a:prstGeom prst="rect">
            <a:avLst/>
          </a:prstGeom>
        </p:spPr>
      </p:pic>
      <p:pic>
        <p:nvPicPr>
          <p:cNvPr id="7" name="Obrázek 6"/>
          <p:cNvPicPr>
            <a:picLocks noChangeAspect="1"/>
          </p:cNvPicPr>
          <p:nvPr/>
        </p:nvPicPr>
        <p:blipFill>
          <a:blip r:embed="rId5"/>
          <a:stretch>
            <a:fillRect/>
          </a:stretch>
        </p:blipFill>
        <p:spPr>
          <a:xfrm>
            <a:off x="415455" y="2961013"/>
            <a:ext cx="2937089" cy="3827293"/>
          </a:xfrm>
          <a:prstGeom prst="rect">
            <a:avLst/>
          </a:prstGeom>
        </p:spPr>
      </p:pic>
      <p:sp>
        <p:nvSpPr>
          <p:cNvPr id="8" name="Obdélník 7"/>
          <p:cNvSpPr/>
          <p:nvPr/>
        </p:nvSpPr>
        <p:spPr>
          <a:xfrm>
            <a:off x="514154" y="1478432"/>
            <a:ext cx="6096000" cy="1200329"/>
          </a:xfrm>
          <a:prstGeom prst="rect">
            <a:avLst/>
          </a:prstGeom>
        </p:spPr>
        <p:txBody>
          <a:bodyPr>
            <a:spAutoFit/>
          </a:bodyPr>
          <a:lstStyle/>
          <a:p>
            <a:pPr algn="just"/>
            <a:r>
              <a:rPr lang="cs-CZ" sz="2400" dirty="0" err="1">
                <a:solidFill>
                  <a:srgbClr val="666666"/>
                </a:solidFill>
                <a:latin typeface="+mj-lt"/>
              </a:rPr>
              <a:t>T</a:t>
            </a:r>
            <a:r>
              <a:rPr lang="cs-CZ" sz="2400" dirty="0" err="1" smtClean="0">
                <a:solidFill>
                  <a:srgbClr val="666666"/>
                </a:solidFill>
                <a:latin typeface="+mj-lt"/>
              </a:rPr>
              <a:t>h</a:t>
            </a:r>
            <a:r>
              <a:rPr lang="en-GB" sz="2400" b="0" i="0" dirty="0" smtClean="0">
                <a:solidFill>
                  <a:srgbClr val="666666"/>
                </a:solidFill>
                <a:effectLst/>
                <a:latin typeface="+mj-lt"/>
              </a:rPr>
              <a:t>e speaker is giving opinions and thoughts. </a:t>
            </a:r>
            <a:r>
              <a:rPr lang="cs-CZ" sz="2400" dirty="0">
                <a:solidFill>
                  <a:srgbClr val="666666"/>
                </a:solidFill>
                <a:latin typeface="+mj-lt"/>
              </a:rPr>
              <a:t>U</a:t>
            </a:r>
            <a:r>
              <a:rPr lang="en-GB" sz="2400" b="0" i="0" dirty="0" smtClean="0">
                <a:solidFill>
                  <a:srgbClr val="666666"/>
                </a:solidFill>
                <a:effectLst/>
                <a:latin typeface="+mj-lt"/>
              </a:rPr>
              <a:t>se this position cautiously, as it can convey arrogance or a “know it all” attitude.</a:t>
            </a:r>
            <a:endParaRPr lang="en-GB" sz="2400" dirty="0">
              <a:latin typeface="+mj-lt"/>
            </a:endParaRPr>
          </a:p>
        </p:txBody>
      </p:sp>
      <p:sp>
        <p:nvSpPr>
          <p:cNvPr id="9" name="Obdélník 8"/>
          <p:cNvSpPr/>
          <p:nvPr/>
        </p:nvSpPr>
        <p:spPr>
          <a:xfrm>
            <a:off x="6899564" y="1232683"/>
            <a:ext cx="5292436" cy="1938992"/>
          </a:xfrm>
          <a:prstGeom prst="rect">
            <a:avLst/>
          </a:prstGeom>
        </p:spPr>
        <p:txBody>
          <a:bodyPr wrap="square">
            <a:spAutoFit/>
          </a:bodyPr>
          <a:lstStyle/>
          <a:p>
            <a:r>
              <a:rPr lang="cs-CZ" sz="2400" dirty="0">
                <a:solidFill>
                  <a:srgbClr val="666666"/>
                </a:solidFill>
              </a:rPr>
              <a:t>T</a:t>
            </a:r>
            <a:r>
              <a:rPr lang="en-GB" sz="2400" b="0" i="0" dirty="0" smtClean="0">
                <a:solidFill>
                  <a:srgbClr val="666666"/>
                </a:solidFill>
                <a:effectLst/>
              </a:rPr>
              <a:t>he person is typically listening rather than speaking. </a:t>
            </a:r>
            <a:r>
              <a:rPr lang="cs-CZ" sz="2400" dirty="0">
                <a:solidFill>
                  <a:srgbClr val="666666"/>
                </a:solidFill>
              </a:rPr>
              <a:t>R</a:t>
            </a:r>
            <a:r>
              <a:rPr lang="en-GB" sz="2400" b="0" i="0" dirty="0" err="1" smtClean="0">
                <a:solidFill>
                  <a:srgbClr val="666666"/>
                </a:solidFill>
                <a:effectLst/>
              </a:rPr>
              <a:t>esearch</a:t>
            </a:r>
            <a:r>
              <a:rPr lang="en-GB" sz="2400" b="0" i="0" dirty="0" smtClean="0">
                <a:solidFill>
                  <a:srgbClr val="666666"/>
                </a:solidFill>
                <a:effectLst/>
              </a:rPr>
              <a:t> indicates that women tend to use the lower steeple position, more often than the raised position.</a:t>
            </a:r>
            <a:endParaRPr lang="en-GB" sz="2400" dirty="0"/>
          </a:p>
        </p:txBody>
      </p:sp>
      <p:pic>
        <p:nvPicPr>
          <p:cNvPr id="3" name="Obrázek 2"/>
          <p:cNvPicPr>
            <a:picLocks noChangeAspect="1"/>
          </p:cNvPicPr>
          <p:nvPr/>
        </p:nvPicPr>
        <p:blipFill rotWithShape="1">
          <a:blip r:embed="rId6"/>
          <a:srcRect l="2609" t="26784" r="46629" b="6261"/>
          <a:stretch/>
        </p:blipFill>
        <p:spPr>
          <a:xfrm>
            <a:off x="3583388" y="3178272"/>
            <a:ext cx="4567061" cy="3389285"/>
          </a:xfrm>
          <a:prstGeom prst="rect">
            <a:avLst/>
          </a:prstGeom>
        </p:spPr>
      </p:pic>
    </p:spTree>
    <p:extLst>
      <p:ext uri="{BB962C8B-B14F-4D97-AF65-F5344CB8AC3E}">
        <p14:creationId xmlns:p14="http://schemas.microsoft.com/office/powerpoint/2010/main" val="2761983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7970982" y="101600"/>
            <a:ext cx="4133446" cy="853514"/>
          </a:xfrm>
          <a:prstGeom prst="rect">
            <a:avLst/>
          </a:prstGeom>
        </p:spPr>
      </p:pic>
      <p:sp>
        <p:nvSpPr>
          <p:cNvPr id="2" name="Nadpis 1"/>
          <p:cNvSpPr>
            <a:spLocks noGrp="1"/>
          </p:cNvSpPr>
          <p:nvPr>
            <p:ph type="title"/>
          </p:nvPr>
        </p:nvSpPr>
        <p:spPr/>
        <p:txBody>
          <a:bodyPr anchor="b"/>
          <a:lstStyle/>
          <a:p>
            <a:r>
              <a:rPr lang="en-GB" dirty="0" smtClean="0"/>
              <a:t>Test Your Communication Skills Knowledge</a:t>
            </a:r>
            <a:endParaRPr lang="en-GB" dirty="0"/>
          </a:p>
        </p:txBody>
      </p:sp>
      <p:pic>
        <p:nvPicPr>
          <p:cNvPr id="5" name="Zástupný symbol pro obsah 4"/>
          <p:cNvPicPr>
            <a:picLocks noGrp="1" noChangeAspect="1"/>
          </p:cNvPicPr>
          <p:nvPr>
            <p:ph idx="1"/>
          </p:nvPr>
        </p:nvPicPr>
        <p:blipFill>
          <a:blip r:embed="rId3"/>
          <a:stretch>
            <a:fillRect/>
          </a:stretch>
        </p:blipFill>
        <p:spPr>
          <a:xfrm>
            <a:off x="2826328" y="1825625"/>
            <a:ext cx="5868486" cy="4912966"/>
          </a:xfrm>
          <a:prstGeom prst="rect">
            <a:avLst/>
          </a:prstGeom>
        </p:spPr>
      </p:pic>
    </p:spTree>
    <p:extLst>
      <p:ext uri="{BB962C8B-B14F-4D97-AF65-F5344CB8AC3E}">
        <p14:creationId xmlns:p14="http://schemas.microsoft.com/office/powerpoint/2010/main" val="42877710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
            </a:r>
            <a:br>
              <a:rPr lang="en-GB" dirty="0"/>
            </a:br>
            <a:r>
              <a:rPr lang="en-GB" sz="4430" b="1" dirty="0">
                <a:solidFill>
                  <a:srgbClr val="C00000"/>
                </a:solidFill>
              </a:rPr>
              <a:t>Rubbing Palms Together-Positive Expectancy</a:t>
            </a:r>
          </a:p>
        </p:txBody>
      </p:sp>
      <p:sp>
        <p:nvSpPr>
          <p:cNvPr id="3" name="Zástupný symbol pro obsah 2"/>
          <p:cNvSpPr>
            <a:spLocks noGrp="1"/>
          </p:cNvSpPr>
          <p:nvPr>
            <p:ph idx="1"/>
          </p:nvPr>
        </p:nvSpPr>
        <p:spPr/>
        <p:txBody>
          <a:bodyPr/>
          <a:lstStyle/>
          <a:p>
            <a:r>
              <a:rPr lang="en-GB" dirty="0"/>
              <a:t>If the person rubs quickly, he is indicating that you will be the one who benefits from the results</a:t>
            </a:r>
            <a:r>
              <a:rPr lang="en-GB" dirty="0" smtClean="0"/>
              <a:t>.</a:t>
            </a:r>
            <a:endParaRPr lang="cs-CZ" dirty="0" smtClean="0"/>
          </a:p>
          <a:p>
            <a:r>
              <a:rPr lang="en-GB" dirty="0" smtClean="0"/>
              <a:t> </a:t>
            </a:r>
            <a:r>
              <a:rPr lang="en-GB" dirty="0"/>
              <a:t>If the speed is slow, unconsciously you will feel the person is being </a:t>
            </a:r>
            <a:r>
              <a:rPr lang="en-GB" dirty="0" smtClean="0"/>
              <a:t>deceptive </a:t>
            </a:r>
            <a:r>
              <a:rPr lang="en-GB" dirty="0"/>
              <a:t>and the benefits will not serve you</a:t>
            </a:r>
            <a:r>
              <a:rPr lang="en-GB" dirty="0" smtClean="0"/>
              <a:t>.</a:t>
            </a:r>
            <a:endParaRPr lang="cs-CZ" dirty="0" smtClean="0"/>
          </a:p>
          <a:p>
            <a:pPr marL="0" indent="0">
              <a:buNone/>
            </a:pPr>
            <a:endParaRPr lang="cs-CZ" dirty="0" smtClean="0"/>
          </a:p>
          <a:p>
            <a:endParaRPr lang="cs-CZ" dirty="0" smtClean="0"/>
          </a:p>
          <a:p>
            <a:endParaRPr lang="cs-CZ" dirty="0" smtClean="0"/>
          </a:p>
        </p:txBody>
      </p:sp>
      <p:pic>
        <p:nvPicPr>
          <p:cNvPr id="8" name="Obráze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4178" y="3837454"/>
            <a:ext cx="2835228" cy="2100646"/>
          </a:xfrm>
          <a:prstGeom prst="rect">
            <a:avLst/>
          </a:prstGeom>
        </p:spPr>
      </p:pic>
      <p:pic>
        <p:nvPicPr>
          <p:cNvPr id="9" name="Obráze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012" y="3830058"/>
            <a:ext cx="3645294" cy="2054620"/>
          </a:xfrm>
          <a:prstGeom prst="rect">
            <a:avLst/>
          </a:prstGeom>
        </p:spPr>
      </p:pic>
    </p:spTree>
    <p:extLst>
      <p:ext uri="{BB962C8B-B14F-4D97-AF65-F5344CB8AC3E}">
        <p14:creationId xmlns:p14="http://schemas.microsoft.com/office/powerpoint/2010/main" val="27814622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smtClean="0"/>
              <a:t>Handshake</a:t>
            </a:r>
            <a:r>
              <a:rPr lang="cs-CZ" dirty="0" smtClean="0"/>
              <a:t> </a:t>
            </a:r>
            <a:r>
              <a:rPr lang="cs-CZ" dirty="0" err="1" smtClean="0"/>
              <a:t>styles</a:t>
            </a:r>
            <a:endParaRPr lang="en-GB" dirty="0"/>
          </a:p>
        </p:txBody>
      </p:sp>
      <p:pic>
        <p:nvPicPr>
          <p:cNvPr id="4" name="Obrázek 3"/>
          <p:cNvPicPr>
            <a:picLocks noChangeAspect="1"/>
          </p:cNvPicPr>
          <p:nvPr/>
        </p:nvPicPr>
        <p:blipFill>
          <a:blip r:embed="rId2"/>
          <a:stretch>
            <a:fillRect/>
          </a:stretch>
        </p:blipFill>
        <p:spPr>
          <a:xfrm>
            <a:off x="7838902" y="39716"/>
            <a:ext cx="4133446" cy="853514"/>
          </a:xfrm>
          <a:prstGeom prst="rect">
            <a:avLst/>
          </a:prstGeom>
        </p:spPr>
      </p:pic>
      <p:pic>
        <p:nvPicPr>
          <p:cNvPr id="7170" name="Picture 2" descr="Lower Arm Gras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199" y="1335448"/>
            <a:ext cx="3949139" cy="261771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5218544" y="1514764"/>
            <a:ext cx="6753803" cy="1569660"/>
          </a:xfrm>
          <a:prstGeom prst="rect">
            <a:avLst/>
          </a:prstGeom>
          <a:noFill/>
        </p:spPr>
        <p:txBody>
          <a:bodyPr wrap="square" rtlCol="0">
            <a:spAutoFit/>
          </a:bodyPr>
          <a:lstStyle/>
          <a:p>
            <a:pPr marL="457200" indent="-457200">
              <a:buAutoNum type="arabicPeriod"/>
            </a:pPr>
            <a:r>
              <a:rPr lang="en-US" sz="2400" dirty="0" smtClean="0"/>
              <a:t>Romans used this handshake to check for concealed weapons.</a:t>
            </a:r>
          </a:p>
          <a:p>
            <a:pPr marL="457200" indent="-457200">
              <a:buAutoNum type="arabicPeriod"/>
            </a:pPr>
            <a:r>
              <a:rPr lang="en-US" sz="2400" dirty="0" smtClean="0"/>
              <a:t>Taking control</a:t>
            </a:r>
          </a:p>
          <a:p>
            <a:pPr marL="457200" indent="-457200">
              <a:buAutoNum type="arabicPeriod"/>
            </a:pPr>
            <a:r>
              <a:rPr lang="en-US" sz="2400" dirty="0" smtClean="0"/>
              <a:t>Submissive handshake</a:t>
            </a:r>
            <a:endParaRPr lang="en-US" sz="2400" dirty="0"/>
          </a:p>
        </p:txBody>
      </p:sp>
      <p:pic>
        <p:nvPicPr>
          <p:cNvPr id="7172" name="Picture 4" descr="Taking Contr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416" y="3992290"/>
            <a:ext cx="3802446" cy="275949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ubmissive Handshak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750" y="4090923"/>
            <a:ext cx="3829050" cy="2562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5056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7838902" y="39716"/>
            <a:ext cx="4133446" cy="853514"/>
          </a:xfrm>
          <a:prstGeom prst="rect">
            <a:avLst/>
          </a:prstGeom>
        </p:spPr>
      </p:pic>
      <p:pic>
        <p:nvPicPr>
          <p:cNvPr id="8194" name="Picture 2" descr="Communicating Equalit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260133"/>
            <a:ext cx="2551545" cy="3200429"/>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09818" y="766296"/>
            <a:ext cx="4498109" cy="523220"/>
          </a:xfrm>
          <a:prstGeom prst="rect">
            <a:avLst/>
          </a:prstGeom>
          <a:noFill/>
        </p:spPr>
        <p:txBody>
          <a:bodyPr wrap="square" rtlCol="0">
            <a:spAutoFit/>
          </a:bodyPr>
          <a:lstStyle/>
          <a:p>
            <a:r>
              <a:rPr lang="cs-CZ" sz="2800" dirty="0" err="1" smtClean="0"/>
              <a:t>Comunicating</a:t>
            </a:r>
            <a:r>
              <a:rPr lang="cs-CZ" sz="2800" dirty="0" smtClean="0"/>
              <a:t> </a:t>
            </a:r>
            <a:r>
              <a:rPr lang="cs-CZ" sz="2800" dirty="0" err="1" smtClean="0"/>
              <a:t>equality</a:t>
            </a:r>
            <a:endParaRPr lang="en-GB" sz="2800" dirty="0"/>
          </a:p>
        </p:txBody>
      </p:sp>
      <p:pic>
        <p:nvPicPr>
          <p:cNvPr id="8196" name="Picture 4" descr="Power Player Attempts Handshake Contr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7746" y="2264786"/>
            <a:ext cx="5829300" cy="337185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120073" y="5763491"/>
            <a:ext cx="8672945" cy="523220"/>
          </a:xfrm>
          <a:prstGeom prst="rect">
            <a:avLst/>
          </a:prstGeom>
          <a:noFill/>
        </p:spPr>
        <p:txBody>
          <a:bodyPr wrap="square" rtlCol="0">
            <a:spAutoFit/>
          </a:bodyPr>
          <a:lstStyle/>
          <a:p>
            <a:r>
              <a:rPr lang="cs-CZ" sz="2800" dirty="0" err="1" smtClean="0"/>
              <a:t>Power</a:t>
            </a:r>
            <a:r>
              <a:rPr lang="cs-CZ" sz="2800" dirty="0" smtClean="0"/>
              <a:t> </a:t>
            </a:r>
            <a:r>
              <a:rPr lang="cs-CZ" sz="2800" dirty="0" err="1" smtClean="0"/>
              <a:t>player</a:t>
            </a:r>
            <a:endParaRPr lang="en-GB" sz="2800" dirty="0"/>
          </a:p>
        </p:txBody>
      </p:sp>
      <p:pic>
        <p:nvPicPr>
          <p:cNvPr id="8198" name="Picture 6" descr="Proactive Player Steps Forw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7746" y="1690989"/>
            <a:ext cx="5829300" cy="3945647"/>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p:cNvPicPr>
            <a:picLocks noChangeAspect="1"/>
          </p:cNvPicPr>
          <p:nvPr/>
        </p:nvPicPr>
        <p:blipFill rotWithShape="1">
          <a:blip r:embed="rId6"/>
          <a:srcRect l="1668" t="5772" r="3356" b="7647"/>
          <a:stretch/>
        </p:blipFill>
        <p:spPr>
          <a:xfrm>
            <a:off x="2558473" y="5809673"/>
            <a:ext cx="5717309" cy="692727"/>
          </a:xfrm>
          <a:prstGeom prst="rect">
            <a:avLst/>
          </a:prstGeom>
        </p:spPr>
      </p:pic>
      <p:pic>
        <p:nvPicPr>
          <p:cNvPr id="8" name="Obrázek 7"/>
          <p:cNvPicPr>
            <a:picLocks noChangeAspect="1"/>
          </p:cNvPicPr>
          <p:nvPr/>
        </p:nvPicPr>
        <p:blipFill>
          <a:blip r:embed="rId7"/>
          <a:stretch>
            <a:fillRect/>
          </a:stretch>
        </p:blipFill>
        <p:spPr>
          <a:xfrm>
            <a:off x="2558473" y="5809673"/>
            <a:ext cx="5848350" cy="600075"/>
          </a:xfrm>
          <a:prstGeom prst="rect">
            <a:avLst/>
          </a:prstGeom>
        </p:spPr>
      </p:pic>
      <p:pic>
        <p:nvPicPr>
          <p:cNvPr id="8200" name="Picture 8" descr="Proactive Player Steps Forw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3352" y="1764145"/>
            <a:ext cx="5772224" cy="3907013"/>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p:cNvPicPr>
            <a:picLocks noChangeAspect="1"/>
          </p:cNvPicPr>
          <p:nvPr/>
        </p:nvPicPr>
        <p:blipFill>
          <a:blip r:embed="rId8"/>
          <a:stretch>
            <a:fillRect/>
          </a:stretch>
        </p:blipFill>
        <p:spPr>
          <a:xfrm>
            <a:off x="2535814" y="5495347"/>
            <a:ext cx="6127895" cy="1228725"/>
          </a:xfrm>
          <a:prstGeom prst="rect">
            <a:avLst/>
          </a:prstGeom>
        </p:spPr>
      </p:pic>
    </p:spTree>
    <p:extLst>
      <p:ext uri="{BB962C8B-B14F-4D97-AF65-F5344CB8AC3E}">
        <p14:creationId xmlns:p14="http://schemas.microsoft.com/office/powerpoint/2010/main" val="217144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p:cTn id="7" dur="500" fill="hold"/>
                                        <p:tgtEl>
                                          <p:spTgt spid="8196"/>
                                        </p:tgtEl>
                                        <p:attrNameLst>
                                          <p:attrName>ppt_w</p:attrName>
                                        </p:attrNameLst>
                                      </p:cBhvr>
                                      <p:tavLst>
                                        <p:tav tm="0">
                                          <p:val>
                                            <p:fltVal val="0"/>
                                          </p:val>
                                        </p:tav>
                                        <p:tav tm="100000">
                                          <p:val>
                                            <p:strVal val="#ppt_w"/>
                                          </p:val>
                                        </p:tav>
                                      </p:tavLst>
                                    </p:anim>
                                    <p:anim calcmode="lin" valueType="num">
                                      <p:cBhvr>
                                        <p:cTn id="8" dur="500" fill="hold"/>
                                        <p:tgtEl>
                                          <p:spTgt spid="8196"/>
                                        </p:tgtEl>
                                        <p:attrNameLst>
                                          <p:attrName>ppt_h</p:attrName>
                                        </p:attrNameLst>
                                      </p:cBhvr>
                                      <p:tavLst>
                                        <p:tav tm="0">
                                          <p:val>
                                            <p:fltVal val="0"/>
                                          </p:val>
                                        </p:tav>
                                        <p:tav tm="100000">
                                          <p:val>
                                            <p:strVal val="#ppt_h"/>
                                          </p:val>
                                        </p:tav>
                                      </p:tavLst>
                                    </p:anim>
                                    <p:animEffect transition="in" filter="fade">
                                      <p:cBhvr>
                                        <p:cTn id="9" dur="500"/>
                                        <p:tgtEl>
                                          <p:spTgt spid="819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198"/>
                                        </p:tgtEl>
                                        <p:attrNameLst>
                                          <p:attrName>style.visibility</p:attrName>
                                        </p:attrNameLst>
                                      </p:cBhvr>
                                      <p:to>
                                        <p:strVal val="visible"/>
                                      </p:to>
                                    </p:set>
                                    <p:anim calcmode="lin" valueType="num">
                                      <p:cBhvr>
                                        <p:cTn id="28" dur="500" fill="hold"/>
                                        <p:tgtEl>
                                          <p:spTgt spid="8198"/>
                                        </p:tgtEl>
                                        <p:attrNameLst>
                                          <p:attrName>ppt_w</p:attrName>
                                        </p:attrNameLst>
                                      </p:cBhvr>
                                      <p:tavLst>
                                        <p:tav tm="0">
                                          <p:val>
                                            <p:fltVal val="0"/>
                                          </p:val>
                                        </p:tav>
                                        <p:tav tm="100000">
                                          <p:val>
                                            <p:strVal val="#ppt_w"/>
                                          </p:val>
                                        </p:tav>
                                      </p:tavLst>
                                    </p:anim>
                                    <p:anim calcmode="lin" valueType="num">
                                      <p:cBhvr>
                                        <p:cTn id="29" dur="500" fill="hold"/>
                                        <p:tgtEl>
                                          <p:spTgt spid="8198"/>
                                        </p:tgtEl>
                                        <p:attrNameLst>
                                          <p:attrName>ppt_h</p:attrName>
                                        </p:attrNameLst>
                                      </p:cBhvr>
                                      <p:tavLst>
                                        <p:tav tm="0">
                                          <p:val>
                                            <p:fltVal val="0"/>
                                          </p:val>
                                        </p:tav>
                                        <p:tav tm="100000">
                                          <p:val>
                                            <p:strVal val="#ppt_h"/>
                                          </p:val>
                                        </p:tav>
                                      </p:tavLst>
                                    </p:anim>
                                    <p:animEffect transition="in" filter="fade">
                                      <p:cBhvr>
                                        <p:cTn id="30" dur="500"/>
                                        <p:tgtEl>
                                          <p:spTgt spid="819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8200"/>
                                        </p:tgtEl>
                                        <p:attrNameLst>
                                          <p:attrName>style.visibility</p:attrName>
                                        </p:attrNameLst>
                                      </p:cBhvr>
                                      <p:to>
                                        <p:strVal val="visible"/>
                                      </p:to>
                                    </p:set>
                                    <p:anim calcmode="lin" valueType="num">
                                      <p:cBhvr>
                                        <p:cTn id="42" dur="500" fill="hold"/>
                                        <p:tgtEl>
                                          <p:spTgt spid="8200"/>
                                        </p:tgtEl>
                                        <p:attrNameLst>
                                          <p:attrName>ppt_w</p:attrName>
                                        </p:attrNameLst>
                                      </p:cBhvr>
                                      <p:tavLst>
                                        <p:tav tm="0">
                                          <p:val>
                                            <p:fltVal val="0"/>
                                          </p:val>
                                        </p:tav>
                                        <p:tav tm="100000">
                                          <p:val>
                                            <p:strVal val="#ppt_w"/>
                                          </p:val>
                                        </p:tav>
                                      </p:tavLst>
                                    </p:anim>
                                    <p:anim calcmode="lin" valueType="num">
                                      <p:cBhvr>
                                        <p:cTn id="43" dur="500" fill="hold"/>
                                        <p:tgtEl>
                                          <p:spTgt spid="8200"/>
                                        </p:tgtEl>
                                        <p:attrNameLst>
                                          <p:attrName>ppt_h</p:attrName>
                                        </p:attrNameLst>
                                      </p:cBhvr>
                                      <p:tavLst>
                                        <p:tav tm="0">
                                          <p:val>
                                            <p:fltVal val="0"/>
                                          </p:val>
                                        </p:tav>
                                        <p:tav tm="100000">
                                          <p:val>
                                            <p:strVal val="#ppt_h"/>
                                          </p:val>
                                        </p:tav>
                                      </p:tavLst>
                                    </p:anim>
                                    <p:animEffect transition="in" filter="fade">
                                      <p:cBhvr>
                                        <p:cTn id="44" dur="500"/>
                                        <p:tgtEl>
                                          <p:spTgt spid="820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Effect transition="in" filter="fade">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Double handshake</a:t>
            </a:r>
            <a:endParaRPr lang="en-GB" dirty="0"/>
          </a:p>
        </p:txBody>
      </p:sp>
      <p:pic>
        <p:nvPicPr>
          <p:cNvPr id="4" name="Obrázek 3"/>
          <p:cNvPicPr>
            <a:picLocks noChangeAspect="1"/>
          </p:cNvPicPr>
          <p:nvPr/>
        </p:nvPicPr>
        <p:blipFill>
          <a:blip r:embed="rId2"/>
          <a:stretch>
            <a:fillRect/>
          </a:stretch>
        </p:blipFill>
        <p:spPr>
          <a:xfrm>
            <a:off x="7838902" y="39716"/>
            <a:ext cx="4133446" cy="853514"/>
          </a:xfrm>
          <a:prstGeom prst="rect">
            <a:avLst/>
          </a:prstGeom>
        </p:spPr>
      </p:pic>
      <p:pic>
        <p:nvPicPr>
          <p:cNvPr id="9218" name="Picture 2" descr="Double Hande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1581656"/>
            <a:ext cx="2780146" cy="411203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he Upper-Arm Gri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9560" y="1817146"/>
            <a:ext cx="3882713" cy="311507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he Shoulder Hol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4259" y="2045746"/>
            <a:ext cx="4104841" cy="2729453"/>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4276436" y="5227782"/>
            <a:ext cx="7572664" cy="646331"/>
          </a:xfrm>
          <a:prstGeom prst="rect">
            <a:avLst/>
          </a:prstGeom>
          <a:noFill/>
        </p:spPr>
        <p:txBody>
          <a:bodyPr wrap="square" rtlCol="0">
            <a:spAutoFit/>
          </a:bodyPr>
          <a:lstStyle/>
          <a:p>
            <a:r>
              <a:rPr lang="en-US" dirty="0" smtClean="0"/>
              <a:t>Unless the receiver has positive feelings towards you this gesture can lead to feelings of suspicion and mistrust.</a:t>
            </a:r>
            <a:endParaRPr lang="en-GB" dirty="0"/>
          </a:p>
        </p:txBody>
      </p:sp>
    </p:spTree>
    <p:extLst>
      <p:ext uri="{BB962C8B-B14F-4D97-AF65-F5344CB8AC3E}">
        <p14:creationId xmlns:p14="http://schemas.microsoft.com/office/powerpoint/2010/main" val="5378205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
            </a:r>
            <a:br>
              <a:rPr lang="en-GB" dirty="0"/>
            </a:br>
            <a:r>
              <a:rPr lang="en-GB" b="1" dirty="0"/>
              <a:t>Thumb</a:t>
            </a:r>
            <a:endParaRPr lang="en-GB" dirty="0"/>
          </a:p>
        </p:txBody>
      </p:sp>
      <p:sp>
        <p:nvSpPr>
          <p:cNvPr id="3" name="Zástupný symbol pro obsah 2"/>
          <p:cNvSpPr>
            <a:spLocks noGrp="1"/>
          </p:cNvSpPr>
          <p:nvPr>
            <p:ph idx="1"/>
          </p:nvPr>
        </p:nvSpPr>
        <p:spPr/>
        <p:txBody>
          <a:bodyPr/>
          <a:lstStyle/>
          <a:p>
            <a:endParaRPr lang="en-GB" dirty="0"/>
          </a:p>
          <a:p>
            <a:r>
              <a:rPr lang="en-GB" dirty="0"/>
              <a:t>Another show of confidence and feeling superior is by </a:t>
            </a:r>
            <a:r>
              <a:rPr lang="en-GB" b="1" dirty="0"/>
              <a:t>showing the </a:t>
            </a:r>
            <a:r>
              <a:rPr lang="en-GB" b="1" dirty="0" smtClean="0"/>
              <a:t>thumbs</a:t>
            </a:r>
            <a:r>
              <a:rPr lang="en-GB" b="1" dirty="0"/>
              <a:t>. </a:t>
            </a:r>
            <a:r>
              <a:rPr lang="en-GB" dirty="0"/>
              <a:t>A</a:t>
            </a:r>
            <a:r>
              <a:rPr lang="en-GB" dirty="0" smtClean="0"/>
              <a:t>ny </a:t>
            </a:r>
            <a:r>
              <a:rPr lang="en-GB" dirty="0"/>
              <a:t>position where the thumbs are visible will do the trick. </a:t>
            </a:r>
            <a:endParaRPr lang="en-GB" dirty="0" smtClean="0"/>
          </a:p>
          <a:p>
            <a:endParaRPr lang="en-GB" dirty="0"/>
          </a:p>
        </p:txBody>
      </p:sp>
      <p:pic>
        <p:nvPicPr>
          <p:cNvPr id="4" name="Obrázek 3"/>
          <p:cNvPicPr>
            <a:picLocks noChangeAspect="1"/>
          </p:cNvPicPr>
          <p:nvPr/>
        </p:nvPicPr>
        <p:blipFill>
          <a:blip r:embed="rId2"/>
          <a:stretch>
            <a:fillRect/>
          </a:stretch>
        </p:blipFill>
        <p:spPr>
          <a:xfrm>
            <a:off x="7838902" y="39716"/>
            <a:ext cx="4133446" cy="853514"/>
          </a:xfrm>
          <a:prstGeom prst="rect">
            <a:avLst/>
          </a:prstGeom>
        </p:spPr>
      </p:pic>
      <p:pic>
        <p:nvPicPr>
          <p:cNvPr id="5" name="Obrázek 4"/>
          <p:cNvPicPr>
            <a:picLocks noChangeAspect="1"/>
          </p:cNvPicPr>
          <p:nvPr/>
        </p:nvPicPr>
        <p:blipFill>
          <a:blip r:embed="rId3"/>
          <a:stretch>
            <a:fillRect/>
          </a:stretch>
        </p:blipFill>
        <p:spPr>
          <a:xfrm>
            <a:off x="3149600" y="3099054"/>
            <a:ext cx="4689302" cy="3528470"/>
          </a:xfrm>
          <a:prstGeom prst="rect">
            <a:avLst/>
          </a:prstGeom>
        </p:spPr>
      </p:pic>
    </p:spTree>
    <p:extLst>
      <p:ext uri="{BB962C8B-B14F-4D97-AF65-F5344CB8AC3E}">
        <p14:creationId xmlns:p14="http://schemas.microsoft.com/office/powerpoint/2010/main" val="27487937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GB"/>
          </a:p>
        </p:txBody>
      </p:sp>
      <p:pic>
        <p:nvPicPr>
          <p:cNvPr id="5" name="Zástupný symbol pro obsah 4"/>
          <p:cNvPicPr>
            <a:picLocks noGrp="1" noChangeAspect="1"/>
          </p:cNvPicPr>
          <p:nvPr>
            <p:ph idx="1"/>
          </p:nvPr>
        </p:nvPicPr>
        <p:blipFill>
          <a:blip r:embed="rId2"/>
          <a:stretch>
            <a:fillRect/>
          </a:stretch>
        </p:blipFill>
        <p:spPr>
          <a:xfrm>
            <a:off x="1830982" y="1218639"/>
            <a:ext cx="7735712" cy="4351338"/>
          </a:xfrm>
          <a:prstGeom prst="rect">
            <a:avLst/>
          </a:prstGeom>
        </p:spPr>
      </p:pic>
      <p:pic>
        <p:nvPicPr>
          <p:cNvPr id="4" name="Obrázek 3"/>
          <p:cNvPicPr>
            <a:picLocks noChangeAspect="1"/>
          </p:cNvPicPr>
          <p:nvPr/>
        </p:nvPicPr>
        <p:blipFill>
          <a:blip r:embed="rId3"/>
          <a:stretch>
            <a:fillRect/>
          </a:stretch>
        </p:blipFill>
        <p:spPr>
          <a:xfrm>
            <a:off x="7838902" y="39716"/>
            <a:ext cx="4133446" cy="853514"/>
          </a:xfrm>
          <a:prstGeom prst="rect">
            <a:avLst/>
          </a:prstGeom>
        </p:spPr>
      </p:pic>
      <p:sp>
        <p:nvSpPr>
          <p:cNvPr id="6" name="Obdélník 5"/>
          <p:cNvSpPr/>
          <p:nvPr/>
        </p:nvSpPr>
        <p:spPr>
          <a:xfrm>
            <a:off x="397164" y="5777160"/>
            <a:ext cx="11794836" cy="646331"/>
          </a:xfrm>
          <a:prstGeom prst="rect">
            <a:avLst/>
          </a:prstGeom>
        </p:spPr>
        <p:txBody>
          <a:bodyPr wrap="square">
            <a:spAutoFit/>
          </a:bodyPr>
          <a:lstStyle/>
          <a:p>
            <a:r>
              <a:rPr lang="en-GB" b="0" i="0" dirty="0" smtClean="0">
                <a:solidFill>
                  <a:srgbClr val="333333"/>
                </a:solidFill>
                <a:effectLst/>
                <a:latin typeface="Mercury SSm A"/>
              </a:rPr>
              <a:t>  It can be a harmless use of its traditional meaning that all’s well</a:t>
            </a:r>
            <a:r>
              <a:rPr lang="cs-CZ" b="0" i="0" dirty="0" smtClean="0">
                <a:solidFill>
                  <a:srgbClr val="333333"/>
                </a:solidFill>
                <a:effectLst/>
                <a:latin typeface="Mercury SSm A"/>
              </a:rPr>
              <a:t> X</a:t>
            </a:r>
            <a:r>
              <a:rPr lang="en-GB" b="0" i="0" dirty="0" smtClean="0">
                <a:solidFill>
                  <a:srgbClr val="333333"/>
                </a:solidFill>
                <a:effectLst/>
                <a:latin typeface="Mercury SSm A"/>
              </a:rPr>
              <a:t> </a:t>
            </a:r>
            <a:r>
              <a:rPr lang="en-GB" dirty="0">
                <a:solidFill>
                  <a:srgbClr val="333333"/>
                </a:solidFill>
                <a:latin typeface="Mercury SSm A"/>
              </a:rPr>
              <a:t>R</a:t>
            </a:r>
            <a:r>
              <a:rPr lang="en-GB" b="0" i="0" dirty="0" smtClean="0">
                <a:solidFill>
                  <a:srgbClr val="333333"/>
                </a:solidFill>
                <a:effectLst/>
                <a:latin typeface="Mercury SSm A"/>
              </a:rPr>
              <a:t>hetorical protection </a:t>
            </a:r>
            <a:r>
              <a:rPr lang="cs-CZ" b="0" i="0" dirty="0" smtClean="0">
                <a:solidFill>
                  <a:srgbClr val="333333"/>
                </a:solidFill>
                <a:effectLst/>
                <a:latin typeface="Mercury SSm A"/>
              </a:rPr>
              <a:t>- </a:t>
            </a:r>
            <a:r>
              <a:rPr lang="cs-CZ" b="0" i="0" dirty="0" err="1" smtClean="0">
                <a:solidFill>
                  <a:srgbClr val="333333"/>
                </a:solidFill>
                <a:effectLst/>
                <a:latin typeface="Mercury SSm A"/>
              </a:rPr>
              <a:t>authoritarian</a:t>
            </a:r>
            <a:r>
              <a:rPr lang="cs-CZ" b="0" i="0" dirty="0" smtClean="0">
                <a:solidFill>
                  <a:srgbClr val="333333"/>
                </a:solidFill>
                <a:effectLst/>
                <a:latin typeface="Mercury SSm A"/>
              </a:rPr>
              <a:t> </a:t>
            </a:r>
            <a:r>
              <a:rPr lang="cs-CZ" b="0" i="0" dirty="0" err="1" smtClean="0">
                <a:solidFill>
                  <a:srgbClr val="333333"/>
                </a:solidFill>
                <a:effectLst/>
                <a:latin typeface="Mercury SSm A"/>
              </a:rPr>
              <a:t>politics</a:t>
            </a:r>
            <a:r>
              <a:rPr lang="cs-CZ" b="0" i="0" dirty="0" smtClean="0">
                <a:solidFill>
                  <a:srgbClr val="333333"/>
                </a:solidFill>
                <a:effectLst/>
                <a:latin typeface="Mercury SSm A"/>
              </a:rPr>
              <a:t>;</a:t>
            </a:r>
          </a:p>
          <a:p>
            <a:r>
              <a:rPr lang="en-GB" dirty="0"/>
              <a:t> </a:t>
            </a:r>
            <a:r>
              <a:rPr lang="cs-CZ" dirty="0" smtClean="0"/>
              <a:t>d</a:t>
            </a:r>
            <a:r>
              <a:rPr lang="en-GB" dirty="0" err="1" smtClean="0"/>
              <a:t>emonstrating</a:t>
            </a:r>
            <a:r>
              <a:rPr lang="en-GB" dirty="0" smtClean="0"/>
              <a:t> </a:t>
            </a:r>
            <a:r>
              <a:rPr lang="en-GB" dirty="0"/>
              <a:t>control of the facts</a:t>
            </a:r>
          </a:p>
        </p:txBody>
      </p:sp>
    </p:spTree>
    <p:extLst>
      <p:ext uri="{BB962C8B-B14F-4D97-AF65-F5344CB8AC3E}">
        <p14:creationId xmlns:p14="http://schemas.microsoft.com/office/powerpoint/2010/main" val="10220104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sz="1200" dirty="0">
                <a:solidFill>
                  <a:srgbClr val="000000"/>
                </a:solidFill>
                <a:latin typeface="Calibri" panose="020F0502020204030204" pitchFamily="34" charset="0"/>
              </a:rPr>
              <a:t/>
            </a:r>
            <a:br>
              <a:rPr lang="en-GB" sz="1200" dirty="0">
                <a:solidFill>
                  <a:srgbClr val="000000"/>
                </a:solidFill>
                <a:latin typeface="Calibri" panose="020F0502020204030204" pitchFamily="34" charset="0"/>
              </a:rPr>
            </a:br>
            <a:r>
              <a:rPr lang="en-GB" b="1" dirty="0">
                <a:latin typeface="Calibri" panose="020F0502020204030204" pitchFamily="34" charset="0"/>
              </a:rPr>
              <a:t>Touch(Haptic Communication) </a:t>
            </a:r>
            <a:endParaRPr lang="en-GB" dirty="0"/>
          </a:p>
        </p:txBody>
      </p:sp>
      <p:pic>
        <p:nvPicPr>
          <p:cNvPr id="4" name="Obrázek 3"/>
          <p:cNvPicPr>
            <a:picLocks noChangeAspect="1"/>
          </p:cNvPicPr>
          <p:nvPr/>
        </p:nvPicPr>
        <p:blipFill>
          <a:blip r:embed="rId2"/>
          <a:stretch>
            <a:fillRect/>
          </a:stretch>
        </p:blipFill>
        <p:spPr>
          <a:xfrm>
            <a:off x="7838902" y="39716"/>
            <a:ext cx="4133446" cy="853514"/>
          </a:xfrm>
          <a:prstGeom prst="rect">
            <a:avLst/>
          </a:prstGeom>
        </p:spPr>
      </p:pic>
      <p:sp>
        <p:nvSpPr>
          <p:cNvPr id="3" name="Zástupný symbol pro obsah 2"/>
          <p:cNvSpPr>
            <a:spLocks noGrp="1"/>
          </p:cNvSpPr>
          <p:nvPr>
            <p:ph idx="1"/>
          </p:nvPr>
        </p:nvSpPr>
        <p:spPr/>
        <p:txBody>
          <a:bodyPr/>
          <a:lstStyle/>
          <a:p>
            <a:r>
              <a:rPr lang="en-GB" b="1" dirty="0"/>
              <a:t>Functional/professional</a:t>
            </a:r>
            <a:r>
              <a:rPr lang="en-GB" dirty="0"/>
              <a:t>: This is touch between colleagues and professionals. For example, a handshake or a slap on the back. It is sometimes used to show authority and dominance</a:t>
            </a:r>
            <a:r>
              <a:rPr lang="en-GB" dirty="0" smtClean="0"/>
              <a:t>.</a:t>
            </a:r>
            <a:endParaRPr lang="cs-CZ" dirty="0" smtClean="0"/>
          </a:p>
          <a:p>
            <a:endParaRPr lang="en-GB" dirty="0"/>
          </a:p>
        </p:txBody>
      </p:sp>
      <p:pic>
        <p:nvPicPr>
          <p:cNvPr id="7" name="Obrázek 6"/>
          <p:cNvPicPr>
            <a:picLocks noChangeAspect="1"/>
          </p:cNvPicPr>
          <p:nvPr/>
        </p:nvPicPr>
        <p:blipFill>
          <a:blip r:embed="rId3"/>
          <a:stretch>
            <a:fillRect/>
          </a:stretch>
        </p:blipFill>
        <p:spPr>
          <a:xfrm>
            <a:off x="838200" y="3024191"/>
            <a:ext cx="4936276" cy="3644533"/>
          </a:xfrm>
          <a:prstGeom prst="rect">
            <a:avLst/>
          </a:prstGeom>
        </p:spPr>
      </p:pic>
      <p:pic>
        <p:nvPicPr>
          <p:cNvPr id="8" name="Obrázek 7"/>
          <p:cNvPicPr>
            <a:picLocks noChangeAspect="1"/>
          </p:cNvPicPr>
          <p:nvPr/>
        </p:nvPicPr>
        <p:blipFill>
          <a:blip r:embed="rId4"/>
          <a:stretch>
            <a:fillRect/>
          </a:stretch>
        </p:blipFill>
        <p:spPr>
          <a:xfrm>
            <a:off x="6095999" y="3060148"/>
            <a:ext cx="4760543" cy="3572620"/>
          </a:xfrm>
          <a:prstGeom prst="rect">
            <a:avLst/>
          </a:prstGeom>
        </p:spPr>
      </p:pic>
    </p:spTree>
    <p:extLst>
      <p:ext uri="{BB962C8B-B14F-4D97-AF65-F5344CB8AC3E}">
        <p14:creationId xmlns:p14="http://schemas.microsoft.com/office/powerpoint/2010/main" val="5164701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sz="1200" dirty="0">
                <a:solidFill>
                  <a:srgbClr val="000000"/>
                </a:solidFill>
                <a:latin typeface="Calibri" panose="020F0502020204030204" pitchFamily="34" charset="0"/>
              </a:rPr>
              <a:t/>
            </a:r>
            <a:br>
              <a:rPr lang="en-GB" sz="1200" dirty="0">
                <a:solidFill>
                  <a:srgbClr val="000000"/>
                </a:solidFill>
                <a:latin typeface="Calibri" panose="020F0502020204030204" pitchFamily="34" charset="0"/>
              </a:rPr>
            </a:br>
            <a:r>
              <a:rPr lang="en-GB" b="1" dirty="0">
                <a:latin typeface="Calibri" panose="020F0502020204030204" pitchFamily="34" charset="0"/>
              </a:rPr>
              <a:t>Touch(Haptic Communication) </a:t>
            </a:r>
            <a:endParaRPr lang="en-GB" dirty="0"/>
          </a:p>
        </p:txBody>
      </p:sp>
      <p:pic>
        <p:nvPicPr>
          <p:cNvPr id="4" name="Obrázek 3"/>
          <p:cNvPicPr>
            <a:picLocks noChangeAspect="1"/>
          </p:cNvPicPr>
          <p:nvPr/>
        </p:nvPicPr>
        <p:blipFill>
          <a:blip r:embed="rId2"/>
          <a:stretch>
            <a:fillRect/>
          </a:stretch>
        </p:blipFill>
        <p:spPr>
          <a:xfrm>
            <a:off x="7838902" y="39716"/>
            <a:ext cx="4133446" cy="853514"/>
          </a:xfrm>
          <a:prstGeom prst="rect">
            <a:avLst/>
          </a:prstGeom>
        </p:spPr>
      </p:pic>
      <p:sp>
        <p:nvSpPr>
          <p:cNvPr id="3" name="Zástupný symbol pro obsah 2"/>
          <p:cNvSpPr>
            <a:spLocks noGrp="1"/>
          </p:cNvSpPr>
          <p:nvPr>
            <p:ph idx="1"/>
          </p:nvPr>
        </p:nvSpPr>
        <p:spPr/>
        <p:txBody>
          <a:bodyPr/>
          <a:lstStyle/>
          <a:p>
            <a:r>
              <a:rPr lang="en-GB" b="1" dirty="0"/>
              <a:t>Social/polite</a:t>
            </a:r>
            <a:r>
              <a:rPr lang="en-GB" dirty="0"/>
              <a:t>: This is used with acquaintances, or with people in a group who are friends, but not necessarily close friends. It includes a light touch on the arm to get attention, or hugging team members when you win a match. It is generally positive, friendly and affirming</a:t>
            </a:r>
            <a:r>
              <a:rPr lang="en-GB" dirty="0" smtClean="0"/>
              <a:t>.</a:t>
            </a:r>
            <a:endParaRPr lang="cs-CZ" dirty="0"/>
          </a:p>
          <a:p>
            <a:endParaRPr lang="en-GB" dirty="0"/>
          </a:p>
        </p:txBody>
      </p:sp>
      <p:pic>
        <p:nvPicPr>
          <p:cNvPr id="5" name="Obrázek 4"/>
          <p:cNvPicPr>
            <a:picLocks noChangeAspect="1"/>
          </p:cNvPicPr>
          <p:nvPr/>
        </p:nvPicPr>
        <p:blipFill>
          <a:blip r:embed="rId3"/>
          <a:stretch>
            <a:fillRect/>
          </a:stretch>
        </p:blipFill>
        <p:spPr>
          <a:xfrm>
            <a:off x="1216217" y="3470029"/>
            <a:ext cx="3962175" cy="3193182"/>
          </a:xfrm>
          <a:prstGeom prst="rect">
            <a:avLst/>
          </a:prstGeom>
        </p:spPr>
      </p:pic>
      <p:pic>
        <p:nvPicPr>
          <p:cNvPr id="9" name="Obrázek 8"/>
          <p:cNvPicPr>
            <a:picLocks noChangeAspect="1"/>
          </p:cNvPicPr>
          <p:nvPr/>
        </p:nvPicPr>
        <p:blipFill>
          <a:blip r:embed="rId4"/>
          <a:stretch>
            <a:fillRect/>
          </a:stretch>
        </p:blipFill>
        <p:spPr>
          <a:xfrm>
            <a:off x="6817191" y="3470029"/>
            <a:ext cx="4136359" cy="3115092"/>
          </a:xfrm>
          <a:prstGeom prst="rect">
            <a:avLst/>
          </a:prstGeom>
        </p:spPr>
      </p:pic>
    </p:spTree>
    <p:extLst>
      <p:ext uri="{BB962C8B-B14F-4D97-AF65-F5344CB8AC3E}">
        <p14:creationId xmlns:p14="http://schemas.microsoft.com/office/powerpoint/2010/main" val="19266822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sz="1200" dirty="0">
                <a:solidFill>
                  <a:srgbClr val="000000"/>
                </a:solidFill>
                <a:latin typeface="Calibri" panose="020F0502020204030204" pitchFamily="34" charset="0"/>
              </a:rPr>
              <a:t/>
            </a:r>
            <a:br>
              <a:rPr lang="en-GB" sz="1200" dirty="0">
                <a:solidFill>
                  <a:srgbClr val="000000"/>
                </a:solidFill>
                <a:latin typeface="Calibri" panose="020F0502020204030204" pitchFamily="34" charset="0"/>
              </a:rPr>
            </a:br>
            <a:r>
              <a:rPr lang="en-GB" b="1" dirty="0">
                <a:latin typeface="Calibri" panose="020F0502020204030204" pitchFamily="34" charset="0"/>
              </a:rPr>
              <a:t>Touch(Haptic Communication) </a:t>
            </a:r>
            <a:endParaRPr lang="en-GB" dirty="0"/>
          </a:p>
        </p:txBody>
      </p:sp>
      <p:pic>
        <p:nvPicPr>
          <p:cNvPr id="4" name="Obrázek 3"/>
          <p:cNvPicPr>
            <a:picLocks noChangeAspect="1"/>
          </p:cNvPicPr>
          <p:nvPr/>
        </p:nvPicPr>
        <p:blipFill>
          <a:blip r:embed="rId2"/>
          <a:stretch>
            <a:fillRect/>
          </a:stretch>
        </p:blipFill>
        <p:spPr>
          <a:xfrm>
            <a:off x="7838902" y="39716"/>
            <a:ext cx="4133446" cy="853514"/>
          </a:xfrm>
          <a:prstGeom prst="rect">
            <a:avLst/>
          </a:prstGeom>
        </p:spPr>
      </p:pic>
      <p:sp>
        <p:nvSpPr>
          <p:cNvPr id="3" name="Zástupný symbol pro obsah 2"/>
          <p:cNvSpPr>
            <a:spLocks noGrp="1"/>
          </p:cNvSpPr>
          <p:nvPr>
            <p:ph idx="1"/>
          </p:nvPr>
        </p:nvSpPr>
        <p:spPr/>
        <p:txBody>
          <a:bodyPr/>
          <a:lstStyle/>
          <a:p>
            <a:r>
              <a:rPr lang="en-GB" b="1" dirty="0" smtClean="0"/>
              <a:t>Friendship/warmth</a:t>
            </a:r>
            <a:r>
              <a:rPr lang="en-GB" dirty="0"/>
              <a:t>: Touch here includes many of the </a:t>
            </a:r>
            <a:r>
              <a:rPr lang="en-GB" dirty="0" err="1"/>
              <a:t>lighthearted</a:t>
            </a:r>
            <a:r>
              <a:rPr lang="en-GB" dirty="0"/>
              <a:t> gestures that show you like, and understand, each other. For example, “high 5-ing” a friend when you see each other, or giving them hug when they share bad news</a:t>
            </a:r>
            <a:r>
              <a:rPr lang="en-GB" dirty="0" smtClean="0"/>
              <a:t>.</a:t>
            </a:r>
            <a:endParaRPr lang="cs-CZ" dirty="0" smtClean="0"/>
          </a:p>
          <a:p>
            <a:endParaRPr lang="cs-CZ" dirty="0"/>
          </a:p>
          <a:p>
            <a:endParaRPr lang="en-GB" dirty="0"/>
          </a:p>
        </p:txBody>
      </p:sp>
      <p:pic>
        <p:nvPicPr>
          <p:cNvPr id="6" name="Obrázek 5"/>
          <p:cNvPicPr>
            <a:picLocks noChangeAspect="1"/>
          </p:cNvPicPr>
          <p:nvPr/>
        </p:nvPicPr>
        <p:blipFill>
          <a:blip r:embed="rId3"/>
          <a:stretch>
            <a:fillRect/>
          </a:stretch>
        </p:blipFill>
        <p:spPr>
          <a:xfrm>
            <a:off x="933348" y="3455097"/>
            <a:ext cx="4042914" cy="3211082"/>
          </a:xfrm>
          <a:prstGeom prst="rect">
            <a:avLst/>
          </a:prstGeom>
        </p:spPr>
      </p:pic>
      <p:pic>
        <p:nvPicPr>
          <p:cNvPr id="7" name="Obrázek 6"/>
          <p:cNvPicPr>
            <a:picLocks noChangeAspect="1"/>
          </p:cNvPicPr>
          <p:nvPr/>
        </p:nvPicPr>
        <p:blipFill>
          <a:blip r:embed="rId4"/>
          <a:stretch>
            <a:fillRect/>
          </a:stretch>
        </p:blipFill>
        <p:spPr>
          <a:xfrm>
            <a:off x="5655901" y="3114089"/>
            <a:ext cx="4874137" cy="3638513"/>
          </a:xfrm>
          <a:prstGeom prst="rect">
            <a:avLst/>
          </a:prstGeom>
        </p:spPr>
      </p:pic>
    </p:spTree>
    <p:extLst>
      <p:ext uri="{BB962C8B-B14F-4D97-AF65-F5344CB8AC3E}">
        <p14:creationId xmlns:p14="http://schemas.microsoft.com/office/powerpoint/2010/main" val="1366819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sz="1200" dirty="0">
                <a:solidFill>
                  <a:srgbClr val="000000"/>
                </a:solidFill>
                <a:latin typeface="Calibri" panose="020F0502020204030204" pitchFamily="34" charset="0"/>
              </a:rPr>
              <a:t/>
            </a:r>
            <a:br>
              <a:rPr lang="en-GB" sz="1200" dirty="0">
                <a:solidFill>
                  <a:srgbClr val="000000"/>
                </a:solidFill>
                <a:latin typeface="Calibri" panose="020F0502020204030204" pitchFamily="34" charset="0"/>
              </a:rPr>
            </a:br>
            <a:r>
              <a:rPr lang="en-GB" b="1" dirty="0">
                <a:latin typeface="Calibri" panose="020F0502020204030204" pitchFamily="34" charset="0"/>
              </a:rPr>
              <a:t>Touch(Haptic Communication) </a:t>
            </a:r>
            <a:endParaRPr lang="en-GB" dirty="0"/>
          </a:p>
        </p:txBody>
      </p:sp>
      <p:pic>
        <p:nvPicPr>
          <p:cNvPr id="4" name="Obrázek 3"/>
          <p:cNvPicPr>
            <a:picLocks noChangeAspect="1"/>
          </p:cNvPicPr>
          <p:nvPr/>
        </p:nvPicPr>
        <p:blipFill>
          <a:blip r:embed="rId2"/>
          <a:stretch>
            <a:fillRect/>
          </a:stretch>
        </p:blipFill>
        <p:spPr>
          <a:xfrm>
            <a:off x="7838902" y="39716"/>
            <a:ext cx="4133446" cy="853514"/>
          </a:xfrm>
          <a:prstGeom prst="rect">
            <a:avLst/>
          </a:prstGeom>
        </p:spPr>
      </p:pic>
      <p:sp>
        <p:nvSpPr>
          <p:cNvPr id="3" name="Zástupný symbol pro obsah 2"/>
          <p:cNvSpPr>
            <a:spLocks noGrp="1"/>
          </p:cNvSpPr>
          <p:nvPr>
            <p:ph idx="1"/>
          </p:nvPr>
        </p:nvSpPr>
        <p:spPr/>
        <p:txBody>
          <a:bodyPr/>
          <a:lstStyle/>
          <a:p>
            <a:r>
              <a:rPr lang="en-GB" b="1" dirty="0"/>
              <a:t>Love/intimacy</a:t>
            </a:r>
            <a:r>
              <a:rPr lang="en-GB" dirty="0"/>
              <a:t>: This type of touch is associated with emotional closeness, trust and vulnerability. For example, we see this in the way a child clings to his or her mother when they are feeling sad or afraid. Also, holding hands, or embracing each other, as a dating couple.</a:t>
            </a:r>
          </a:p>
        </p:txBody>
      </p:sp>
      <p:pic>
        <p:nvPicPr>
          <p:cNvPr id="6" name="Obrázek 5"/>
          <p:cNvPicPr>
            <a:picLocks noChangeAspect="1"/>
          </p:cNvPicPr>
          <p:nvPr/>
        </p:nvPicPr>
        <p:blipFill>
          <a:blip r:embed="rId3"/>
          <a:stretch>
            <a:fillRect/>
          </a:stretch>
        </p:blipFill>
        <p:spPr>
          <a:xfrm>
            <a:off x="1647476" y="3474720"/>
            <a:ext cx="2169899" cy="3225041"/>
          </a:xfrm>
          <a:prstGeom prst="rect">
            <a:avLst/>
          </a:prstGeom>
        </p:spPr>
      </p:pic>
      <p:pic>
        <p:nvPicPr>
          <p:cNvPr id="7" name="Obrázek 6"/>
          <p:cNvPicPr>
            <a:picLocks noChangeAspect="1"/>
          </p:cNvPicPr>
          <p:nvPr/>
        </p:nvPicPr>
        <p:blipFill>
          <a:blip r:embed="rId4"/>
          <a:stretch>
            <a:fillRect/>
          </a:stretch>
        </p:blipFill>
        <p:spPr>
          <a:xfrm>
            <a:off x="5697293" y="3430061"/>
            <a:ext cx="4936276" cy="3269700"/>
          </a:xfrm>
          <a:prstGeom prst="rect">
            <a:avLst/>
          </a:prstGeom>
        </p:spPr>
      </p:pic>
    </p:spTree>
    <p:extLst>
      <p:ext uri="{BB962C8B-B14F-4D97-AF65-F5344CB8AC3E}">
        <p14:creationId xmlns:p14="http://schemas.microsoft.com/office/powerpoint/2010/main" val="2809584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smtClean="0"/>
              <a:t>Test Your Communication Skills Knowledge</a:t>
            </a:r>
            <a:endParaRPr lang="en-GB" dirty="0"/>
          </a:p>
        </p:txBody>
      </p:sp>
      <p:pic>
        <p:nvPicPr>
          <p:cNvPr id="4" name="Obrázek 3"/>
          <p:cNvPicPr>
            <a:picLocks noChangeAspect="1"/>
          </p:cNvPicPr>
          <p:nvPr/>
        </p:nvPicPr>
        <p:blipFill>
          <a:blip r:embed="rId2"/>
          <a:stretch>
            <a:fillRect/>
          </a:stretch>
        </p:blipFill>
        <p:spPr>
          <a:xfrm>
            <a:off x="7931265" y="0"/>
            <a:ext cx="4133446" cy="853514"/>
          </a:xfrm>
          <a:prstGeom prst="rect">
            <a:avLst/>
          </a:prstGeom>
        </p:spPr>
      </p:pic>
      <p:pic>
        <p:nvPicPr>
          <p:cNvPr id="5" name="Zástupný symbol pro obsah 4"/>
          <p:cNvPicPr>
            <a:picLocks noGrp="1" noChangeAspect="1"/>
          </p:cNvPicPr>
          <p:nvPr>
            <p:ph idx="1"/>
          </p:nvPr>
        </p:nvPicPr>
        <p:blipFill>
          <a:blip r:embed="rId3"/>
          <a:stretch>
            <a:fillRect/>
          </a:stretch>
        </p:blipFill>
        <p:spPr>
          <a:xfrm>
            <a:off x="2733964" y="1431636"/>
            <a:ext cx="6059054" cy="5537523"/>
          </a:xfrm>
          <a:prstGeom prst="rect">
            <a:avLst/>
          </a:prstGeom>
        </p:spPr>
      </p:pic>
    </p:spTree>
    <p:extLst>
      <p:ext uri="{BB962C8B-B14F-4D97-AF65-F5344CB8AC3E}">
        <p14:creationId xmlns:p14="http://schemas.microsoft.com/office/powerpoint/2010/main" val="33671454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b="1" dirty="0">
                <a:latin typeface="Calibri" panose="020F0502020204030204" pitchFamily="34" charset="0"/>
              </a:rPr>
              <a:t>Hand-To-Face Gesture</a:t>
            </a:r>
            <a:r>
              <a:rPr lang="en-GB" b="1" dirty="0"/>
              <a:t>.</a:t>
            </a:r>
          </a:p>
        </p:txBody>
      </p:sp>
      <p:pic>
        <p:nvPicPr>
          <p:cNvPr id="4" name="Obrázek 3"/>
          <p:cNvPicPr>
            <a:picLocks noChangeAspect="1"/>
          </p:cNvPicPr>
          <p:nvPr/>
        </p:nvPicPr>
        <p:blipFill>
          <a:blip r:embed="rId2"/>
          <a:stretch>
            <a:fillRect/>
          </a:stretch>
        </p:blipFill>
        <p:spPr>
          <a:xfrm>
            <a:off x="7838902" y="39716"/>
            <a:ext cx="4133446" cy="853514"/>
          </a:xfrm>
          <a:prstGeom prst="rect">
            <a:avLst/>
          </a:prstGeom>
        </p:spPr>
      </p:pic>
      <p:sp>
        <p:nvSpPr>
          <p:cNvPr id="3" name="Zástupný symbol pro obsah 2"/>
          <p:cNvSpPr>
            <a:spLocks noGrp="1"/>
          </p:cNvSpPr>
          <p:nvPr>
            <p:ph idx="1"/>
          </p:nvPr>
        </p:nvSpPr>
        <p:spPr/>
        <p:txBody>
          <a:bodyPr>
            <a:normAutofit lnSpcReduction="10000"/>
          </a:bodyPr>
          <a:lstStyle/>
          <a:p>
            <a:r>
              <a:rPr lang="en-GB" b="1" dirty="0"/>
              <a:t>1-The Mouth Guard </a:t>
            </a:r>
            <a:r>
              <a:rPr lang="en-GB" dirty="0"/>
              <a:t>: If a speaker is</a:t>
            </a:r>
          </a:p>
          <a:p>
            <a:pPr marL="0" indent="0">
              <a:buNone/>
            </a:pPr>
            <a:r>
              <a:rPr lang="en-GB" dirty="0"/>
              <a:t>using this gesture it indicates that he is</a:t>
            </a:r>
          </a:p>
          <a:p>
            <a:pPr marL="0" indent="0">
              <a:buNone/>
            </a:pPr>
            <a:r>
              <a:rPr lang="en-GB" dirty="0"/>
              <a:t>lying, and if someone is listing to a</a:t>
            </a:r>
          </a:p>
          <a:p>
            <a:pPr marL="0" indent="0">
              <a:buNone/>
            </a:pPr>
            <a:r>
              <a:rPr lang="en-GB" dirty="0"/>
              <a:t>speaker and he uses the mouth guard</a:t>
            </a:r>
          </a:p>
          <a:p>
            <a:pPr marL="0" indent="0">
              <a:buNone/>
            </a:pPr>
            <a:r>
              <a:rPr lang="en-GB" dirty="0"/>
              <a:t>than the listener is feeling that the</a:t>
            </a:r>
          </a:p>
          <a:p>
            <a:pPr marL="0" indent="0">
              <a:buNone/>
            </a:pPr>
            <a:r>
              <a:rPr lang="en-GB" dirty="0"/>
              <a:t>speaker is lying</a:t>
            </a:r>
            <a:r>
              <a:rPr lang="en-GB" dirty="0" smtClean="0"/>
              <a:t>.</a:t>
            </a:r>
            <a:endParaRPr lang="cs-CZ" dirty="0" smtClean="0"/>
          </a:p>
          <a:p>
            <a:pPr marL="0" indent="0">
              <a:buNone/>
            </a:pPr>
            <a:r>
              <a:rPr lang="en-GB" b="1" dirty="0"/>
              <a:t>2-Nose Touching</a:t>
            </a:r>
            <a:r>
              <a:rPr lang="en-GB" dirty="0"/>
              <a:t>: It is the same as the “Mouth Guard” gesture,</a:t>
            </a:r>
          </a:p>
          <a:p>
            <a:pPr marL="0" indent="0">
              <a:buNone/>
            </a:pPr>
            <a:r>
              <a:rPr lang="en-GB" dirty="0"/>
              <a:t>where the speaker is lying and the listener is feeling the speaker</a:t>
            </a:r>
          </a:p>
          <a:p>
            <a:pPr marL="0" indent="0">
              <a:buNone/>
            </a:pPr>
            <a:r>
              <a:rPr lang="en-GB" dirty="0"/>
              <a:t>lie.</a:t>
            </a:r>
          </a:p>
          <a:p>
            <a:pPr marL="0" indent="0">
              <a:buNone/>
            </a:pPr>
            <a:endParaRPr lang="en-GB" dirty="0"/>
          </a:p>
        </p:txBody>
      </p:sp>
      <p:pic>
        <p:nvPicPr>
          <p:cNvPr id="5" name="Obrázek 4"/>
          <p:cNvPicPr>
            <a:picLocks noChangeAspect="1"/>
          </p:cNvPicPr>
          <p:nvPr/>
        </p:nvPicPr>
        <p:blipFill>
          <a:blip r:embed="rId3"/>
          <a:stretch>
            <a:fillRect/>
          </a:stretch>
        </p:blipFill>
        <p:spPr>
          <a:xfrm>
            <a:off x="6903945" y="1095904"/>
            <a:ext cx="2817571" cy="3250211"/>
          </a:xfrm>
          <a:prstGeom prst="rect">
            <a:avLst/>
          </a:prstGeom>
        </p:spPr>
      </p:pic>
      <p:pic>
        <p:nvPicPr>
          <p:cNvPr id="8" name="Obrázek 7"/>
          <p:cNvPicPr>
            <a:picLocks noChangeAspect="1"/>
          </p:cNvPicPr>
          <p:nvPr/>
        </p:nvPicPr>
        <p:blipFill>
          <a:blip r:embed="rId4"/>
          <a:stretch>
            <a:fillRect/>
          </a:stretch>
        </p:blipFill>
        <p:spPr>
          <a:xfrm>
            <a:off x="9721516" y="1038907"/>
            <a:ext cx="2266850" cy="2765119"/>
          </a:xfrm>
          <a:prstGeom prst="rect">
            <a:avLst/>
          </a:prstGeom>
        </p:spPr>
      </p:pic>
    </p:spTree>
    <p:extLst>
      <p:ext uri="{BB962C8B-B14F-4D97-AF65-F5344CB8AC3E}">
        <p14:creationId xmlns:p14="http://schemas.microsoft.com/office/powerpoint/2010/main" val="14185703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sz="1200" dirty="0">
                <a:solidFill>
                  <a:srgbClr val="000000"/>
                </a:solidFill>
                <a:latin typeface="Calibri" panose="020F0502020204030204" pitchFamily="34" charset="0"/>
              </a:rPr>
              <a:t/>
            </a:r>
            <a:br>
              <a:rPr lang="en-GB" sz="1200" dirty="0">
                <a:solidFill>
                  <a:srgbClr val="000000"/>
                </a:solidFill>
                <a:latin typeface="Calibri" panose="020F0502020204030204" pitchFamily="34" charset="0"/>
              </a:rPr>
            </a:br>
            <a:r>
              <a:rPr lang="en-GB" b="1" dirty="0">
                <a:latin typeface="Calibri" panose="020F0502020204030204" pitchFamily="34" charset="0"/>
              </a:rPr>
              <a:t>Hand-To-Face Gesture</a:t>
            </a:r>
            <a:endParaRPr lang="en-GB" dirty="0"/>
          </a:p>
        </p:txBody>
      </p:sp>
      <p:pic>
        <p:nvPicPr>
          <p:cNvPr id="4" name="Obrázek 3"/>
          <p:cNvPicPr>
            <a:picLocks noChangeAspect="1"/>
          </p:cNvPicPr>
          <p:nvPr/>
        </p:nvPicPr>
        <p:blipFill>
          <a:blip r:embed="rId2"/>
          <a:stretch>
            <a:fillRect/>
          </a:stretch>
        </p:blipFill>
        <p:spPr>
          <a:xfrm>
            <a:off x="7838902" y="39716"/>
            <a:ext cx="4133446" cy="853514"/>
          </a:xfrm>
          <a:prstGeom prst="rect">
            <a:avLst/>
          </a:prstGeom>
        </p:spPr>
      </p:pic>
      <p:sp>
        <p:nvSpPr>
          <p:cNvPr id="3" name="Zástupný symbol pro obsah 2"/>
          <p:cNvSpPr>
            <a:spLocks noGrp="1"/>
          </p:cNvSpPr>
          <p:nvPr>
            <p:ph idx="1"/>
          </p:nvPr>
        </p:nvSpPr>
        <p:spPr/>
        <p:txBody>
          <a:bodyPr/>
          <a:lstStyle/>
          <a:p>
            <a:r>
              <a:rPr lang="en-GB" b="1" dirty="0"/>
              <a:t>3-The Ear Rub: </a:t>
            </a:r>
            <a:r>
              <a:rPr lang="en-GB" dirty="0"/>
              <a:t>The person rubs his ear from the back or rubbing</a:t>
            </a:r>
          </a:p>
          <a:p>
            <a:pPr marL="0" indent="0">
              <a:buNone/>
            </a:pPr>
            <a:r>
              <a:rPr lang="en-GB" dirty="0"/>
              <a:t>his ear loop, This indicates that the person has heard </a:t>
            </a:r>
            <a:r>
              <a:rPr lang="en-GB" dirty="0" smtClean="0"/>
              <a:t>enough</a:t>
            </a:r>
            <a:r>
              <a:rPr lang="cs-CZ" dirty="0" smtClean="0"/>
              <a:t> </a:t>
            </a:r>
            <a:r>
              <a:rPr lang="en-GB" dirty="0" smtClean="0"/>
              <a:t>and </a:t>
            </a:r>
            <a:r>
              <a:rPr lang="en-GB" dirty="0"/>
              <a:t>whish’s to </a:t>
            </a:r>
            <a:r>
              <a:rPr lang="en-GB" dirty="0" err="1" smtClean="0"/>
              <a:t>sp</a:t>
            </a:r>
            <a:r>
              <a:rPr lang="cs-CZ" dirty="0" err="1" smtClean="0"/>
              <a:t>eak</a:t>
            </a:r>
            <a:r>
              <a:rPr lang="cs-CZ" dirty="0" smtClean="0"/>
              <a:t>.</a:t>
            </a:r>
          </a:p>
          <a:p>
            <a:pPr marL="0" indent="0">
              <a:buNone/>
            </a:pPr>
            <a:r>
              <a:rPr lang="en-GB" b="1" dirty="0"/>
              <a:t>4-The Neck Scratch </a:t>
            </a:r>
            <a:r>
              <a:rPr lang="en-GB" dirty="0"/>
              <a:t>: In the case of the neck scratcher, The person</a:t>
            </a:r>
          </a:p>
          <a:p>
            <a:pPr marL="0" indent="0">
              <a:buNone/>
            </a:pPr>
            <a:r>
              <a:rPr lang="en-GB" dirty="0"/>
              <a:t>scratches below the ear loop or the side of his neck.</a:t>
            </a:r>
          </a:p>
          <a:p>
            <a:pPr marL="0" indent="0">
              <a:buNone/>
            </a:pPr>
            <a:r>
              <a:rPr lang="en-GB" dirty="0"/>
              <a:t>It is a signal of doubt or uncertainty.</a:t>
            </a:r>
          </a:p>
          <a:p>
            <a:pPr marL="0" indent="0">
              <a:buNone/>
            </a:pPr>
            <a:endParaRPr lang="cs-CZ" dirty="0" smtClean="0"/>
          </a:p>
          <a:p>
            <a:pPr marL="0" indent="0">
              <a:buNone/>
            </a:pPr>
            <a:endParaRPr lang="cs-CZ" dirty="0"/>
          </a:p>
          <a:p>
            <a:pPr marL="0" indent="0">
              <a:buNone/>
            </a:pPr>
            <a:endParaRPr lang="en-GB" dirty="0"/>
          </a:p>
        </p:txBody>
      </p:sp>
      <p:pic>
        <p:nvPicPr>
          <p:cNvPr id="5" name="Obrázek 4"/>
          <p:cNvPicPr>
            <a:picLocks noChangeAspect="1"/>
          </p:cNvPicPr>
          <p:nvPr/>
        </p:nvPicPr>
        <p:blipFill>
          <a:blip r:embed="rId3"/>
          <a:stretch>
            <a:fillRect/>
          </a:stretch>
        </p:blipFill>
        <p:spPr>
          <a:xfrm>
            <a:off x="6179419" y="4206239"/>
            <a:ext cx="2810906" cy="2516022"/>
          </a:xfrm>
          <a:prstGeom prst="rect">
            <a:avLst/>
          </a:prstGeom>
        </p:spPr>
      </p:pic>
      <p:pic>
        <p:nvPicPr>
          <p:cNvPr id="8" name="Obrázek 7"/>
          <p:cNvPicPr>
            <a:picLocks noChangeAspect="1"/>
          </p:cNvPicPr>
          <p:nvPr/>
        </p:nvPicPr>
        <p:blipFill>
          <a:blip r:embed="rId4"/>
          <a:stretch>
            <a:fillRect/>
          </a:stretch>
        </p:blipFill>
        <p:spPr>
          <a:xfrm>
            <a:off x="9181097" y="4312118"/>
            <a:ext cx="2838222" cy="2410143"/>
          </a:xfrm>
          <a:prstGeom prst="rect">
            <a:avLst/>
          </a:prstGeom>
        </p:spPr>
      </p:pic>
    </p:spTree>
    <p:extLst>
      <p:ext uri="{BB962C8B-B14F-4D97-AF65-F5344CB8AC3E}">
        <p14:creationId xmlns:p14="http://schemas.microsoft.com/office/powerpoint/2010/main" val="17556240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sz="1200" dirty="0">
                <a:solidFill>
                  <a:srgbClr val="000000"/>
                </a:solidFill>
                <a:latin typeface="Calibri" panose="020F0502020204030204" pitchFamily="34" charset="0"/>
              </a:rPr>
              <a:t/>
            </a:r>
            <a:br>
              <a:rPr lang="en-GB" sz="1200" dirty="0">
                <a:solidFill>
                  <a:srgbClr val="000000"/>
                </a:solidFill>
                <a:latin typeface="Calibri" panose="020F0502020204030204" pitchFamily="34" charset="0"/>
              </a:rPr>
            </a:br>
            <a:r>
              <a:rPr lang="en-GB" b="1" dirty="0">
                <a:latin typeface="Calibri" panose="020F0502020204030204" pitchFamily="34" charset="0"/>
              </a:rPr>
              <a:t>Hand-To-Face Gesture</a:t>
            </a:r>
            <a:endParaRPr lang="en-GB" dirty="0"/>
          </a:p>
        </p:txBody>
      </p:sp>
      <p:pic>
        <p:nvPicPr>
          <p:cNvPr id="4" name="Obrázek 3"/>
          <p:cNvPicPr>
            <a:picLocks noChangeAspect="1"/>
          </p:cNvPicPr>
          <p:nvPr/>
        </p:nvPicPr>
        <p:blipFill>
          <a:blip r:embed="rId2"/>
          <a:stretch>
            <a:fillRect/>
          </a:stretch>
        </p:blipFill>
        <p:spPr>
          <a:xfrm>
            <a:off x="7838902" y="39716"/>
            <a:ext cx="4133446" cy="853514"/>
          </a:xfrm>
          <a:prstGeom prst="rect">
            <a:avLst/>
          </a:prstGeom>
        </p:spPr>
      </p:pic>
      <p:sp>
        <p:nvSpPr>
          <p:cNvPr id="3" name="Zástupný symbol pro obsah 2"/>
          <p:cNvSpPr>
            <a:spLocks noGrp="1"/>
          </p:cNvSpPr>
          <p:nvPr>
            <p:ph idx="1"/>
          </p:nvPr>
        </p:nvSpPr>
        <p:spPr/>
        <p:txBody>
          <a:bodyPr>
            <a:normAutofit lnSpcReduction="10000"/>
          </a:bodyPr>
          <a:lstStyle/>
          <a:p>
            <a:pPr marL="0" indent="0">
              <a:buNone/>
            </a:pPr>
            <a:r>
              <a:rPr lang="en-GB" b="1" dirty="0"/>
              <a:t>5-The Collar Pull: </a:t>
            </a:r>
            <a:r>
              <a:rPr lang="en-GB" dirty="0"/>
              <a:t>This gesture has two meanings:</a:t>
            </a:r>
          </a:p>
          <a:p>
            <a:r>
              <a:rPr lang="en-GB" dirty="0"/>
              <a:t>A-Person is telling a lie and he is afraid that he got caught.</a:t>
            </a:r>
          </a:p>
          <a:p>
            <a:r>
              <a:rPr lang="en-GB" dirty="0" smtClean="0"/>
              <a:t>B-Person </a:t>
            </a:r>
            <a:r>
              <a:rPr lang="en-GB" dirty="0"/>
              <a:t>is angry or frustrated </a:t>
            </a:r>
            <a:r>
              <a:rPr lang="en-GB" dirty="0" smtClean="0"/>
              <a:t>.</a:t>
            </a:r>
            <a:endParaRPr lang="cs-CZ" dirty="0" smtClean="0"/>
          </a:p>
          <a:p>
            <a:r>
              <a:rPr lang="en-GB" b="1" dirty="0"/>
              <a:t>Neutral head position</a:t>
            </a:r>
            <a:r>
              <a:rPr lang="en-GB" dirty="0"/>
              <a:t>; this gesture a</a:t>
            </a:r>
          </a:p>
          <a:p>
            <a:pPr marL="0" indent="0">
              <a:buNone/>
            </a:pPr>
            <a:r>
              <a:rPr lang="en-GB" dirty="0"/>
              <a:t>person will assume it in the beginning</a:t>
            </a:r>
          </a:p>
          <a:p>
            <a:pPr marL="0" indent="0">
              <a:buNone/>
            </a:pPr>
            <a:r>
              <a:rPr lang="en-GB" dirty="0"/>
              <a:t>of a conversation, argument, debate.</a:t>
            </a:r>
          </a:p>
          <a:p>
            <a:pPr marL="0" indent="0">
              <a:buNone/>
            </a:pPr>
            <a:r>
              <a:rPr lang="en-GB" dirty="0"/>
              <a:t>It shows that the person is neither</a:t>
            </a:r>
          </a:p>
          <a:p>
            <a:pPr marL="0" indent="0">
              <a:buNone/>
            </a:pPr>
            <a:r>
              <a:rPr lang="en-GB" dirty="0"/>
              <a:t>interested nor dislikes the conversation</a:t>
            </a:r>
          </a:p>
          <a:p>
            <a:pPr marL="0" indent="0">
              <a:buNone/>
            </a:pPr>
            <a:r>
              <a:rPr lang="en-GB" dirty="0"/>
              <a:t>at hand and has not yet made </a:t>
            </a:r>
            <a:r>
              <a:rPr lang="en-GB" dirty="0" smtClean="0"/>
              <a:t>his</a:t>
            </a:r>
            <a:r>
              <a:rPr lang="cs-CZ" dirty="0" smtClean="0"/>
              <a:t> </a:t>
            </a:r>
            <a:r>
              <a:rPr lang="en-GB" dirty="0" smtClean="0"/>
              <a:t>opinion </a:t>
            </a:r>
            <a:r>
              <a:rPr lang="en-GB" dirty="0"/>
              <a:t>about it.</a:t>
            </a:r>
            <a:endParaRPr lang="cs-CZ" dirty="0" smtClean="0"/>
          </a:p>
          <a:p>
            <a:endParaRPr lang="en-GB" dirty="0"/>
          </a:p>
        </p:txBody>
      </p:sp>
      <p:pic>
        <p:nvPicPr>
          <p:cNvPr id="5" name="Obrázek 4"/>
          <p:cNvPicPr>
            <a:picLocks noChangeAspect="1"/>
          </p:cNvPicPr>
          <p:nvPr/>
        </p:nvPicPr>
        <p:blipFill>
          <a:blip r:embed="rId3"/>
          <a:stretch>
            <a:fillRect/>
          </a:stretch>
        </p:blipFill>
        <p:spPr>
          <a:xfrm>
            <a:off x="6987766" y="2712872"/>
            <a:ext cx="2628151" cy="2763903"/>
          </a:xfrm>
          <a:prstGeom prst="rect">
            <a:avLst/>
          </a:prstGeom>
        </p:spPr>
      </p:pic>
      <p:pic>
        <p:nvPicPr>
          <p:cNvPr id="8" name="Obrázek 7"/>
          <p:cNvPicPr>
            <a:picLocks noChangeAspect="1"/>
          </p:cNvPicPr>
          <p:nvPr/>
        </p:nvPicPr>
        <p:blipFill>
          <a:blip r:embed="rId4"/>
          <a:stretch>
            <a:fillRect/>
          </a:stretch>
        </p:blipFill>
        <p:spPr>
          <a:xfrm>
            <a:off x="9645768" y="2355196"/>
            <a:ext cx="2202932" cy="3007177"/>
          </a:xfrm>
          <a:prstGeom prst="rect">
            <a:avLst/>
          </a:prstGeom>
        </p:spPr>
      </p:pic>
    </p:spTree>
    <p:extLst>
      <p:ext uri="{BB962C8B-B14F-4D97-AF65-F5344CB8AC3E}">
        <p14:creationId xmlns:p14="http://schemas.microsoft.com/office/powerpoint/2010/main" val="21562358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sz="1200" dirty="0">
                <a:solidFill>
                  <a:srgbClr val="000000"/>
                </a:solidFill>
                <a:latin typeface="Calibri" panose="020F0502020204030204" pitchFamily="34" charset="0"/>
              </a:rPr>
              <a:t/>
            </a:r>
            <a:br>
              <a:rPr lang="en-GB" sz="1200" dirty="0">
                <a:solidFill>
                  <a:srgbClr val="000000"/>
                </a:solidFill>
                <a:latin typeface="Calibri" panose="020F0502020204030204" pitchFamily="34" charset="0"/>
              </a:rPr>
            </a:br>
            <a:r>
              <a:rPr lang="en-GB" b="1" dirty="0">
                <a:latin typeface="Calibri" panose="020F0502020204030204" pitchFamily="34" charset="0"/>
              </a:rPr>
              <a:t>Hand-To-Face Gesture</a:t>
            </a:r>
            <a:endParaRPr lang="en-GB" dirty="0"/>
          </a:p>
        </p:txBody>
      </p:sp>
      <p:pic>
        <p:nvPicPr>
          <p:cNvPr id="4" name="Obrázek 3"/>
          <p:cNvPicPr>
            <a:picLocks noChangeAspect="1"/>
          </p:cNvPicPr>
          <p:nvPr/>
        </p:nvPicPr>
        <p:blipFill>
          <a:blip r:embed="rId2"/>
          <a:stretch>
            <a:fillRect/>
          </a:stretch>
        </p:blipFill>
        <p:spPr>
          <a:xfrm>
            <a:off x="7838902" y="39716"/>
            <a:ext cx="4133446" cy="853514"/>
          </a:xfrm>
          <a:prstGeom prst="rect">
            <a:avLst/>
          </a:prstGeom>
        </p:spPr>
      </p:pic>
      <p:sp>
        <p:nvSpPr>
          <p:cNvPr id="3" name="Zástupný symbol pro obsah 2"/>
          <p:cNvSpPr>
            <a:spLocks noGrp="1"/>
          </p:cNvSpPr>
          <p:nvPr>
            <p:ph idx="1"/>
          </p:nvPr>
        </p:nvSpPr>
        <p:spPr/>
        <p:txBody>
          <a:bodyPr>
            <a:normAutofit/>
          </a:bodyPr>
          <a:lstStyle/>
          <a:p>
            <a:r>
              <a:rPr lang="en-GB" b="1" dirty="0"/>
              <a:t>Interested position: </a:t>
            </a:r>
            <a:r>
              <a:rPr lang="en-GB" dirty="0"/>
              <a:t>the head is either</a:t>
            </a:r>
          </a:p>
          <a:p>
            <a:pPr marL="0" indent="0">
              <a:buNone/>
            </a:pPr>
            <a:r>
              <a:rPr lang="en-GB" dirty="0"/>
              <a:t>tilted to the left or the right which shows</a:t>
            </a:r>
          </a:p>
          <a:p>
            <a:pPr marL="0" indent="0">
              <a:buNone/>
            </a:pPr>
            <a:r>
              <a:rPr lang="en-GB" dirty="0"/>
              <a:t>that the person is interested in the current</a:t>
            </a:r>
          </a:p>
          <a:p>
            <a:pPr marL="0" indent="0">
              <a:buNone/>
            </a:pPr>
            <a:r>
              <a:rPr lang="en-GB" dirty="0"/>
              <a:t>conversation or situation</a:t>
            </a:r>
            <a:r>
              <a:rPr lang="en-GB" dirty="0" smtClean="0"/>
              <a:t>.</a:t>
            </a:r>
            <a:endParaRPr lang="cs-CZ" dirty="0" smtClean="0"/>
          </a:p>
          <a:p>
            <a:pPr marL="0" indent="0">
              <a:buNone/>
            </a:pPr>
            <a:r>
              <a:rPr lang="cs-CZ" b="1" dirty="0" err="1" smtClean="0"/>
              <a:t>Disapproval</a:t>
            </a:r>
            <a:r>
              <a:rPr lang="cs-CZ" b="1" dirty="0" smtClean="0"/>
              <a:t> </a:t>
            </a:r>
            <a:r>
              <a:rPr lang="cs-CZ" b="1" dirty="0" err="1" smtClean="0"/>
              <a:t>position</a:t>
            </a:r>
            <a:r>
              <a:rPr lang="cs-CZ" b="1" dirty="0" smtClean="0"/>
              <a:t>:</a:t>
            </a:r>
            <a:r>
              <a:rPr lang="en-GB" dirty="0"/>
              <a:t>It gives the impression </a:t>
            </a:r>
            <a:endParaRPr lang="cs-CZ" dirty="0" smtClean="0"/>
          </a:p>
          <a:p>
            <a:pPr marL="0" indent="0">
              <a:buNone/>
            </a:pPr>
            <a:r>
              <a:rPr lang="en-GB" dirty="0" smtClean="0"/>
              <a:t>that </a:t>
            </a:r>
            <a:r>
              <a:rPr lang="en-GB" dirty="0"/>
              <a:t>the listener has already made up his mind </a:t>
            </a:r>
            <a:endParaRPr lang="cs-CZ" dirty="0" smtClean="0"/>
          </a:p>
          <a:p>
            <a:pPr marL="0" indent="0">
              <a:buNone/>
            </a:pPr>
            <a:r>
              <a:rPr lang="en-GB" dirty="0" smtClean="0"/>
              <a:t>to </a:t>
            </a:r>
            <a:r>
              <a:rPr lang="en-GB" dirty="0"/>
              <a:t>his share of the story and is just keeping </a:t>
            </a:r>
            <a:r>
              <a:rPr lang="en-GB" dirty="0" smtClean="0"/>
              <a:t>quiet</a:t>
            </a:r>
            <a:endParaRPr lang="cs-CZ" dirty="0" smtClean="0"/>
          </a:p>
          <a:p>
            <a:pPr marL="0" indent="0">
              <a:buNone/>
            </a:pPr>
            <a:r>
              <a:rPr lang="en-GB" dirty="0" smtClean="0"/>
              <a:t> </a:t>
            </a:r>
            <a:r>
              <a:rPr lang="en-GB" dirty="0"/>
              <a:t>to avoid conflict.</a:t>
            </a:r>
          </a:p>
        </p:txBody>
      </p:sp>
      <p:pic>
        <p:nvPicPr>
          <p:cNvPr id="6" name="Obrázek 5"/>
          <p:cNvPicPr>
            <a:picLocks noChangeAspect="1"/>
          </p:cNvPicPr>
          <p:nvPr/>
        </p:nvPicPr>
        <p:blipFill>
          <a:blip r:embed="rId3"/>
          <a:stretch>
            <a:fillRect/>
          </a:stretch>
        </p:blipFill>
        <p:spPr>
          <a:xfrm>
            <a:off x="8439423" y="1324510"/>
            <a:ext cx="1859609" cy="2175669"/>
          </a:xfrm>
          <a:prstGeom prst="rect">
            <a:avLst/>
          </a:prstGeom>
        </p:spPr>
      </p:pic>
      <p:pic>
        <p:nvPicPr>
          <p:cNvPr id="7" name="Obrázek 6"/>
          <p:cNvPicPr>
            <a:picLocks noChangeAspect="1"/>
          </p:cNvPicPr>
          <p:nvPr/>
        </p:nvPicPr>
        <p:blipFill>
          <a:blip r:embed="rId4"/>
          <a:stretch>
            <a:fillRect/>
          </a:stretch>
        </p:blipFill>
        <p:spPr>
          <a:xfrm>
            <a:off x="8585134" y="4011541"/>
            <a:ext cx="1713898" cy="2516866"/>
          </a:xfrm>
          <a:prstGeom prst="rect">
            <a:avLst/>
          </a:prstGeom>
        </p:spPr>
      </p:pic>
    </p:spTree>
    <p:extLst>
      <p:ext uri="{BB962C8B-B14F-4D97-AF65-F5344CB8AC3E}">
        <p14:creationId xmlns:p14="http://schemas.microsoft.com/office/powerpoint/2010/main" val="814734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
            </a:r>
            <a:br>
              <a:rPr lang="en-GB" dirty="0"/>
            </a:br>
            <a:r>
              <a:rPr lang="en-GB" b="1" dirty="0"/>
              <a:t>Eyes</a:t>
            </a:r>
            <a:endParaRPr lang="en-GB" dirty="0"/>
          </a:p>
        </p:txBody>
      </p:sp>
      <p:pic>
        <p:nvPicPr>
          <p:cNvPr id="4" name="Obrázek 3"/>
          <p:cNvPicPr>
            <a:picLocks noChangeAspect="1"/>
          </p:cNvPicPr>
          <p:nvPr/>
        </p:nvPicPr>
        <p:blipFill>
          <a:blip r:embed="rId2"/>
          <a:stretch>
            <a:fillRect/>
          </a:stretch>
        </p:blipFill>
        <p:spPr>
          <a:xfrm>
            <a:off x="7838902" y="39716"/>
            <a:ext cx="4133446" cy="853514"/>
          </a:xfrm>
          <a:prstGeom prst="rect">
            <a:avLst/>
          </a:prstGeom>
        </p:spPr>
      </p:pic>
      <p:pic>
        <p:nvPicPr>
          <p:cNvPr id="7" name="Zástupný symbol pro obsah 6"/>
          <p:cNvPicPr>
            <a:picLocks noGrp="1" noChangeAspect="1"/>
          </p:cNvPicPr>
          <p:nvPr>
            <p:ph idx="1"/>
          </p:nvPr>
        </p:nvPicPr>
        <p:blipFill>
          <a:blip r:embed="rId3"/>
          <a:stretch>
            <a:fillRect/>
          </a:stretch>
        </p:blipFill>
        <p:spPr>
          <a:xfrm>
            <a:off x="2650837" y="907694"/>
            <a:ext cx="6982690" cy="5766080"/>
          </a:xfrm>
          <a:prstGeom prst="rect">
            <a:avLst/>
          </a:prstGeom>
        </p:spPr>
      </p:pic>
    </p:spTree>
    <p:extLst>
      <p:ext uri="{BB962C8B-B14F-4D97-AF65-F5344CB8AC3E}">
        <p14:creationId xmlns:p14="http://schemas.microsoft.com/office/powerpoint/2010/main" val="36652213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
            </a:r>
            <a:br>
              <a:rPr lang="en-GB" dirty="0"/>
            </a:br>
            <a:r>
              <a:rPr lang="en-GB" b="1" dirty="0"/>
              <a:t>Standard Leg-Cross Position</a:t>
            </a:r>
            <a:endParaRPr lang="en-GB" dirty="0"/>
          </a:p>
        </p:txBody>
      </p:sp>
      <p:pic>
        <p:nvPicPr>
          <p:cNvPr id="5" name="Zástupný symbol pro obsah 4"/>
          <p:cNvPicPr>
            <a:picLocks noGrp="1" noChangeAspect="1"/>
          </p:cNvPicPr>
          <p:nvPr>
            <p:ph idx="1"/>
          </p:nvPr>
        </p:nvPicPr>
        <p:blipFill>
          <a:blip r:embed="rId2"/>
          <a:stretch>
            <a:fillRect/>
          </a:stretch>
        </p:blipFill>
        <p:spPr>
          <a:xfrm>
            <a:off x="581482" y="2016096"/>
            <a:ext cx="5675324" cy="3479540"/>
          </a:xfrm>
          <a:prstGeom prst="rect">
            <a:avLst/>
          </a:prstGeom>
        </p:spPr>
      </p:pic>
      <p:pic>
        <p:nvPicPr>
          <p:cNvPr id="4" name="Obrázek 3"/>
          <p:cNvPicPr>
            <a:picLocks noChangeAspect="1"/>
          </p:cNvPicPr>
          <p:nvPr/>
        </p:nvPicPr>
        <p:blipFill>
          <a:blip r:embed="rId3"/>
          <a:stretch>
            <a:fillRect/>
          </a:stretch>
        </p:blipFill>
        <p:spPr>
          <a:xfrm>
            <a:off x="7838902" y="39716"/>
            <a:ext cx="4133446" cy="853514"/>
          </a:xfrm>
          <a:prstGeom prst="rect">
            <a:avLst/>
          </a:prstGeom>
        </p:spPr>
      </p:pic>
      <p:pic>
        <p:nvPicPr>
          <p:cNvPr id="6" name="Obrázek 5"/>
          <p:cNvPicPr>
            <a:picLocks noChangeAspect="1"/>
          </p:cNvPicPr>
          <p:nvPr/>
        </p:nvPicPr>
        <p:blipFill>
          <a:blip r:embed="rId4"/>
          <a:stretch>
            <a:fillRect/>
          </a:stretch>
        </p:blipFill>
        <p:spPr>
          <a:xfrm>
            <a:off x="6400800" y="1881839"/>
            <a:ext cx="5228847" cy="3429070"/>
          </a:xfrm>
          <a:prstGeom prst="rect">
            <a:avLst/>
          </a:prstGeom>
        </p:spPr>
      </p:pic>
      <p:sp>
        <p:nvSpPr>
          <p:cNvPr id="7" name="Obdélník 6"/>
          <p:cNvSpPr/>
          <p:nvPr/>
        </p:nvSpPr>
        <p:spPr>
          <a:xfrm>
            <a:off x="6613237" y="5502060"/>
            <a:ext cx="6096000" cy="646331"/>
          </a:xfrm>
          <a:prstGeom prst="rect">
            <a:avLst/>
          </a:prstGeom>
        </p:spPr>
        <p:txBody>
          <a:bodyPr>
            <a:spAutoFit/>
          </a:bodyPr>
          <a:lstStyle/>
          <a:p>
            <a:endParaRPr lang="en-GB" sz="1200" b="0" i="0" u="none" strike="noStrike" baseline="0" dirty="0" smtClean="0">
              <a:solidFill>
                <a:srgbClr val="000000"/>
              </a:solidFill>
              <a:latin typeface="Calibri" panose="020F0502020204030204" pitchFamily="34" charset="0"/>
            </a:endParaRPr>
          </a:p>
          <a:p>
            <a:r>
              <a:rPr lang="en-GB" sz="2400" b="1" dirty="0">
                <a:latin typeface="Calibri" panose="020F0502020204030204" pitchFamily="34" charset="0"/>
              </a:rPr>
              <a:t>A nervous, reserved or defensive attitude. </a:t>
            </a:r>
            <a:endParaRPr lang="en-GB" sz="2400" dirty="0"/>
          </a:p>
        </p:txBody>
      </p:sp>
    </p:spTree>
    <p:extLst>
      <p:ext uri="{BB962C8B-B14F-4D97-AF65-F5344CB8AC3E}">
        <p14:creationId xmlns:p14="http://schemas.microsoft.com/office/powerpoint/2010/main" val="32498443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
            </a:r>
            <a:br>
              <a:rPr lang="en-GB" dirty="0"/>
            </a:br>
            <a:r>
              <a:rPr lang="en-GB" b="1" dirty="0"/>
              <a:t>Leg-Lock Position</a:t>
            </a:r>
            <a:endParaRPr lang="en-GB" dirty="0"/>
          </a:p>
        </p:txBody>
      </p:sp>
      <p:pic>
        <p:nvPicPr>
          <p:cNvPr id="5" name="Zástupný symbol pro obsah 4"/>
          <p:cNvPicPr>
            <a:picLocks noGrp="1" noChangeAspect="1"/>
          </p:cNvPicPr>
          <p:nvPr>
            <p:ph idx="1"/>
          </p:nvPr>
        </p:nvPicPr>
        <p:blipFill>
          <a:blip r:embed="rId2"/>
          <a:stretch>
            <a:fillRect/>
          </a:stretch>
        </p:blipFill>
        <p:spPr>
          <a:xfrm>
            <a:off x="1063638" y="2261038"/>
            <a:ext cx="4136890" cy="3159982"/>
          </a:xfrm>
          <a:prstGeom prst="rect">
            <a:avLst/>
          </a:prstGeom>
        </p:spPr>
      </p:pic>
      <p:pic>
        <p:nvPicPr>
          <p:cNvPr id="4" name="Obrázek 3"/>
          <p:cNvPicPr>
            <a:picLocks noChangeAspect="1"/>
          </p:cNvPicPr>
          <p:nvPr/>
        </p:nvPicPr>
        <p:blipFill>
          <a:blip r:embed="rId3"/>
          <a:stretch>
            <a:fillRect/>
          </a:stretch>
        </p:blipFill>
        <p:spPr>
          <a:xfrm>
            <a:off x="7838902" y="39716"/>
            <a:ext cx="4133446" cy="853514"/>
          </a:xfrm>
          <a:prstGeom prst="rect">
            <a:avLst/>
          </a:prstGeom>
        </p:spPr>
      </p:pic>
      <p:pic>
        <p:nvPicPr>
          <p:cNvPr id="6" name="Obrázek 5"/>
          <p:cNvPicPr>
            <a:picLocks noChangeAspect="1"/>
          </p:cNvPicPr>
          <p:nvPr/>
        </p:nvPicPr>
        <p:blipFill>
          <a:blip r:embed="rId4"/>
          <a:stretch>
            <a:fillRect/>
          </a:stretch>
        </p:blipFill>
        <p:spPr>
          <a:xfrm>
            <a:off x="5680364" y="2016097"/>
            <a:ext cx="6011917" cy="3300853"/>
          </a:xfrm>
          <a:prstGeom prst="rect">
            <a:avLst/>
          </a:prstGeom>
        </p:spPr>
      </p:pic>
      <p:sp>
        <p:nvSpPr>
          <p:cNvPr id="7" name="Obdélník 6"/>
          <p:cNvSpPr/>
          <p:nvPr/>
        </p:nvSpPr>
        <p:spPr>
          <a:xfrm>
            <a:off x="4054763" y="5714371"/>
            <a:ext cx="6096000" cy="830997"/>
          </a:xfrm>
          <a:prstGeom prst="rect">
            <a:avLst/>
          </a:prstGeom>
        </p:spPr>
        <p:txBody>
          <a:bodyPr>
            <a:spAutoFit/>
          </a:bodyPr>
          <a:lstStyle/>
          <a:p>
            <a:endParaRPr lang="en-GB" sz="2400" b="0" i="0" u="none" strike="noStrike" baseline="0" dirty="0" smtClean="0">
              <a:solidFill>
                <a:srgbClr val="000000"/>
              </a:solidFill>
              <a:latin typeface="Calibri" panose="020F0502020204030204" pitchFamily="34" charset="0"/>
            </a:endParaRPr>
          </a:p>
          <a:p>
            <a:r>
              <a:rPr lang="en-GB" sz="2400" b="1" dirty="0">
                <a:latin typeface="Calibri" panose="020F0502020204030204" pitchFamily="34" charset="0"/>
              </a:rPr>
              <a:t>An argumentative or competitive attitude </a:t>
            </a:r>
            <a:endParaRPr lang="en-GB" sz="2400" dirty="0"/>
          </a:p>
        </p:txBody>
      </p:sp>
    </p:spTree>
    <p:extLst>
      <p:ext uri="{BB962C8B-B14F-4D97-AF65-F5344CB8AC3E}">
        <p14:creationId xmlns:p14="http://schemas.microsoft.com/office/powerpoint/2010/main" val="11890624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
            </a:r>
            <a:br>
              <a:rPr lang="en-GB" dirty="0"/>
            </a:br>
            <a:r>
              <a:rPr lang="en-GB" b="1" dirty="0"/>
              <a:t>Standing Leg Cross Gestures</a:t>
            </a:r>
            <a:endParaRPr lang="en-GB" dirty="0"/>
          </a:p>
        </p:txBody>
      </p:sp>
      <p:pic>
        <p:nvPicPr>
          <p:cNvPr id="5" name="Zástupný symbol pro obsah 4"/>
          <p:cNvPicPr>
            <a:picLocks noGrp="1" noChangeAspect="1"/>
          </p:cNvPicPr>
          <p:nvPr>
            <p:ph idx="1"/>
          </p:nvPr>
        </p:nvPicPr>
        <p:blipFill>
          <a:blip r:embed="rId2"/>
          <a:stretch>
            <a:fillRect/>
          </a:stretch>
        </p:blipFill>
        <p:spPr>
          <a:xfrm>
            <a:off x="1819564" y="1648937"/>
            <a:ext cx="7777017" cy="4964121"/>
          </a:xfrm>
          <a:prstGeom prst="rect">
            <a:avLst/>
          </a:prstGeom>
        </p:spPr>
      </p:pic>
      <p:pic>
        <p:nvPicPr>
          <p:cNvPr id="4" name="Obrázek 3"/>
          <p:cNvPicPr>
            <a:picLocks noChangeAspect="1"/>
          </p:cNvPicPr>
          <p:nvPr/>
        </p:nvPicPr>
        <p:blipFill>
          <a:blip r:embed="rId3"/>
          <a:stretch>
            <a:fillRect/>
          </a:stretch>
        </p:blipFill>
        <p:spPr>
          <a:xfrm>
            <a:off x="7838902" y="39716"/>
            <a:ext cx="4133446" cy="853514"/>
          </a:xfrm>
          <a:prstGeom prst="rect">
            <a:avLst/>
          </a:prstGeom>
        </p:spPr>
      </p:pic>
    </p:spTree>
    <p:extLst>
      <p:ext uri="{BB962C8B-B14F-4D97-AF65-F5344CB8AC3E}">
        <p14:creationId xmlns:p14="http://schemas.microsoft.com/office/powerpoint/2010/main" val="25746140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
            </a:r>
            <a:br>
              <a:rPr lang="en-GB" dirty="0"/>
            </a:br>
            <a:r>
              <a:rPr lang="en-GB" b="1" dirty="0"/>
              <a:t>Mirroring</a:t>
            </a:r>
            <a:endParaRPr lang="en-GB" dirty="0"/>
          </a:p>
        </p:txBody>
      </p:sp>
      <p:pic>
        <p:nvPicPr>
          <p:cNvPr id="5" name="Zástupný symbol pro obsah 4"/>
          <p:cNvPicPr>
            <a:picLocks noGrp="1" noChangeAspect="1"/>
          </p:cNvPicPr>
          <p:nvPr>
            <p:ph idx="1"/>
          </p:nvPr>
        </p:nvPicPr>
        <p:blipFill>
          <a:blip r:embed="rId2"/>
          <a:stretch>
            <a:fillRect/>
          </a:stretch>
        </p:blipFill>
        <p:spPr>
          <a:xfrm>
            <a:off x="557234" y="2213830"/>
            <a:ext cx="4564828" cy="3475769"/>
          </a:xfrm>
          <a:prstGeom prst="rect">
            <a:avLst/>
          </a:prstGeom>
        </p:spPr>
      </p:pic>
      <p:pic>
        <p:nvPicPr>
          <p:cNvPr id="4" name="Obrázek 3"/>
          <p:cNvPicPr>
            <a:picLocks noChangeAspect="1"/>
          </p:cNvPicPr>
          <p:nvPr/>
        </p:nvPicPr>
        <p:blipFill>
          <a:blip r:embed="rId3"/>
          <a:stretch>
            <a:fillRect/>
          </a:stretch>
        </p:blipFill>
        <p:spPr>
          <a:xfrm>
            <a:off x="7838902" y="39716"/>
            <a:ext cx="4133446" cy="853514"/>
          </a:xfrm>
          <a:prstGeom prst="rect">
            <a:avLst/>
          </a:prstGeom>
        </p:spPr>
      </p:pic>
      <p:pic>
        <p:nvPicPr>
          <p:cNvPr id="7" name="Obrázek 6"/>
          <p:cNvPicPr>
            <a:picLocks noChangeAspect="1"/>
          </p:cNvPicPr>
          <p:nvPr/>
        </p:nvPicPr>
        <p:blipFill>
          <a:blip r:embed="rId4"/>
          <a:stretch>
            <a:fillRect/>
          </a:stretch>
        </p:blipFill>
        <p:spPr>
          <a:xfrm>
            <a:off x="5469099" y="1865746"/>
            <a:ext cx="6647618" cy="4041844"/>
          </a:xfrm>
          <a:prstGeom prst="rect">
            <a:avLst/>
          </a:prstGeom>
        </p:spPr>
      </p:pic>
    </p:spTree>
    <p:extLst>
      <p:ext uri="{BB962C8B-B14F-4D97-AF65-F5344CB8AC3E}">
        <p14:creationId xmlns:p14="http://schemas.microsoft.com/office/powerpoint/2010/main" val="1584524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
            </a:r>
            <a:br>
              <a:rPr lang="en-GB" dirty="0"/>
            </a:br>
            <a:r>
              <a:rPr lang="en-GB" b="1" dirty="0"/>
              <a:t>Space Proximities(Proxemics)</a:t>
            </a:r>
            <a:endParaRPr lang="en-GB" dirty="0"/>
          </a:p>
        </p:txBody>
      </p:sp>
      <p:pic>
        <p:nvPicPr>
          <p:cNvPr id="4" name="Obrázek 3"/>
          <p:cNvPicPr>
            <a:picLocks noChangeAspect="1"/>
          </p:cNvPicPr>
          <p:nvPr/>
        </p:nvPicPr>
        <p:blipFill>
          <a:blip r:embed="rId2"/>
          <a:stretch>
            <a:fillRect/>
          </a:stretch>
        </p:blipFill>
        <p:spPr>
          <a:xfrm>
            <a:off x="7838902" y="39716"/>
            <a:ext cx="4133446" cy="853514"/>
          </a:xfrm>
          <a:prstGeom prst="rect">
            <a:avLst/>
          </a:prstGeom>
        </p:spPr>
      </p:pic>
      <p:pic>
        <p:nvPicPr>
          <p:cNvPr id="8" name="Zástupný symbol pro obsah 7"/>
          <p:cNvPicPr>
            <a:picLocks noGrp="1" noChangeAspect="1"/>
          </p:cNvPicPr>
          <p:nvPr>
            <p:ph idx="1"/>
          </p:nvPr>
        </p:nvPicPr>
        <p:blipFill>
          <a:blip r:embed="rId3"/>
          <a:stretch>
            <a:fillRect/>
          </a:stretch>
        </p:blipFill>
        <p:spPr>
          <a:xfrm>
            <a:off x="1533235" y="1690688"/>
            <a:ext cx="8246781" cy="5172357"/>
          </a:xfrm>
          <a:prstGeom prst="rect">
            <a:avLst/>
          </a:prstGeom>
        </p:spPr>
      </p:pic>
      <p:pic>
        <p:nvPicPr>
          <p:cNvPr id="9" name="Obrázek 8"/>
          <p:cNvPicPr>
            <a:picLocks noChangeAspect="1"/>
          </p:cNvPicPr>
          <p:nvPr/>
        </p:nvPicPr>
        <p:blipFill>
          <a:blip r:embed="rId4"/>
          <a:stretch>
            <a:fillRect/>
          </a:stretch>
        </p:blipFill>
        <p:spPr>
          <a:xfrm>
            <a:off x="838200" y="1690688"/>
            <a:ext cx="3889373" cy="4928325"/>
          </a:xfrm>
          <a:prstGeom prst="rect">
            <a:avLst/>
          </a:prstGeom>
        </p:spPr>
      </p:pic>
      <p:pic>
        <p:nvPicPr>
          <p:cNvPr id="10" name="Obrázek 9"/>
          <p:cNvPicPr>
            <a:picLocks noChangeAspect="1"/>
          </p:cNvPicPr>
          <p:nvPr/>
        </p:nvPicPr>
        <p:blipFill>
          <a:blip r:embed="rId5"/>
          <a:stretch>
            <a:fillRect/>
          </a:stretch>
        </p:blipFill>
        <p:spPr>
          <a:xfrm>
            <a:off x="1013968" y="1690687"/>
            <a:ext cx="3713605" cy="4928325"/>
          </a:xfrm>
          <a:prstGeom prst="rect">
            <a:avLst/>
          </a:prstGeom>
        </p:spPr>
      </p:pic>
      <p:pic>
        <p:nvPicPr>
          <p:cNvPr id="11" name="Obrázek 10"/>
          <p:cNvPicPr>
            <a:picLocks noChangeAspect="1"/>
          </p:cNvPicPr>
          <p:nvPr/>
        </p:nvPicPr>
        <p:blipFill>
          <a:blip r:embed="rId6"/>
          <a:stretch>
            <a:fillRect/>
          </a:stretch>
        </p:blipFill>
        <p:spPr>
          <a:xfrm>
            <a:off x="882845" y="2016097"/>
            <a:ext cx="6370949" cy="3969571"/>
          </a:xfrm>
          <a:prstGeom prst="rect">
            <a:avLst/>
          </a:prstGeom>
        </p:spPr>
      </p:pic>
      <p:pic>
        <p:nvPicPr>
          <p:cNvPr id="12" name="Obrázek 11"/>
          <p:cNvPicPr>
            <a:picLocks noChangeAspect="1"/>
          </p:cNvPicPr>
          <p:nvPr/>
        </p:nvPicPr>
        <p:blipFill>
          <a:blip r:embed="rId7"/>
          <a:stretch>
            <a:fillRect/>
          </a:stretch>
        </p:blipFill>
        <p:spPr>
          <a:xfrm>
            <a:off x="874563" y="1976425"/>
            <a:ext cx="7706019" cy="4356848"/>
          </a:xfrm>
          <a:prstGeom prst="rect">
            <a:avLst/>
          </a:prstGeom>
        </p:spPr>
      </p:pic>
    </p:spTree>
    <p:extLst>
      <p:ext uri="{BB962C8B-B14F-4D97-AF65-F5344CB8AC3E}">
        <p14:creationId xmlns:p14="http://schemas.microsoft.com/office/powerpoint/2010/main" val="397707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smtClean="0"/>
              <a:t>Test Your Communication Skills Knowledge</a:t>
            </a:r>
            <a:endParaRPr lang="en-GB" dirty="0"/>
          </a:p>
        </p:txBody>
      </p:sp>
      <p:pic>
        <p:nvPicPr>
          <p:cNvPr id="4" name="Obrázek 3"/>
          <p:cNvPicPr>
            <a:picLocks noChangeAspect="1"/>
          </p:cNvPicPr>
          <p:nvPr/>
        </p:nvPicPr>
        <p:blipFill>
          <a:blip r:embed="rId2"/>
          <a:stretch>
            <a:fillRect/>
          </a:stretch>
        </p:blipFill>
        <p:spPr>
          <a:xfrm>
            <a:off x="7838902" y="39716"/>
            <a:ext cx="4133446" cy="853514"/>
          </a:xfrm>
          <a:prstGeom prst="rect">
            <a:avLst/>
          </a:prstGeom>
        </p:spPr>
      </p:pic>
      <p:pic>
        <p:nvPicPr>
          <p:cNvPr id="5" name="Zástupný symbol pro obsah 4"/>
          <p:cNvPicPr>
            <a:picLocks noGrp="1" noChangeAspect="1"/>
          </p:cNvPicPr>
          <p:nvPr>
            <p:ph idx="1"/>
          </p:nvPr>
        </p:nvPicPr>
        <p:blipFill>
          <a:blip r:embed="rId3"/>
          <a:stretch>
            <a:fillRect/>
          </a:stretch>
        </p:blipFill>
        <p:spPr>
          <a:xfrm>
            <a:off x="0" y="1475136"/>
            <a:ext cx="6510870" cy="5153891"/>
          </a:xfrm>
          <a:prstGeom prst="rect">
            <a:avLst/>
          </a:prstGeom>
        </p:spPr>
      </p:pic>
      <p:pic>
        <p:nvPicPr>
          <p:cNvPr id="3" name="Obrázek 2"/>
          <p:cNvPicPr>
            <a:picLocks noChangeAspect="1"/>
          </p:cNvPicPr>
          <p:nvPr/>
        </p:nvPicPr>
        <p:blipFill rotWithShape="1">
          <a:blip r:embed="rId4"/>
          <a:srcRect l="415" t="1060" r="3633" b="1942"/>
          <a:stretch/>
        </p:blipFill>
        <p:spPr>
          <a:xfrm>
            <a:off x="6446618" y="4052081"/>
            <a:ext cx="5525730" cy="2035277"/>
          </a:xfrm>
          <a:prstGeom prst="rect">
            <a:avLst/>
          </a:prstGeom>
        </p:spPr>
      </p:pic>
    </p:spTree>
    <p:extLst>
      <p:ext uri="{BB962C8B-B14F-4D97-AF65-F5344CB8AC3E}">
        <p14:creationId xmlns:p14="http://schemas.microsoft.com/office/powerpoint/2010/main" val="18086875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b="1" dirty="0" smtClean="0"/>
              <a:t>Voice</a:t>
            </a:r>
            <a:r>
              <a:rPr lang="cs-CZ" b="1" dirty="0" smtClean="0"/>
              <a:t> </a:t>
            </a:r>
            <a:r>
              <a:rPr lang="en-GB" b="1" dirty="0" smtClean="0"/>
              <a:t>(Paralanguage)</a:t>
            </a:r>
            <a:endParaRPr lang="en-GB" b="1" dirty="0"/>
          </a:p>
        </p:txBody>
      </p:sp>
      <p:sp>
        <p:nvSpPr>
          <p:cNvPr id="3" name="Zástupný symbol pro obsah 2"/>
          <p:cNvSpPr>
            <a:spLocks noGrp="1"/>
          </p:cNvSpPr>
          <p:nvPr>
            <p:ph idx="1"/>
          </p:nvPr>
        </p:nvSpPr>
        <p:spPr/>
        <p:txBody>
          <a:bodyPr>
            <a:normAutofit fontScale="85000" lnSpcReduction="20000"/>
          </a:bodyPr>
          <a:lstStyle/>
          <a:p>
            <a:endParaRPr lang="en-GB" dirty="0"/>
          </a:p>
          <a:p>
            <a:endParaRPr lang="en-GB" dirty="0"/>
          </a:p>
          <a:p>
            <a:r>
              <a:rPr lang="en-GB" b="1" dirty="0" smtClean="0"/>
              <a:t>Volume </a:t>
            </a:r>
            <a:r>
              <a:rPr lang="en-GB" b="1" dirty="0" err="1"/>
              <a:t>Quality</a:t>
            </a:r>
            <a:r>
              <a:rPr lang="en-GB" dirty="0" err="1"/>
              <a:t>:articulation</a:t>
            </a:r>
            <a:r>
              <a:rPr lang="en-GB" dirty="0"/>
              <a:t>, nasality, accent, pitch, range of voice and resonance. </a:t>
            </a:r>
          </a:p>
          <a:p>
            <a:r>
              <a:rPr lang="en-GB" b="1" dirty="0" smtClean="0"/>
              <a:t>Vocal </a:t>
            </a:r>
            <a:r>
              <a:rPr lang="en-GB" b="1" dirty="0"/>
              <a:t>characteristics</a:t>
            </a:r>
            <a:r>
              <a:rPr lang="en-GB" b="1" dirty="0" smtClean="0"/>
              <a:t>:</a:t>
            </a:r>
            <a:r>
              <a:rPr lang="cs-CZ" b="1" dirty="0" smtClean="0"/>
              <a:t> </a:t>
            </a:r>
            <a:r>
              <a:rPr lang="en-GB" dirty="0" smtClean="0"/>
              <a:t>tone </a:t>
            </a:r>
            <a:r>
              <a:rPr lang="en-GB" dirty="0"/>
              <a:t>variations, inflections, the speed at which you speak, whether your voice projects and whatever emotion you may be conveying through tone and inflection and so on. </a:t>
            </a:r>
          </a:p>
          <a:p>
            <a:r>
              <a:rPr lang="en-GB" b="1" dirty="0" smtClean="0"/>
              <a:t>Voice </a:t>
            </a:r>
            <a:r>
              <a:rPr lang="en-GB" b="1" dirty="0"/>
              <a:t>qualifiers </a:t>
            </a:r>
            <a:r>
              <a:rPr lang="en-GB" dirty="0"/>
              <a:t>:bright, soft, round, light, cold or hot, strength or weakness, breathy, texture, thick, old or child-like and attitude (angry, chilling, seductive, convincing). </a:t>
            </a:r>
          </a:p>
          <a:p>
            <a:r>
              <a:rPr lang="en-GB" b="1" dirty="0" smtClean="0"/>
              <a:t>Voice </a:t>
            </a:r>
            <a:r>
              <a:rPr lang="en-GB" b="1" dirty="0"/>
              <a:t>segregates </a:t>
            </a:r>
            <a:r>
              <a:rPr lang="en-GB" dirty="0"/>
              <a:t>are all the noises listeners make to signify that they are listening: "uh-huh" or "um" or silences. </a:t>
            </a:r>
          </a:p>
          <a:p>
            <a:endParaRPr lang="en-GB" dirty="0"/>
          </a:p>
          <a:p>
            <a:r>
              <a:rPr lang="en-GB" dirty="0"/>
              <a:t>Video: https://</a:t>
            </a:r>
            <a:r>
              <a:rPr lang="en-GB" dirty="0">
                <a:hlinkClick r:id="rId2"/>
              </a:rPr>
              <a:t>www.youtube.com/watch?v=0O3nPzuNIPo</a:t>
            </a:r>
            <a:endParaRPr lang="en-GB" dirty="0"/>
          </a:p>
        </p:txBody>
      </p:sp>
      <p:pic>
        <p:nvPicPr>
          <p:cNvPr id="4" name="Obrázek 3"/>
          <p:cNvPicPr>
            <a:picLocks noChangeAspect="1"/>
          </p:cNvPicPr>
          <p:nvPr/>
        </p:nvPicPr>
        <p:blipFill>
          <a:blip r:embed="rId3"/>
          <a:stretch>
            <a:fillRect/>
          </a:stretch>
        </p:blipFill>
        <p:spPr>
          <a:xfrm>
            <a:off x="7838902" y="39716"/>
            <a:ext cx="4133446" cy="853514"/>
          </a:xfrm>
          <a:prstGeom prst="rect">
            <a:avLst/>
          </a:prstGeom>
        </p:spPr>
      </p:pic>
    </p:spTree>
    <p:extLst>
      <p:ext uri="{BB962C8B-B14F-4D97-AF65-F5344CB8AC3E}">
        <p14:creationId xmlns:p14="http://schemas.microsoft.com/office/powerpoint/2010/main" val="29214748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8688" y="543143"/>
            <a:ext cx="8688605" cy="1142965"/>
          </a:xfrm>
        </p:spPr>
        <p:txBody>
          <a:bodyPr>
            <a:noAutofit/>
          </a:bodyPr>
          <a:lstStyle/>
          <a:p>
            <a:pPr>
              <a:defRPr/>
            </a:pPr>
            <a:r>
              <a:rPr lang="cs-CZ" sz="4430" b="1" dirty="0">
                <a:solidFill>
                  <a:srgbClr val="C00000"/>
                </a:solidFill>
              </a:rPr>
              <a:t>NEGOTIATIONS WITH OTHERS</a:t>
            </a:r>
          </a:p>
        </p:txBody>
      </p:sp>
      <p:sp>
        <p:nvSpPr>
          <p:cNvPr id="3" name="Zástupný symbol pro obsah 2"/>
          <p:cNvSpPr>
            <a:spLocks noGrp="1"/>
          </p:cNvSpPr>
          <p:nvPr>
            <p:ph idx="1"/>
          </p:nvPr>
        </p:nvSpPr>
        <p:spPr>
          <a:xfrm>
            <a:off x="172398" y="1341503"/>
            <a:ext cx="11543430" cy="4895725"/>
          </a:xfrm>
        </p:spPr>
        <p:txBody>
          <a:bodyPr>
            <a:normAutofit fontScale="92500" lnSpcReduction="10000"/>
          </a:bodyPr>
          <a:lstStyle/>
          <a:p>
            <a:r>
              <a:rPr lang="en-GB" sz="2000" dirty="0"/>
              <a:t>Basic principles of unconsciousness in negotiation </a:t>
            </a:r>
            <a:r>
              <a:rPr lang="en-GB" sz="2000" b="1" dirty="0"/>
              <a:t>- 94% of our activities run unconsciously </a:t>
            </a:r>
            <a:r>
              <a:rPr lang="en-GB" sz="2000" dirty="0"/>
              <a:t>(tools of unethical manipulation, self-hypnosis, procrastination</a:t>
            </a:r>
            <a:r>
              <a:rPr lang="en-GB" sz="2000" dirty="0" smtClean="0"/>
              <a:t>)</a:t>
            </a:r>
            <a:endParaRPr lang="en-GB" sz="2000" b="1" dirty="0"/>
          </a:p>
          <a:p>
            <a:r>
              <a:rPr lang="en-GB" sz="2000" b="1" dirty="0"/>
              <a:t>"Yes set" techniques´ = YES setting. </a:t>
            </a:r>
            <a:r>
              <a:rPr lang="en-GB" sz="2000" dirty="0"/>
              <a:t>In the first part of the communication we use </a:t>
            </a:r>
            <a:r>
              <a:rPr lang="en-GB" sz="2000" u="sng" dirty="0"/>
              <a:t>TRUISMS</a:t>
            </a:r>
            <a:r>
              <a:rPr lang="en-GB" sz="2000" dirty="0"/>
              <a:t> - </a:t>
            </a:r>
            <a:r>
              <a:rPr lang="en-GB" sz="2000" b="1" dirty="0"/>
              <a:t>I agree with you that</a:t>
            </a:r>
            <a:r>
              <a:rPr lang="en-GB" sz="2000" dirty="0"/>
              <a:t> + </a:t>
            </a:r>
            <a:r>
              <a:rPr lang="en-GB" sz="2000" i="1" dirty="0"/>
              <a:t>description of a specific phenomenon + glue </a:t>
            </a:r>
            <a:r>
              <a:rPr lang="en-GB" sz="2000" dirty="0"/>
              <a:t>- </a:t>
            </a:r>
            <a:r>
              <a:rPr lang="en-GB" sz="2000" b="1" dirty="0"/>
              <a:t>but </a:t>
            </a:r>
            <a:r>
              <a:rPr lang="en-GB" sz="2000" i="1" dirty="0"/>
              <a:t>we will use the place </a:t>
            </a:r>
            <a:r>
              <a:rPr lang="en-GB" sz="2000" b="1" dirty="0"/>
              <a:t>and I want to add </a:t>
            </a:r>
            <a:r>
              <a:rPr lang="en-GB" sz="2000" dirty="0"/>
              <a:t>+ my intention and call to action.</a:t>
            </a:r>
          </a:p>
          <a:p>
            <a:r>
              <a:rPr lang="en-GB" sz="2000" b="1" dirty="0"/>
              <a:t>It is not a question of whether we </a:t>
            </a:r>
            <a:r>
              <a:rPr lang="en-GB" sz="2000" dirty="0"/>
              <a:t>+ </a:t>
            </a:r>
            <a:r>
              <a:rPr lang="en-GB" sz="2000" i="1" dirty="0"/>
              <a:t>repeat the words of the other party or something else</a:t>
            </a:r>
            <a:r>
              <a:rPr lang="en-GB" sz="2000" dirty="0"/>
              <a:t>, </a:t>
            </a:r>
            <a:r>
              <a:rPr lang="en-GB" sz="2000" b="1" dirty="0"/>
              <a:t>we both know that </a:t>
            </a:r>
            <a:r>
              <a:rPr lang="en-GB" sz="2000" dirty="0"/>
              <a:t>(+ something related), </a:t>
            </a:r>
            <a:r>
              <a:rPr lang="en-GB" sz="2000" b="1" dirty="0"/>
              <a:t>and therefore</a:t>
            </a:r>
            <a:r>
              <a:rPr lang="en-GB" sz="2000" dirty="0"/>
              <a:t>… (my suggestion</a:t>
            </a:r>
            <a:r>
              <a:rPr lang="en-GB" sz="2000" dirty="0" smtClean="0"/>
              <a:t>).</a:t>
            </a:r>
            <a:endParaRPr lang="en-GB" sz="2000" b="1" dirty="0"/>
          </a:p>
          <a:p>
            <a:r>
              <a:rPr lang="en-GB" sz="2000" b="1" dirty="0"/>
              <a:t>Redirecting attention - "looping"</a:t>
            </a:r>
          </a:p>
          <a:p>
            <a:r>
              <a:rPr lang="en-GB" sz="2000" i="1" dirty="0"/>
              <a:t>"I agree with you that…</a:t>
            </a:r>
          </a:p>
          <a:p>
            <a:r>
              <a:rPr lang="en-GB" sz="2000" i="1" dirty="0"/>
              <a:t>"It's not a matter of…"</a:t>
            </a:r>
          </a:p>
          <a:p>
            <a:r>
              <a:rPr lang="en-GB" sz="2000" i="1" dirty="0"/>
              <a:t>"I hear what you're saying to me."</a:t>
            </a:r>
          </a:p>
          <a:p>
            <a:r>
              <a:rPr lang="en-GB" sz="2000" b="1" dirty="0"/>
              <a:t> </a:t>
            </a:r>
            <a:r>
              <a:rPr lang="en-GB" sz="2000" b="1" dirty="0" smtClean="0"/>
              <a:t>Intonation </a:t>
            </a:r>
            <a:r>
              <a:rPr lang="en-GB" sz="2000" b="1" dirty="0"/>
              <a:t>beware: Do</a:t>
            </a:r>
            <a:r>
              <a:rPr lang="en-GB" sz="2000" dirty="0"/>
              <a:t>es it sound fair to you ?, Does it make sense to you? Do you understand</a:t>
            </a:r>
            <a:r>
              <a:rPr lang="en-GB" sz="2000" dirty="0" smtClean="0"/>
              <a:t>?</a:t>
            </a:r>
            <a:r>
              <a:rPr lang="cs-CZ" sz="2000" dirty="0"/>
              <a:t> = </a:t>
            </a:r>
            <a:r>
              <a:rPr lang="en-GB" sz="2000" b="1" dirty="0" smtClean="0"/>
              <a:t>Avoid Rising Intonation.</a:t>
            </a:r>
          </a:p>
          <a:p>
            <a:r>
              <a:rPr lang="en-GB" sz="2000" b="1" dirty="0" smtClean="0"/>
              <a:t>Parking </a:t>
            </a:r>
            <a:r>
              <a:rPr lang="en-GB" sz="2000" b="1" dirty="0"/>
              <a:t>objections - </a:t>
            </a:r>
            <a:r>
              <a:rPr lang="en-GB" sz="2000" dirty="0"/>
              <a:t>it is necessary to sow and resolve (when, who ..). What is the next step? "We did not break the salami, the objections are part of the slices</a:t>
            </a:r>
            <a:r>
              <a:rPr lang="en-GB" sz="2000" dirty="0" smtClean="0"/>
              <a:t>"</a:t>
            </a:r>
            <a:endParaRPr lang="cs-CZ" sz="1687" dirty="0"/>
          </a:p>
          <a:p>
            <a:pPr eaLnBrk="1" hangingPunct="1">
              <a:buNone/>
              <a:defRPr/>
            </a:pPr>
            <a:endParaRPr lang="cs-CZ" b="1" dirty="0"/>
          </a:p>
          <a:p>
            <a:pPr eaLnBrk="1" hangingPunct="1">
              <a:buNone/>
              <a:defRPr/>
            </a:pPr>
            <a:endParaRPr lang="cs-CZ" sz="2400" dirty="0"/>
          </a:p>
          <a:p>
            <a:pPr eaLnBrk="1" hangingPunct="1">
              <a:buFontTx/>
              <a:buNone/>
              <a:defRPr/>
            </a:pPr>
            <a:endParaRPr lang="en-US" sz="2400" dirty="0">
              <a:latin typeface="Trebuchet MS" charset="0"/>
            </a:endParaRPr>
          </a:p>
          <a:p>
            <a:pPr eaLnBrk="1" hangingPunct="1">
              <a:buFontTx/>
              <a:buNone/>
              <a:defRPr/>
            </a:pPr>
            <a:endParaRPr lang="en-US" sz="2400" dirty="0">
              <a:latin typeface="Trebuchet MS" charset="0"/>
            </a:endParaRPr>
          </a:p>
          <a:p>
            <a:pPr marL="342882" lvl="1" indent="-342882">
              <a:buFontTx/>
              <a:buChar char="•"/>
              <a:defRPr/>
            </a:pPr>
            <a:endParaRPr lang="cs-CZ" b="1" dirty="0"/>
          </a:p>
          <a:p>
            <a:pPr marL="342882" lvl="1" indent="-342882">
              <a:buFontTx/>
              <a:buChar char="•"/>
              <a:defRPr/>
            </a:pPr>
            <a:endParaRPr lang="cs-CZ" sz="2000" dirty="0"/>
          </a:p>
          <a:p>
            <a:pPr eaLnBrk="1" hangingPunct="1">
              <a:defRPr/>
            </a:pPr>
            <a:endParaRPr lang="en-US" sz="1800" dirty="0">
              <a:latin typeface="Trebuchet MS" charset="0"/>
            </a:endParaRPr>
          </a:p>
          <a:p>
            <a:pPr eaLnBrk="1" hangingPunct="1">
              <a:defRPr/>
            </a:pPr>
            <a:endParaRPr lang="en-US" sz="1800" dirty="0">
              <a:latin typeface="Trebuchet MS" charset="0"/>
            </a:endParaRPr>
          </a:p>
          <a:p>
            <a:pPr marL="0" indent="0">
              <a:buNone/>
              <a:defRPr/>
            </a:pPr>
            <a:endParaRPr lang="en-US" sz="1200" dirty="0"/>
          </a:p>
          <a:p>
            <a:pPr>
              <a:defRPr/>
            </a:pPr>
            <a:endParaRPr lang="en-US" sz="1200" dirty="0"/>
          </a:p>
          <a:p>
            <a:pPr lvl="1" eaLnBrk="1" hangingPunct="1">
              <a:defRPr/>
            </a:pPr>
            <a:endParaRPr lang="cs-CZ" sz="2000" dirty="0">
              <a:latin typeface="Trebuchet MS" charset="0"/>
            </a:endParaRPr>
          </a:p>
          <a:p>
            <a:pPr lvl="1" eaLnBrk="1" hangingPunct="1">
              <a:defRPr/>
            </a:pPr>
            <a:endParaRPr lang="cs-CZ" dirty="0">
              <a:latin typeface="Trebuchet MS" charset="0"/>
            </a:endParaRPr>
          </a:p>
          <a:p>
            <a:pPr lvl="1" eaLnBrk="1" hangingPunct="1">
              <a:buFontTx/>
              <a:buNone/>
              <a:defRPr/>
            </a:pPr>
            <a:endParaRPr lang="cs-CZ" dirty="0">
              <a:latin typeface="Trebuchet MS" charset="0"/>
            </a:endParaRPr>
          </a:p>
          <a:p>
            <a:pPr eaLnBrk="1" hangingPunct="1">
              <a:defRPr/>
            </a:pPr>
            <a:endParaRPr lang="cs-CZ" dirty="0">
              <a:latin typeface="Trebuchet MS" charset="0"/>
              <a:cs typeface="+mn-cs"/>
            </a:endParaRPr>
          </a:p>
        </p:txBody>
      </p:sp>
      <p:sp>
        <p:nvSpPr>
          <p:cNvPr id="5" name="Zahnutá šipka nahoru 4"/>
          <p:cNvSpPr/>
          <p:nvPr/>
        </p:nvSpPr>
        <p:spPr>
          <a:xfrm>
            <a:off x="10298213" y="3588355"/>
            <a:ext cx="1265252" cy="987267"/>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42915" fontAlgn="base">
              <a:spcBef>
                <a:spcPct val="0"/>
              </a:spcBef>
              <a:spcAft>
                <a:spcPct val="0"/>
              </a:spcAft>
            </a:pPr>
            <a:endParaRPr lang="en-GB" sz="1125">
              <a:solidFill>
                <a:prstClr val="black"/>
              </a:solidFill>
              <a:latin typeface="Calibri" panose="020F0502020204030204"/>
              <a:sym typeface="Arial" charset="0"/>
            </a:endParaRPr>
          </a:p>
        </p:txBody>
      </p:sp>
      <p:sp>
        <p:nvSpPr>
          <p:cNvPr id="6" name="Zahnutá šipka dolů 5"/>
          <p:cNvSpPr/>
          <p:nvPr/>
        </p:nvSpPr>
        <p:spPr>
          <a:xfrm>
            <a:off x="8880123" y="3588356"/>
            <a:ext cx="1265727" cy="987267"/>
          </a:xfrm>
          <a:prstGeom prst="curved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42915" fontAlgn="base">
              <a:spcBef>
                <a:spcPct val="0"/>
              </a:spcBef>
              <a:spcAft>
                <a:spcPct val="0"/>
              </a:spcAft>
            </a:pPr>
            <a:endParaRPr lang="en-GB" sz="1125">
              <a:solidFill>
                <a:prstClr val="black"/>
              </a:solidFill>
              <a:latin typeface="Calibri" panose="020F0502020204030204"/>
              <a:sym typeface="Arial" charset="0"/>
            </a:endParaRPr>
          </a:p>
        </p:txBody>
      </p:sp>
      <p:sp>
        <p:nvSpPr>
          <p:cNvPr id="7" name="Plus 6"/>
          <p:cNvSpPr/>
          <p:nvPr/>
        </p:nvSpPr>
        <p:spPr>
          <a:xfrm>
            <a:off x="9243168" y="3134659"/>
            <a:ext cx="468210" cy="455662"/>
          </a:xfrm>
          <a:prstGeom prst="mathPlus">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42915" fontAlgn="base">
              <a:spcBef>
                <a:spcPct val="0"/>
              </a:spcBef>
              <a:spcAft>
                <a:spcPct val="0"/>
              </a:spcAft>
            </a:pPr>
            <a:endParaRPr lang="en-GB" sz="1125">
              <a:solidFill>
                <a:prstClr val="white"/>
              </a:solidFill>
              <a:latin typeface="Calibri" panose="020F0502020204030204"/>
              <a:sym typeface="Arial" charset="0"/>
            </a:endParaRPr>
          </a:p>
        </p:txBody>
      </p:sp>
      <p:sp>
        <p:nvSpPr>
          <p:cNvPr id="8" name="Minus 7"/>
          <p:cNvSpPr/>
          <p:nvPr/>
        </p:nvSpPr>
        <p:spPr>
          <a:xfrm>
            <a:off x="10468073" y="3132694"/>
            <a:ext cx="708807" cy="455662"/>
          </a:xfrm>
          <a:prstGeom prst="mathMin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42915" fontAlgn="base">
              <a:spcBef>
                <a:spcPct val="0"/>
              </a:spcBef>
              <a:spcAft>
                <a:spcPct val="0"/>
              </a:spcAft>
            </a:pPr>
            <a:endParaRPr lang="en-GB" sz="1125">
              <a:solidFill>
                <a:prstClr val="white"/>
              </a:solidFill>
              <a:latin typeface="Calibri" panose="020F0502020204030204"/>
              <a:sym typeface="Arial" charset="0"/>
            </a:endParaRPr>
          </a:p>
        </p:txBody>
      </p:sp>
    </p:spTree>
    <p:extLst>
      <p:ext uri="{BB962C8B-B14F-4D97-AF65-F5344CB8AC3E}">
        <p14:creationId xmlns:p14="http://schemas.microsoft.com/office/powerpoint/2010/main" val="11352470"/>
      </p:ext>
    </p:extLst>
  </p:cSld>
  <p:clrMapOvr>
    <a:masterClrMapping/>
  </p:clrMapOvr>
  <p:transition>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smtClean="0"/>
              <a:t>Freud' s personality structure</a:t>
            </a:r>
            <a:endParaRPr lang="en-US" b="1" dirty="0"/>
          </a:p>
        </p:txBody>
      </p:sp>
      <p:pic>
        <p:nvPicPr>
          <p:cNvPr id="3074" name="Picture 2" descr="https://qph.fs.quoracdn.net/main-qimg-be61b63a1d9c6dec8e51d2e4d3e7cf9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140" y="1268827"/>
            <a:ext cx="5904476" cy="5384647"/>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7428615" y="1196820"/>
            <a:ext cx="3059739" cy="5693866"/>
          </a:xfrm>
          <a:prstGeom prst="rect">
            <a:avLst/>
          </a:prstGeom>
        </p:spPr>
        <p:txBody>
          <a:bodyPr wrap="square">
            <a:spAutoFit/>
          </a:bodyPr>
          <a:lstStyle/>
          <a:p>
            <a:r>
              <a:rPr lang="en-GB" sz="2800" dirty="0"/>
              <a:t>The </a:t>
            </a:r>
            <a:r>
              <a:rPr lang="en-GB" sz="2800" b="1" dirty="0"/>
              <a:t>id</a:t>
            </a:r>
            <a:r>
              <a:rPr lang="en-GB" sz="2800" dirty="0"/>
              <a:t> presses us to act instantly and seek instant gratification.  The </a:t>
            </a:r>
            <a:r>
              <a:rPr lang="en-GB" sz="2800" b="1" dirty="0"/>
              <a:t>ego </a:t>
            </a:r>
            <a:r>
              <a:rPr lang="en-GB" sz="2800" dirty="0"/>
              <a:t>asks us to delay and to think more carefully about our decision.  And our </a:t>
            </a:r>
            <a:r>
              <a:rPr lang="en-GB" sz="2800" b="1" dirty="0"/>
              <a:t>super ego </a:t>
            </a:r>
            <a:r>
              <a:rPr lang="en-GB" sz="2800" dirty="0"/>
              <a:t>is our conscience letting us know if this behaviour is  moral and right.</a:t>
            </a:r>
          </a:p>
        </p:txBody>
      </p:sp>
    </p:spTree>
    <p:extLst>
      <p:ext uri="{BB962C8B-B14F-4D97-AF65-F5344CB8AC3E}">
        <p14:creationId xmlns:p14="http://schemas.microsoft.com/office/powerpoint/2010/main" val="138551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b="1" dirty="0" smtClean="0"/>
              <a:t>PPT topics – 10-15 slides</a:t>
            </a:r>
            <a:endParaRPr lang="en-GB" b="1" dirty="0"/>
          </a:p>
        </p:txBody>
      </p:sp>
      <p:sp>
        <p:nvSpPr>
          <p:cNvPr id="3" name="Zástupný symbol pro obsah 2"/>
          <p:cNvSpPr>
            <a:spLocks noGrp="1"/>
          </p:cNvSpPr>
          <p:nvPr>
            <p:ph idx="1"/>
          </p:nvPr>
        </p:nvSpPr>
        <p:spPr/>
        <p:txBody>
          <a:bodyPr>
            <a:normAutofit fontScale="62500" lnSpcReduction="20000"/>
          </a:bodyPr>
          <a:lstStyle/>
          <a:p>
            <a:pPr marL="514350" indent="-514350">
              <a:buFont typeface="+mj-lt"/>
              <a:buAutoNum type="arabicParenR"/>
            </a:pPr>
            <a:r>
              <a:rPr lang="en-GB" dirty="0" smtClean="0"/>
              <a:t>Relations </a:t>
            </a:r>
            <a:r>
              <a:rPr lang="en-GB" dirty="0"/>
              <a:t>and the position of the individual in society, socialisation. </a:t>
            </a:r>
          </a:p>
          <a:p>
            <a:pPr marL="514350" indent="-514350">
              <a:buFont typeface="+mj-lt"/>
              <a:buAutoNum type="arabicParenR"/>
            </a:pPr>
            <a:r>
              <a:rPr lang="en-GB" dirty="0"/>
              <a:t>Social roles and rules of social behaviour. </a:t>
            </a:r>
          </a:p>
          <a:p>
            <a:pPr marL="514350" indent="-514350">
              <a:buFont typeface="+mj-lt"/>
              <a:buAutoNum type="arabicParenR"/>
            </a:pPr>
            <a:r>
              <a:rPr lang="en-GB" dirty="0" smtClean="0"/>
              <a:t>Motivation</a:t>
            </a:r>
            <a:r>
              <a:rPr lang="cs-CZ" dirty="0" smtClean="0"/>
              <a:t>.</a:t>
            </a:r>
            <a:r>
              <a:rPr lang="en-GB" dirty="0" smtClean="0"/>
              <a:t> </a:t>
            </a:r>
            <a:r>
              <a:rPr lang="en-GB" dirty="0"/>
              <a:t>Social attitudes and needs. </a:t>
            </a:r>
          </a:p>
          <a:p>
            <a:pPr marL="514350" indent="-514350">
              <a:buFont typeface="+mj-lt"/>
              <a:buAutoNum type="arabicParenR"/>
            </a:pPr>
            <a:r>
              <a:rPr lang="en-GB" dirty="0"/>
              <a:t>Aspects of social contact. </a:t>
            </a:r>
          </a:p>
          <a:p>
            <a:pPr marL="514350" indent="-514350">
              <a:buFont typeface="+mj-lt"/>
              <a:buAutoNum type="arabicParenR"/>
            </a:pPr>
            <a:r>
              <a:rPr lang="en-GB" dirty="0"/>
              <a:t>Social perception. </a:t>
            </a:r>
          </a:p>
          <a:p>
            <a:pPr marL="514350" indent="-514350">
              <a:buFont typeface="+mj-lt"/>
              <a:buAutoNum type="arabicParenR"/>
            </a:pPr>
            <a:r>
              <a:rPr lang="en-GB" dirty="0"/>
              <a:t>Interpersonal relations and interactions. </a:t>
            </a:r>
          </a:p>
          <a:p>
            <a:pPr marL="514350" indent="-514350">
              <a:buFont typeface="+mj-lt"/>
              <a:buAutoNum type="arabicParenR"/>
            </a:pPr>
            <a:r>
              <a:rPr lang="en-GB" dirty="0"/>
              <a:t>Verbal communication. </a:t>
            </a:r>
          </a:p>
          <a:p>
            <a:pPr marL="514350" indent="-514350">
              <a:buFont typeface="+mj-lt"/>
              <a:buAutoNum type="arabicParenR"/>
            </a:pPr>
            <a:r>
              <a:rPr lang="en-GB" dirty="0"/>
              <a:t>Non-verbal communication. </a:t>
            </a:r>
          </a:p>
          <a:p>
            <a:pPr marL="514350" indent="-514350">
              <a:buFont typeface="+mj-lt"/>
              <a:buAutoNum type="arabicParenR"/>
            </a:pPr>
            <a:r>
              <a:rPr lang="en-GB" dirty="0"/>
              <a:t>Specifics of communication in pharmacy practice. </a:t>
            </a:r>
          </a:p>
          <a:p>
            <a:pPr marL="514350" indent="-514350">
              <a:buFont typeface="+mj-lt"/>
              <a:buAutoNum type="arabicParenR"/>
            </a:pPr>
            <a:r>
              <a:rPr lang="en-GB" dirty="0"/>
              <a:t>Solution of interpersonal conflicts. </a:t>
            </a:r>
          </a:p>
          <a:p>
            <a:pPr marL="514350" indent="-514350">
              <a:buFont typeface="+mj-lt"/>
              <a:buAutoNum type="arabicParenR"/>
            </a:pPr>
            <a:r>
              <a:rPr lang="en-GB" dirty="0"/>
              <a:t>Group dynamics. </a:t>
            </a:r>
          </a:p>
          <a:p>
            <a:pPr marL="514350" indent="-514350">
              <a:buFont typeface="+mj-lt"/>
              <a:buAutoNum type="arabicParenR"/>
            </a:pPr>
            <a:r>
              <a:rPr lang="en-GB" dirty="0"/>
              <a:t>Human sources management, leadership. </a:t>
            </a:r>
          </a:p>
          <a:p>
            <a:pPr marL="514350" indent="-514350">
              <a:buFont typeface="+mj-lt"/>
              <a:buAutoNum type="arabicParenR"/>
            </a:pPr>
            <a:r>
              <a:rPr lang="en-GB" dirty="0"/>
              <a:t>Some of social-pathology features (e.g. drugs abuse, criminality). </a:t>
            </a:r>
          </a:p>
          <a:p>
            <a:endParaRPr lang="en-GB" dirty="0"/>
          </a:p>
        </p:txBody>
      </p:sp>
    </p:spTree>
    <p:extLst>
      <p:ext uri="{BB962C8B-B14F-4D97-AF65-F5344CB8AC3E}">
        <p14:creationId xmlns:p14="http://schemas.microsoft.com/office/powerpoint/2010/main" val="2278013469"/>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b="1" dirty="0" smtClean="0"/>
              <a:t>PPT topics – 10 slides – 10 minutes</a:t>
            </a:r>
            <a:endParaRPr lang="en-GB" b="1" dirty="0"/>
          </a:p>
        </p:txBody>
      </p:sp>
      <p:pic>
        <p:nvPicPr>
          <p:cNvPr id="4" name="Zástupný symbol pro obsah 3"/>
          <p:cNvPicPr>
            <a:picLocks noGrp="1" noChangeAspect="1"/>
          </p:cNvPicPr>
          <p:nvPr>
            <p:ph idx="1"/>
          </p:nvPr>
        </p:nvPicPr>
        <p:blipFill>
          <a:blip r:embed="rId3"/>
          <a:stretch>
            <a:fillRect/>
          </a:stretch>
        </p:blipFill>
        <p:spPr>
          <a:xfrm>
            <a:off x="4693920" y="1442780"/>
            <a:ext cx="7187793" cy="5338561"/>
          </a:xfrm>
          <a:prstGeom prst="rect">
            <a:avLst/>
          </a:prstGeom>
        </p:spPr>
      </p:pic>
      <p:sp>
        <p:nvSpPr>
          <p:cNvPr id="5" name="TextovéPole 4"/>
          <p:cNvSpPr txBox="1"/>
          <p:nvPr/>
        </p:nvSpPr>
        <p:spPr>
          <a:xfrm>
            <a:off x="409303" y="1442780"/>
            <a:ext cx="3788228" cy="3970318"/>
          </a:xfrm>
          <a:prstGeom prst="rect">
            <a:avLst/>
          </a:prstGeom>
          <a:noFill/>
        </p:spPr>
        <p:txBody>
          <a:bodyPr wrap="square" rtlCol="0">
            <a:spAutoFit/>
          </a:bodyPr>
          <a:lstStyle/>
          <a:p>
            <a:r>
              <a:rPr lang="en-GB" b="1" u="sng" dirty="0" smtClean="0"/>
              <a:t>Criteria for evaluation:</a:t>
            </a:r>
            <a:endParaRPr lang="cs-CZ" b="1" u="sng" dirty="0" smtClean="0"/>
          </a:p>
          <a:p>
            <a:endParaRPr lang="en-GB" b="1" u="sng" dirty="0" smtClean="0"/>
          </a:p>
          <a:p>
            <a:r>
              <a:rPr lang="en-GB" b="1" dirty="0" smtClean="0"/>
              <a:t>SLIDE</a:t>
            </a:r>
            <a:r>
              <a:rPr lang="en-GB" dirty="0" smtClean="0"/>
              <a:t>: </a:t>
            </a:r>
          </a:p>
          <a:p>
            <a:r>
              <a:rPr lang="en-GB" dirty="0" smtClean="0"/>
              <a:t>Readability</a:t>
            </a:r>
          </a:p>
          <a:p>
            <a:r>
              <a:rPr lang="en-GB" dirty="0" smtClean="0"/>
              <a:t>Clarity</a:t>
            </a:r>
          </a:p>
          <a:p>
            <a:r>
              <a:rPr lang="en-GB" dirty="0" smtClean="0"/>
              <a:t>Design</a:t>
            </a:r>
          </a:p>
          <a:p>
            <a:endParaRPr lang="en-GB" dirty="0" smtClean="0"/>
          </a:p>
          <a:p>
            <a:r>
              <a:rPr lang="en-GB" b="1" dirty="0" smtClean="0"/>
              <a:t>DELIVERY</a:t>
            </a:r>
            <a:r>
              <a:rPr lang="en-GB" dirty="0" smtClean="0"/>
              <a:t>:</a:t>
            </a:r>
          </a:p>
          <a:p>
            <a:r>
              <a:rPr lang="en-GB" strike="sngStrike" dirty="0" smtClean="0"/>
              <a:t>Body language</a:t>
            </a:r>
          </a:p>
          <a:p>
            <a:r>
              <a:rPr lang="en-GB" dirty="0" smtClean="0"/>
              <a:t>Speech pace</a:t>
            </a:r>
          </a:p>
          <a:p>
            <a:r>
              <a:rPr lang="en-GB" dirty="0" smtClean="0"/>
              <a:t>Intonation</a:t>
            </a:r>
          </a:p>
          <a:p>
            <a:endParaRPr lang="en-GB" dirty="0" smtClean="0"/>
          </a:p>
          <a:p>
            <a:r>
              <a:rPr lang="en-GB" b="1" i="1" dirty="0" smtClean="0"/>
              <a:t>Completion of the PPT within allowed time frame</a:t>
            </a:r>
            <a:endParaRPr lang="en-GB" b="1" i="1" dirty="0"/>
          </a:p>
        </p:txBody>
      </p:sp>
    </p:spTree>
    <p:extLst>
      <p:ext uri="{BB962C8B-B14F-4D97-AF65-F5344CB8AC3E}">
        <p14:creationId xmlns:p14="http://schemas.microsoft.com/office/powerpoint/2010/main" val="2864409583"/>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GB"/>
          </a:p>
        </p:txBody>
      </p:sp>
      <p:pic>
        <p:nvPicPr>
          <p:cNvPr id="5" name="Zástupný symbol pro obsah 4"/>
          <p:cNvPicPr>
            <a:picLocks noGrp="1" noChangeAspect="1"/>
          </p:cNvPicPr>
          <p:nvPr>
            <p:ph idx="1"/>
          </p:nvPr>
        </p:nvPicPr>
        <p:blipFill>
          <a:blip r:embed="rId2"/>
          <a:stretch>
            <a:fillRect/>
          </a:stretch>
        </p:blipFill>
        <p:spPr>
          <a:xfrm>
            <a:off x="2216728" y="1027906"/>
            <a:ext cx="7461720" cy="5570129"/>
          </a:xfrm>
          <a:prstGeom prst="rect">
            <a:avLst/>
          </a:prstGeom>
        </p:spPr>
      </p:pic>
      <p:pic>
        <p:nvPicPr>
          <p:cNvPr id="4" name="Obrázek 3"/>
          <p:cNvPicPr>
            <a:picLocks noChangeAspect="1"/>
          </p:cNvPicPr>
          <p:nvPr/>
        </p:nvPicPr>
        <p:blipFill>
          <a:blip r:embed="rId3"/>
          <a:stretch>
            <a:fillRect/>
          </a:stretch>
        </p:blipFill>
        <p:spPr>
          <a:xfrm>
            <a:off x="7838902" y="39716"/>
            <a:ext cx="4133446" cy="853514"/>
          </a:xfrm>
          <a:prstGeom prst="rect">
            <a:avLst/>
          </a:prstGeom>
        </p:spPr>
      </p:pic>
    </p:spTree>
    <p:extLst>
      <p:ext uri="{BB962C8B-B14F-4D97-AF65-F5344CB8AC3E}">
        <p14:creationId xmlns:p14="http://schemas.microsoft.com/office/powerpoint/2010/main" val="35449390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smtClean="0"/>
              <a:t>Test Your Communication Skills Knowledge</a:t>
            </a:r>
            <a:endParaRPr lang="en-GB" dirty="0"/>
          </a:p>
        </p:txBody>
      </p:sp>
      <p:pic>
        <p:nvPicPr>
          <p:cNvPr id="4" name="Obrázek 3"/>
          <p:cNvPicPr>
            <a:picLocks noChangeAspect="1"/>
          </p:cNvPicPr>
          <p:nvPr/>
        </p:nvPicPr>
        <p:blipFill>
          <a:blip r:embed="rId2"/>
          <a:stretch>
            <a:fillRect/>
          </a:stretch>
        </p:blipFill>
        <p:spPr>
          <a:xfrm>
            <a:off x="7838902" y="39716"/>
            <a:ext cx="4133446" cy="853514"/>
          </a:xfrm>
          <a:prstGeom prst="rect">
            <a:avLst/>
          </a:prstGeom>
        </p:spPr>
      </p:pic>
      <p:sp>
        <p:nvSpPr>
          <p:cNvPr id="3" name="Zástupný symbol pro obsah 2"/>
          <p:cNvSpPr>
            <a:spLocks noGrp="1"/>
          </p:cNvSpPr>
          <p:nvPr>
            <p:ph idx="1"/>
          </p:nvPr>
        </p:nvSpPr>
        <p:spPr>
          <a:xfrm>
            <a:off x="912091" y="1363807"/>
            <a:ext cx="10515600" cy="4351338"/>
          </a:xfrm>
        </p:spPr>
        <p:txBody>
          <a:bodyPr/>
          <a:lstStyle/>
          <a:p>
            <a:pPr algn="just"/>
            <a:r>
              <a:rPr lang="en-GB" dirty="0" smtClean="0"/>
              <a:t>A “</a:t>
            </a:r>
            <a:r>
              <a:rPr lang="en-GB" b="1" dirty="0" smtClean="0"/>
              <a:t>Leading Question” </a:t>
            </a:r>
            <a:r>
              <a:rPr lang="en-GB" dirty="0" smtClean="0"/>
              <a:t>is when you ask a question that “injects” the answer you want.</a:t>
            </a:r>
            <a:r>
              <a:rPr lang="cs-CZ" dirty="0" smtClean="0"/>
              <a:t> </a:t>
            </a:r>
            <a:r>
              <a:rPr lang="en-GB" dirty="0" smtClean="0"/>
              <a:t>They are frequently used by lawyers, marketers</a:t>
            </a:r>
            <a:r>
              <a:rPr lang="cs-CZ" dirty="0" smtClean="0"/>
              <a:t>.</a:t>
            </a:r>
            <a:r>
              <a:rPr lang="en-GB" dirty="0" smtClean="0"/>
              <a:t> </a:t>
            </a:r>
            <a:r>
              <a:rPr lang="cs-CZ" dirty="0" smtClean="0"/>
              <a:t>L</a:t>
            </a:r>
            <a:r>
              <a:rPr lang="en-GB" dirty="0" err="1" smtClean="0"/>
              <a:t>eading</a:t>
            </a:r>
            <a:r>
              <a:rPr lang="en-GB" dirty="0" smtClean="0"/>
              <a:t> questions “imply” a certain action.</a:t>
            </a:r>
            <a:endParaRPr lang="cs-CZ" dirty="0" smtClean="0"/>
          </a:p>
          <a:p>
            <a:pPr algn="just"/>
            <a:endParaRPr lang="en-GB" dirty="0"/>
          </a:p>
        </p:txBody>
      </p:sp>
      <p:pic>
        <p:nvPicPr>
          <p:cNvPr id="6" name="Obrázek 5"/>
          <p:cNvPicPr>
            <a:picLocks noChangeAspect="1"/>
          </p:cNvPicPr>
          <p:nvPr/>
        </p:nvPicPr>
        <p:blipFill rotWithShape="1">
          <a:blip r:embed="rId3"/>
          <a:srcRect l="498" t="9610" r="3826" b="1881"/>
          <a:stretch/>
        </p:blipFill>
        <p:spPr>
          <a:xfrm>
            <a:off x="446985" y="2857789"/>
            <a:ext cx="5313360" cy="1690254"/>
          </a:xfrm>
          <a:prstGeom prst="rect">
            <a:avLst/>
          </a:prstGeom>
        </p:spPr>
      </p:pic>
      <p:pic>
        <p:nvPicPr>
          <p:cNvPr id="7" name="Obrázek 6"/>
          <p:cNvPicPr>
            <a:picLocks noChangeAspect="1"/>
          </p:cNvPicPr>
          <p:nvPr/>
        </p:nvPicPr>
        <p:blipFill rotWithShape="1">
          <a:blip r:embed="rId4"/>
          <a:srcRect l="4116" t="9371" r="4332" b="11617"/>
          <a:stretch/>
        </p:blipFill>
        <p:spPr>
          <a:xfrm>
            <a:off x="5934364" y="2857789"/>
            <a:ext cx="5319308" cy="1847274"/>
          </a:xfrm>
          <a:prstGeom prst="rect">
            <a:avLst/>
          </a:prstGeom>
        </p:spPr>
      </p:pic>
      <p:sp>
        <p:nvSpPr>
          <p:cNvPr id="8" name="Obdélník 7"/>
          <p:cNvSpPr/>
          <p:nvPr/>
        </p:nvSpPr>
        <p:spPr>
          <a:xfrm>
            <a:off x="1126836" y="5026091"/>
            <a:ext cx="10374746" cy="1255728"/>
          </a:xfrm>
          <a:prstGeom prst="rect">
            <a:avLst/>
          </a:prstGeom>
        </p:spPr>
        <p:txBody>
          <a:bodyPr wrap="square">
            <a:spAutoFit/>
          </a:bodyPr>
          <a:lstStyle/>
          <a:p>
            <a:pPr marL="228600" indent="-228600" algn="just">
              <a:lnSpc>
                <a:spcPct val="90000"/>
              </a:lnSpc>
              <a:spcBef>
                <a:spcPts val="1000"/>
              </a:spcBef>
              <a:buFont typeface="Arial" panose="020B0604020202020204" pitchFamily="34" charset="0"/>
              <a:buChar char="•"/>
            </a:pPr>
            <a:r>
              <a:rPr lang="en-GB" sz="2800" dirty="0"/>
              <a:t>Even if the person being asked the question answers “No”……the question still “</a:t>
            </a:r>
            <a:r>
              <a:rPr lang="en-GB" sz="2800" dirty="0" smtClean="0"/>
              <a:t>kin</a:t>
            </a:r>
            <a:r>
              <a:rPr lang="cs-CZ" sz="2800" dirty="0" smtClean="0"/>
              <a:t>d</a:t>
            </a:r>
            <a:r>
              <a:rPr lang="en-GB" sz="2800" dirty="0" smtClean="0"/>
              <a:t> </a:t>
            </a:r>
            <a:r>
              <a:rPr lang="en-GB" sz="2800" dirty="0"/>
              <a:t>of” implies they were involved. This is why Leading Questions can be so sneaky.</a:t>
            </a:r>
          </a:p>
        </p:txBody>
      </p:sp>
    </p:spTree>
    <p:extLst>
      <p:ext uri="{BB962C8B-B14F-4D97-AF65-F5344CB8AC3E}">
        <p14:creationId xmlns:p14="http://schemas.microsoft.com/office/powerpoint/2010/main" val="32916873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smtClean="0"/>
              <a:t>Test Your Communication Skills Knowledge</a:t>
            </a:r>
            <a:endParaRPr lang="en-GB" dirty="0"/>
          </a:p>
        </p:txBody>
      </p:sp>
      <p:pic>
        <p:nvPicPr>
          <p:cNvPr id="4" name="Obrázek 3"/>
          <p:cNvPicPr>
            <a:picLocks noChangeAspect="1"/>
          </p:cNvPicPr>
          <p:nvPr/>
        </p:nvPicPr>
        <p:blipFill>
          <a:blip r:embed="rId2"/>
          <a:stretch>
            <a:fillRect/>
          </a:stretch>
        </p:blipFill>
        <p:spPr>
          <a:xfrm>
            <a:off x="7880840" y="74316"/>
            <a:ext cx="4133446" cy="853514"/>
          </a:xfrm>
          <a:prstGeom prst="rect">
            <a:avLst/>
          </a:prstGeom>
        </p:spPr>
      </p:pic>
      <p:pic>
        <p:nvPicPr>
          <p:cNvPr id="5" name="Zástupný symbol pro obsah 4"/>
          <p:cNvPicPr>
            <a:picLocks noGrp="1" noChangeAspect="1"/>
          </p:cNvPicPr>
          <p:nvPr>
            <p:ph idx="1"/>
          </p:nvPr>
        </p:nvPicPr>
        <p:blipFill>
          <a:blip r:embed="rId3"/>
          <a:stretch>
            <a:fillRect/>
          </a:stretch>
        </p:blipFill>
        <p:spPr>
          <a:xfrm>
            <a:off x="3378963" y="1412358"/>
            <a:ext cx="5410345" cy="5284005"/>
          </a:xfrm>
          <a:prstGeom prst="rect">
            <a:avLst/>
          </a:prstGeom>
        </p:spPr>
      </p:pic>
    </p:spTree>
    <p:extLst>
      <p:ext uri="{BB962C8B-B14F-4D97-AF65-F5344CB8AC3E}">
        <p14:creationId xmlns:p14="http://schemas.microsoft.com/office/powerpoint/2010/main" val="42765425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smtClean="0"/>
              <a:t>Test Your Communication Skills Knowledge</a:t>
            </a:r>
            <a:endParaRPr lang="en-GB" dirty="0"/>
          </a:p>
        </p:txBody>
      </p:sp>
      <p:pic>
        <p:nvPicPr>
          <p:cNvPr id="4" name="Obrázek 3"/>
          <p:cNvPicPr>
            <a:picLocks noChangeAspect="1"/>
          </p:cNvPicPr>
          <p:nvPr/>
        </p:nvPicPr>
        <p:blipFill>
          <a:blip r:embed="rId2"/>
          <a:stretch>
            <a:fillRect/>
          </a:stretch>
        </p:blipFill>
        <p:spPr>
          <a:xfrm>
            <a:off x="7838902" y="39716"/>
            <a:ext cx="4133446" cy="853514"/>
          </a:xfrm>
          <a:prstGeom prst="rect">
            <a:avLst/>
          </a:prstGeom>
        </p:spPr>
      </p:pic>
      <p:pic>
        <p:nvPicPr>
          <p:cNvPr id="5" name="Zástupný symbol pro obsah 4"/>
          <p:cNvPicPr>
            <a:picLocks noGrp="1" noChangeAspect="1"/>
          </p:cNvPicPr>
          <p:nvPr>
            <p:ph idx="1"/>
          </p:nvPr>
        </p:nvPicPr>
        <p:blipFill>
          <a:blip r:embed="rId3"/>
          <a:stretch>
            <a:fillRect/>
          </a:stretch>
        </p:blipFill>
        <p:spPr>
          <a:xfrm>
            <a:off x="2678545" y="1293091"/>
            <a:ext cx="5755245" cy="5564909"/>
          </a:xfrm>
          <a:prstGeom prst="rect">
            <a:avLst/>
          </a:prstGeom>
        </p:spPr>
      </p:pic>
    </p:spTree>
    <p:extLst>
      <p:ext uri="{BB962C8B-B14F-4D97-AF65-F5344CB8AC3E}">
        <p14:creationId xmlns:p14="http://schemas.microsoft.com/office/powerpoint/2010/main" val="26248706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smtClean="0"/>
              <a:t>Test Your Communication Skills Knowledge</a:t>
            </a:r>
            <a:endParaRPr lang="en-GB" dirty="0"/>
          </a:p>
        </p:txBody>
      </p:sp>
      <p:sp>
        <p:nvSpPr>
          <p:cNvPr id="3" name="Zástupný symbol pro obsah 2"/>
          <p:cNvSpPr>
            <a:spLocks noGrp="1"/>
          </p:cNvSpPr>
          <p:nvPr>
            <p:ph idx="1"/>
          </p:nvPr>
        </p:nvSpPr>
        <p:spPr/>
        <p:txBody>
          <a:bodyPr>
            <a:normAutofit/>
          </a:bodyPr>
          <a:lstStyle/>
          <a:p>
            <a:r>
              <a:rPr lang="en-GB" dirty="0" smtClean="0"/>
              <a:t>Non-verbal communication consists of meaning conveyed through</a:t>
            </a:r>
            <a:r>
              <a:rPr lang="cs-CZ" dirty="0" smtClean="0"/>
              <a:t> </a:t>
            </a:r>
            <a:r>
              <a:rPr lang="en-GB" dirty="0" smtClean="0"/>
              <a:t>body language and facial expressions</a:t>
            </a:r>
            <a:r>
              <a:rPr lang="cs-CZ" dirty="0" smtClean="0"/>
              <a:t>.</a:t>
            </a:r>
          </a:p>
          <a:p>
            <a:r>
              <a:rPr lang="en-GB" dirty="0" smtClean="0"/>
              <a:t>Nonverbal communication involves a complete mix of behaviours,</a:t>
            </a:r>
            <a:r>
              <a:rPr lang="cs-CZ" dirty="0" smtClean="0"/>
              <a:t> </a:t>
            </a:r>
            <a:r>
              <a:rPr lang="en-GB" dirty="0" smtClean="0"/>
              <a:t>psychological responses, and environmental interactions through </a:t>
            </a:r>
            <a:r>
              <a:rPr lang="cs-CZ" dirty="0" smtClean="0"/>
              <a:t>  </a:t>
            </a:r>
            <a:r>
              <a:rPr lang="en-GB" dirty="0" smtClean="0"/>
              <a:t>which</a:t>
            </a:r>
            <a:r>
              <a:rPr lang="cs-CZ" dirty="0" smtClean="0"/>
              <a:t> </a:t>
            </a:r>
            <a:r>
              <a:rPr lang="en-GB" dirty="0" smtClean="0"/>
              <a:t>we consciously or unconsciously relate to another person.</a:t>
            </a:r>
          </a:p>
          <a:p>
            <a:r>
              <a:rPr lang="cs-CZ" dirty="0" smtClean="0"/>
              <a:t>A</a:t>
            </a:r>
            <a:r>
              <a:rPr lang="en-GB" dirty="0" err="1" smtClean="0"/>
              <a:t>pproximately</a:t>
            </a:r>
            <a:r>
              <a:rPr lang="en-GB" dirty="0" smtClean="0"/>
              <a:t> 55%  of all communication can be attributed to</a:t>
            </a:r>
            <a:r>
              <a:rPr lang="cs-CZ" dirty="0" smtClean="0"/>
              <a:t> </a:t>
            </a:r>
            <a:r>
              <a:rPr lang="en-GB" dirty="0" smtClean="0"/>
              <a:t>nonverbal sources.</a:t>
            </a:r>
            <a:endParaRPr lang="en-GB" dirty="0"/>
          </a:p>
        </p:txBody>
      </p:sp>
      <p:pic>
        <p:nvPicPr>
          <p:cNvPr id="4" name="Obrázek 3"/>
          <p:cNvPicPr>
            <a:picLocks noChangeAspect="1"/>
          </p:cNvPicPr>
          <p:nvPr/>
        </p:nvPicPr>
        <p:blipFill>
          <a:blip r:embed="rId2"/>
          <a:stretch>
            <a:fillRect/>
          </a:stretch>
        </p:blipFill>
        <p:spPr>
          <a:xfrm>
            <a:off x="7838902" y="39716"/>
            <a:ext cx="4133446" cy="853514"/>
          </a:xfrm>
          <a:prstGeom prst="rect">
            <a:avLst/>
          </a:prstGeom>
        </p:spPr>
      </p:pic>
      <p:graphicFrame>
        <p:nvGraphicFramePr>
          <p:cNvPr id="8" name="Graf 7"/>
          <p:cNvGraphicFramePr/>
          <p:nvPr>
            <p:extLst>
              <p:ext uri="{D42A27DB-BD31-4B8C-83A1-F6EECF244321}">
                <p14:modId xmlns:p14="http://schemas.microsoft.com/office/powerpoint/2010/main" val="397615044"/>
              </p:ext>
            </p:extLst>
          </p:nvPr>
        </p:nvGraphicFramePr>
        <p:xfrm>
          <a:off x="838200" y="1616362"/>
          <a:ext cx="9848273" cy="50984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565884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p:cNvPicPr>
            <a:picLocks noGrp="1" noChangeAspect="1"/>
          </p:cNvPicPr>
          <p:nvPr>
            <p:ph idx="1"/>
          </p:nvPr>
        </p:nvPicPr>
        <p:blipFill>
          <a:blip r:embed="rId2"/>
          <a:stretch>
            <a:fillRect/>
          </a:stretch>
        </p:blipFill>
        <p:spPr>
          <a:xfrm>
            <a:off x="1570352" y="775855"/>
            <a:ext cx="8534230" cy="6082363"/>
          </a:xfrm>
          <a:prstGeom prst="rect">
            <a:avLst/>
          </a:prstGeom>
        </p:spPr>
      </p:pic>
      <p:pic>
        <p:nvPicPr>
          <p:cNvPr id="4" name="Obrázek 3"/>
          <p:cNvPicPr>
            <a:picLocks noChangeAspect="1"/>
          </p:cNvPicPr>
          <p:nvPr/>
        </p:nvPicPr>
        <p:blipFill>
          <a:blip r:embed="rId3"/>
          <a:stretch>
            <a:fillRect/>
          </a:stretch>
        </p:blipFill>
        <p:spPr>
          <a:xfrm>
            <a:off x="7762452" y="84189"/>
            <a:ext cx="4133446" cy="853514"/>
          </a:xfrm>
          <a:prstGeom prst="rect">
            <a:avLst/>
          </a:prstGeom>
        </p:spPr>
      </p:pic>
      <p:pic>
        <p:nvPicPr>
          <p:cNvPr id="2" name="Obrázek 1"/>
          <p:cNvPicPr>
            <a:picLocks noChangeAspect="1"/>
          </p:cNvPicPr>
          <p:nvPr/>
        </p:nvPicPr>
        <p:blipFill>
          <a:blip r:embed="rId4"/>
          <a:stretch>
            <a:fillRect/>
          </a:stretch>
        </p:blipFill>
        <p:spPr>
          <a:xfrm>
            <a:off x="1236246" y="945115"/>
            <a:ext cx="8804569" cy="5865886"/>
          </a:xfrm>
          <a:prstGeom prst="rect">
            <a:avLst/>
          </a:prstGeom>
        </p:spPr>
      </p:pic>
      <p:pic>
        <p:nvPicPr>
          <p:cNvPr id="3" name="Obrázek 2"/>
          <p:cNvPicPr>
            <a:picLocks noChangeAspect="1"/>
          </p:cNvPicPr>
          <p:nvPr/>
        </p:nvPicPr>
        <p:blipFill>
          <a:blip r:embed="rId5"/>
          <a:stretch>
            <a:fillRect/>
          </a:stretch>
        </p:blipFill>
        <p:spPr>
          <a:xfrm>
            <a:off x="3066417" y="775855"/>
            <a:ext cx="4022402" cy="6035146"/>
          </a:xfrm>
          <a:prstGeom prst="rect">
            <a:avLst/>
          </a:prstGeom>
        </p:spPr>
      </p:pic>
      <p:pic>
        <p:nvPicPr>
          <p:cNvPr id="6" name="Obrázek 5"/>
          <p:cNvPicPr>
            <a:picLocks noChangeAspect="1"/>
          </p:cNvPicPr>
          <p:nvPr/>
        </p:nvPicPr>
        <p:blipFill>
          <a:blip r:embed="rId6"/>
          <a:stretch>
            <a:fillRect/>
          </a:stretch>
        </p:blipFill>
        <p:spPr>
          <a:xfrm>
            <a:off x="3016410" y="775855"/>
            <a:ext cx="4241906" cy="5996412"/>
          </a:xfrm>
          <a:prstGeom prst="rect">
            <a:avLst/>
          </a:prstGeom>
        </p:spPr>
      </p:pic>
      <p:pic>
        <p:nvPicPr>
          <p:cNvPr id="1030" name="Picture 6" descr="https://acegif.com/wp-content/uploads/gif-nodding-37.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374089" y="1817814"/>
            <a:ext cx="6096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97288" y="1787108"/>
            <a:ext cx="4163158" cy="4163158"/>
          </a:xfrm>
          <a:prstGeom prst="rect">
            <a:avLst/>
          </a:prstGeom>
        </p:spPr>
      </p:pic>
      <p:pic>
        <p:nvPicPr>
          <p:cNvPr id="8" name="Obrázek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6872" y="2199143"/>
            <a:ext cx="5675579" cy="3168295"/>
          </a:xfrm>
          <a:prstGeom prst="rect">
            <a:avLst/>
          </a:prstGeom>
        </p:spPr>
      </p:pic>
      <p:pic>
        <p:nvPicPr>
          <p:cNvPr id="9" name="Obrázek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5638" y="1773178"/>
            <a:ext cx="4743450" cy="3552825"/>
          </a:xfrm>
          <a:prstGeom prst="rect">
            <a:avLst/>
          </a:prstGeom>
        </p:spPr>
      </p:pic>
      <p:pic>
        <p:nvPicPr>
          <p:cNvPr id="1034" name="Picture 10" descr="Frown Gifs Search | Search &amp; Share on Homdo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90835" y="2129036"/>
            <a:ext cx="3148484" cy="314848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rump and the art of the super-awkward handshake - The Washington Post"/>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769251" y="2327200"/>
            <a:ext cx="6794457" cy="3826866"/>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p:cNvPicPr>
            <a:picLocks noChangeAspect="1"/>
          </p:cNvPicPr>
          <p:nvPr/>
        </p:nvPicPr>
        <p:blipFill>
          <a:blip r:embed="rId13"/>
          <a:stretch>
            <a:fillRect/>
          </a:stretch>
        </p:blipFill>
        <p:spPr>
          <a:xfrm>
            <a:off x="1747804" y="2129036"/>
            <a:ext cx="7781451" cy="4098231"/>
          </a:xfrm>
          <a:prstGeom prst="rect">
            <a:avLst/>
          </a:prstGeom>
        </p:spPr>
      </p:pic>
      <p:pic>
        <p:nvPicPr>
          <p:cNvPr id="1038" name="Picture 14" descr="Best Someone Laughing Hysterically GIFs | Gfycat">
            <a:hlinkClick r:id="rId14"/>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486872" y="1890103"/>
            <a:ext cx="6452616" cy="3708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hlinkClick r:id="rId14"/>
          </p:cNvPr>
          <p:cNvSpPr txBox="1"/>
          <p:nvPr/>
        </p:nvSpPr>
        <p:spPr>
          <a:xfrm>
            <a:off x="10277079" y="6022731"/>
            <a:ext cx="1662875" cy="646331"/>
          </a:xfrm>
          <a:prstGeom prst="rect">
            <a:avLst/>
          </a:prstGeom>
          <a:noFill/>
        </p:spPr>
        <p:txBody>
          <a:bodyPr wrap="square" rtlCol="0">
            <a:spAutoFit/>
          </a:bodyPr>
          <a:lstStyle/>
          <a:p>
            <a:r>
              <a:rPr lang="en-GB" dirty="0" err="1" smtClean="0">
                <a:hlinkClick r:id="rId16"/>
              </a:rPr>
              <a:t>Accent_way</a:t>
            </a:r>
            <a:r>
              <a:rPr lang="en-GB" dirty="0" smtClean="0">
                <a:hlinkClick r:id="rId16"/>
              </a:rPr>
              <a:t> of speaking</a:t>
            </a:r>
            <a:endParaRPr lang="en-GB" dirty="0"/>
          </a:p>
        </p:txBody>
      </p:sp>
    </p:spTree>
    <p:extLst>
      <p:ext uri="{BB962C8B-B14F-4D97-AF65-F5344CB8AC3E}">
        <p14:creationId xmlns:p14="http://schemas.microsoft.com/office/powerpoint/2010/main" val="220214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
                                        </p:tgtEl>
                                        <p:attrNameLst>
                                          <p:attrName>ppt_w</p:attrName>
                                        </p:attrNameLst>
                                      </p:cBhvr>
                                      <p:tavLst>
                                        <p:tav tm="0">
                                          <p:val>
                                            <p:strVal val="ppt_w"/>
                                          </p:val>
                                        </p:tav>
                                        <p:tav tm="100000">
                                          <p:val>
                                            <p:fltVal val="0"/>
                                          </p:val>
                                        </p:tav>
                                      </p:tavLst>
                                    </p:anim>
                                    <p:anim calcmode="lin" valueType="num">
                                      <p:cBhvr>
                                        <p:cTn id="14" dur="500"/>
                                        <p:tgtEl>
                                          <p:spTgt spid="2"/>
                                        </p:tgtEl>
                                        <p:attrNameLst>
                                          <p:attrName>ppt_h</p:attrName>
                                        </p:attrNameLst>
                                      </p:cBhvr>
                                      <p:tavLst>
                                        <p:tav tm="0">
                                          <p:val>
                                            <p:strVal val="ppt_h"/>
                                          </p:val>
                                        </p:tav>
                                        <p:tav tm="100000">
                                          <p:val>
                                            <p:fltVal val="0"/>
                                          </p:val>
                                        </p:tav>
                                      </p:tavLst>
                                    </p:anim>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3"/>
                                        </p:tgtEl>
                                        <p:attrNameLst>
                                          <p:attrName>ppt_w</p:attrName>
                                        </p:attrNameLst>
                                      </p:cBhvr>
                                      <p:tavLst>
                                        <p:tav tm="0">
                                          <p:val>
                                            <p:strVal val="ppt_w"/>
                                          </p:val>
                                        </p:tav>
                                        <p:tav tm="100000">
                                          <p:val>
                                            <p:fltVal val="0"/>
                                          </p:val>
                                        </p:tav>
                                      </p:tavLst>
                                    </p:anim>
                                    <p:anim calcmode="lin" valueType="num">
                                      <p:cBhvr>
                                        <p:cTn id="28" dur="500"/>
                                        <p:tgtEl>
                                          <p:spTgt spid="3"/>
                                        </p:tgtEl>
                                        <p:attrNameLst>
                                          <p:attrName>ppt_h</p:attrName>
                                        </p:attrNameLst>
                                      </p:cBhvr>
                                      <p:tavLst>
                                        <p:tav tm="0">
                                          <p:val>
                                            <p:strVal val="ppt_h"/>
                                          </p:val>
                                        </p:tav>
                                        <p:tav tm="100000">
                                          <p:val>
                                            <p:fltVal val="0"/>
                                          </p:val>
                                        </p:tav>
                                      </p:tavLst>
                                    </p:anim>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6"/>
                                        </p:tgtEl>
                                        <p:attrNameLst>
                                          <p:attrName>ppt_w</p:attrName>
                                        </p:attrNameLst>
                                      </p:cBhvr>
                                      <p:tavLst>
                                        <p:tav tm="0">
                                          <p:val>
                                            <p:strVal val="ppt_w"/>
                                          </p:val>
                                        </p:tav>
                                        <p:tav tm="100000">
                                          <p:val>
                                            <p:fltVal val="0"/>
                                          </p:val>
                                        </p:tav>
                                      </p:tavLst>
                                    </p:anim>
                                    <p:anim calcmode="lin" valueType="num">
                                      <p:cBhvr>
                                        <p:cTn id="42" dur="500"/>
                                        <p:tgtEl>
                                          <p:spTgt spid="6"/>
                                        </p:tgtEl>
                                        <p:attrNameLst>
                                          <p:attrName>ppt_h</p:attrName>
                                        </p:attrNameLst>
                                      </p:cBhvr>
                                      <p:tavLst>
                                        <p:tav tm="0">
                                          <p:val>
                                            <p:strVal val="ppt_h"/>
                                          </p:val>
                                        </p:tav>
                                        <p:tav tm="100000">
                                          <p:val>
                                            <p:fltVal val="0"/>
                                          </p:val>
                                        </p:tav>
                                      </p:tavLst>
                                    </p:anim>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030"/>
                                        </p:tgtEl>
                                        <p:attrNameLst>
                                          <p:attrName>style.visibility</p:attrName>
                                        </p:attrNameLst>
                                      </p:cBhvr>
                                      <p:to>
                                        <p:strVal val="visible"/>
                                      </p:to>
                                    </p:set>
                                    <p:anim calcmode="lin" valueType="num">
                                      <p:cBhvr>
                                        <p:cTn id="49" dur="500" fill="hold"/>
                                        <p:tgtEl>
                                          <p:spTgt spid="1030"/>
                                        </p:tgtEl>
                                        <p:attrNameLst>
                                          <p:attrName>ppt_w</p:attrName>
                                        </p:attrNameLst>
                                      </p:cBhvr>
                                      <p:tavLst>
                                        <p:tav tm="0">
                                          <p:val>
                                            <p:fltVal val="0"/>
                                          </p:val>
                                        </p:tav>
                                        <p:tav tm="100000">
                                          <p:val>
                                            <p:strVal val="#ppt_w"/>
                                          </p:val>
                                        </p:tav>
                                      </p:tavLst>
                                    </p:anim>
                                    <p:anim calcmode="lin" valueType="num">
                                      <p:cBhvr>
                                        <p:cTn id="50" dur="500" fill="hold"/>
                                        <p:tgtEl>
                                          <p:spTgt spid="1030"/>
                                        </p:tgtEl>
                                        <p:attrNameLst>
                                          <p:attrName>ppt_h</p:attrName>
                                        </p:attrNameLst>
                                      </p:cBhvr>
                                      <p:tavLst>
                                        <p:tav tm="0">
                                          <p:val>
                                            <p:fltVal val="0"/>
                                          </p:val>
                                        </p:tav>
                                        <p:tav tm="100000">
                                          <p:val>
                                            <p:strVal val="#ppt_h"/>
                                          </p:val>
                                        </p:tav>
                                      </p:tavLst>
                                    </p:anim>
                                    <p:animEffect transition="in" filter="fade">
                                      <p:cBhvr>
                                        <p:cTn id="51" dur="500"/>
                                        <p:tgtEl>
                                          <p:spTgt spid="103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1030"/>
                                        </p:tgtEl>
                                        <p:attrNameLst>
                                          <p:attrName>ppt_w</p:attrName>
                                        </p:attrNameLst>
                                      </p:cBhvr>
                                      <p:tavLst>
                                        <p:tav tm="0">
                                          <p:val>
                                            <p:strVal val="ppt_w"/>
                                          </p:val>
                                        </p:tav>
                                        <p:tav tm="100000">
                                          <p:val>
                                            <p:fltVal val="0"/>
                                          </p:val>
                                        </p:tav>
                                      </p:tavLst>
                                    </p:anim>
                                    <p:anim calcmode="lin" valueType="num">
                                      <p:cBhvr>
                                        <p:cTn id="56" dur="500"/>
                                        <p:tgtEl>
                                          <p:spTgt spid="1030"/>
                                        </p:tgtEl>
                                        <p:attrNameLst>
                                          <p:attrName>ppt_h</p:attrName>
                                        </p:attrNameLst>
                                      </p:cBhvr>
                                      <p:tavLst>
                                        <p:tav tm="0">
                                          <p:val>
                                            <p:strVal val="ppt_h"/>
                                          </p:val>
                                        </p:tav>
                                        <p:tav tm="100000">
                                          <p:val>
                                            <p:fltVal val="0"/>
                                          </p:val>
                                        </p:tav>
                                      </p:tavLst>
                                    </p:anim>
                                    <p:animEffect transition="out" filter="fade">
                                      <p:cBhvr>
                                        <p:cTn id="57" dur="500"/>
                                        <p:tgtEl>
                                          <p:spTgt spid="1030"/>
                                        </p:tgtEl>
                                      </p:cBhvr>
                                    </p:animEffect>
                                    <p:set>
                                      <p:cBhvr>
                                        <p:cTn id="58" dur="1" fill="hold">
                                          <p:stCondLst>
                                            <p:cond delay="499"/>
                                          </p:stCondLst>
                                        </p:cTn>
                                        <p:tgtEl>
                                          <p:spTgt spid="103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p:cTn id="63" dur="500" fill="hold"/>
                                        <p:tgtEl>
                                          <p:spTgt spid="7"/>
                                        </p:tgtEl>
                                        <p:attrNameLst>
                                          <p:attrName>ppt_w</p:attrName>
                                        </p:attrNameLst>
                                      </p:cBhvr>
                                      <p:tavLst>
                                        <p:tav tm="0">
                                          <p:val>
                                            <p:fltVal val="0"/>
                                          </p:val>
                                        </p:tav>
                                        <p:tav tm="100000">
                                          <p:val>
                                            <p:strVal val="#ppt_w"/>
                                          </p:val>
                                        </p:tav>
                                      </p:tavLst>
                                    </p:anim>
                                    <p:anim calcmode="lin" valueType="num">
                                      <p:cBhvr>
                                        <p:cTn id="64" dur="500" fill="hold"/>
                                        <p:tgtEl>
                                          <p:spTgt spid="7"/>
                                        </p:tgtEl>
                                        <p:attrNameLst>
                                          <p:attrName>ppt_h</p:attrName>
                                        </p:attrNameLst>
                                      </p:cBhvr>
                                      <p:tavLst>
                                        <p:tav tm="0">
                                          <p:val>
                                            <p:fltVal val="0"/>
                                          </p:val>
                                        </p:tav>
                                        <p:tav tm="100000">
                                          <p:val>
                                            <p:strVal val="#ppt_h"/>
                                          </p:val>
                                        </p:tav>
                                      </p:tavLst>
                                    </p:anim>
                                    <p:animEffect transition="in" filter="fade">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nodeType="clickEffect">
                                  <p:stCondLst>
                                    <p:cond delay="0"/>
                                  </p:stCondLst>
                                  <p:childTnLst>
                                    <p:anim calcmode="lin" valueType="num">
                                      <p:cBhvr>
                                        <p:cTn id="69" dur="500"/>
                                        <p:tgtEl>
                                          <p:spTgt spid="7"/>
                                        </p:tgtEl>
                                        <p:attrNameLst>
                                          <p:attrName>ppt_w</p:attrName>
                                        </p:attrNameLst>
                                      </p:cBhvr>
                                      <p:tavLst>
                                        <p:tav tm="0">
                                          <p:val>
                                            <p:strVal val="ppt_w"/>
                                          </p:val>
                                        </p:tav>
                                        <p:tav tm="100000">
                                          <p:val>
                                            <p:fltVal val="0"/>
                                          </p:val>
                                        </p:tav>
                                      </p:tavLst>
                                    </p:anim>
                                    <p:anim calcmode="lin" valueType="num">
                                      <p:cBhvr>
                                        <p:cTn id="70" dur="500"/>
                                        <p:tgtEl>
                                          <p:spTgt spid="7"/>
                                        </p:tgtEl>
                                        <p:attrNameLst>
                                          <p:attrName>ppt_h</p:attrName>
                                        </p:attrNameLst>
                                      </p:cBhvr>
                                      <p:tavLst>
                                        <p:tav tm="0">
                                          <p:val>
                                            <p:strVal val="ppt_h"/>
                                          </p:val>
                                        </p:tav>
                                        <p:tav tm="100000">
                                          <p:val>
                                            <p:fltVal val="0"/>
                                          </p:val>
                                        </p:tav>
                                      </p:tavLst>
                                    </p:anim>
                                    <p:animEffect transition="out" filter="fade">
                                      <p:cBhvr>
                                        <p:cTn id="71" dur="500"/>
                                        <p:tgtEl>
                                          <p:spTgt spid="7"/>
                                        </p:tgtEl>
                                      </p:cBhvr>
                                    </p:animEffect>
                                    <p:set>
                                      <p:cBhvr>
                                        <p:cTn id="72" dur="1" fill="hold">
                                          <p:stCondLst>
                                            <p:cond delay="499"/>
                                          </p:stCondLst>
                                        </p:cTn>
                                        <p:tgtEl>
                                          <p:spTgt spid="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8"/>
                                        </p:tgtEl>
                                        <p:attrNameLst>
                                          <p:attrName>style.visibility</p:attrName>
                                        </p:attrNameLst>
                                      </p:cBhvr>
                                      <p:to>
                                        <p:strVal val="visible"/>
                                      </p:to>
                                    </p:set>
                                    <p:anim calcmode="lin" valueType="num">
                                      <p:cBhvr>
                                        <p:cTn id="77" dur="500" fill="hold"/>
                                        <p:tgtEl>
                                          <p:spTgt spid="8"/>
                                        </p:tgtEl>
                                        <p:attrNameLst>
                                          <p:attrName>ppt_w</p:attrName>
                                        </p:attrNameLst>
                                      </p:cBhvr>
                                      <p:tavLst>
                                        <p:tav tm="0">
                                          <p:val>
                                            <p:fltVal val="0"/>
                                          </p:val>
                                        </p:tav>
                                        <p:tav tm="100000">
                                          <p:val>
                                            <p:strVal val="#ppt_w"/>
                                          </p:val>
                                        </p:tav>
                                      </p:tavLst>
                                    </p:anim>
                                    <p:anim calcmode="lin" valueType="num">
                                      <p:cBhvr>
                                        <p:cTn id="78" dur="500" fill="hold"/>
                                        <p:tgtEl>
                                          <p:spTgt spid="8"/>
                                        </p:tgtEl>
                                        <p:attrNameLst>
                                          <p:attrName>ppt_h</p:attrName>
                                        </p:attrNameLst>
                                      </p:cBhvr>
                                      <p:tavLst>
                                        <p:tav tm="0">
                                          <p:val>
                                            <p:fltVal val="0"/>
                                          </p:val>
                                        </p:tav>
                                        <p:tav tm="100000">
                                          <p:val>
                                            <p:strVal val="#ppt_h"/>
                                          </p:val>
                                        </p:tav>
                                      </p:tavLst>
                                    </p:anim>
                                    <p:animEffect transition="in" filter="fade">
                                      <p:cBhvr>
                                        <p:cTn id="79" dur="500"/>
                                        <p:tgtEl>
                                          <p:spTgt spid="8"/>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xit" presetSubtype="32" fill="hold" nodeType="clickEffect">
                                  <p:stCondLst>
                                    <p:cond delay="0"/>
                                  </p:stCondLst>
                                  <p:childTnLst>
                                    <p:anim calcmode="lin" valueType="num">
                                      <p:cBhvr>
                                        <p:cTn id="83" dur="500"/>
                                        <p:tgtEl>
                                          <p:spTgt spid="8"/>
                                        </p:tgtEl>
                                        <p:attrNameLst>
                                          <p:attrName>ppt_w</p:attrName>
                                        </p:attrNameLst>
                                      </p:cBhvr>
                                      <p:tavLst>
                                        <p:tav tm="0">
                                          <p:val>
                                            <p:strVal val="ppt_w"/>
                                          </p:val>
                                        </p:tav>
                                        <p:tav tm="100000">
                                          <p:val>
                                            <p:fltVal val="0"/>
                                          </p:val>
                                        </p:tav>
                                      </p:tavLst>
                                    </p:anim>
                                    <p:anim calcmode="lin" valueType="num">
                                      <p:cBhvr>
                                        <p:cTn id="84" dur="500"/>
                                        <p:tgtEl>
                                          <p:spTgt spid="8"/>
                                        </p:tgtEl>
                                        <p:attrNameLst>
                                          <p:attrName>ppt_h</p:attrName>
                                        </p:attrNameLst>
                                      </p:cBhvr>
                                      <p:tavLst>
                                        <p:tav tm="0">
                                          <p:val>
                                            <p:strVal val="ppt_h"/>
                                          </p:val>
                                        </p:tav>
                                        <p:tav tm="100000">
                                          <p:val>
                                            <p:fltVal val="0"/>
                                          </p:val>
                                        </p:tav>
                                      </p:tavLst>
                                    </p:anim>
                                    <p:animEffect transition="out" filter="fade">
                                      <p:cBhvr>
                                        <p:cTn id="85" dur="500"/>
                                        <p:tgtEl>
                                          <p:spTgt spid="8"/>
                                        </p:tgtEl>
                                      </p:cBhvr>
                                    </p:animEffect>
                                    <p:set>
                                      <p:cBhvr>
                                        <p:cTn id="86" dur="1" fill="hold">
                                          <p:stCondLst>
                                            <p:cond delay="499"/>
                                          </p:stCondLst>
                                        </p:cTn>
                                        <p:tgtEl>
                                          <p:spTgt spid="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9"/>
                                        </p:tgtEl>
                                        <p:attrNameLst>
                                          <p:attrName>style.visibility</p:attrName>
                                        </p:attrNameLst>
                                      </p:cBhvr>
                                      <p:to>
                                        <p:strVal val="visible"/>
                                      </p:to>
                                    </p:set>
                                    <p:anim calcmode="lin" valueType="num">
                                      <p:cBhvr>
                                        <p:cTn id="91" dur="500" fill="hold"/>
                                        <p:tgtEl>
                                          <p:spTgt spid="9"/>
                                        </p:tgtEl>
                                        <p:attrNameLst>
                                          <p:attrName>ppt_w</p:attrName>
                                        </p:attrNameLst>
                                      </p:cBhvr>
                                      <p:tavLst>
                                        <p:tav tm="0">
                                          <p:val>
                                            <p:fltVal val="0"/>
                                          </p:val>
                                        </p:tav>
                                        <p:tav tm="100000">
                                          <p:val>
                                            <p:strVal val="#ppt_w"/>
                                          </p:val>
                                        </p:tav>
                                      </p:tavLst>
                                    </p:anim>
                                    <p:anim calcmode="lin" valueType="num">
                                      <p:cBhvr>
                                        <p:cTn id="92" dur="500" fill="hold"/>
                                        <p:tgtEl>
                                          <p:spTgt spid="9"/>
                                        </p:tgtEl>
                                        <p:attrNameLst>
                                          <p:attrName>ppt_h</p:attrName>
                                        </p:attrNameLst>
                                      </p:cBhvr>
                                      <p:tavLst>
                                        <p:tav tm="0">
                                          <p:val>
                                            <p:fltVal val="0"/>
                                          </p:val>
                                        </p:tav>
                                        <p:tav tm="100000">
                                          <p:val>
                                            <p:strVal val="#ppt_h"/>
                                          </p:val>
                                        </p:tav>
                                      </p:tavLst>
                                    </p:anim>
                                    <p:animEffect transition="in" filter="fade">
                                      <p:cBhvr>
                                        <p:cTn id="93" dur="500"/>
                                        <p:tgtEl>
                                          <p:spTgt spid="9"/>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xit" presetSubtype="32" fill="hold" nodeType="clickEffect">
                                  <p:stCondLst>
                                    <p:cond delay="0"/>
                                  </p:stCondLst>
                                  <p:childTnLst>
                                    <p:anim calcmode="lin" valueType="num">
                                      <p:cBhvr>
                                        <p:cTn id="97" dur="500"/>
                                        <p:tgtEl>
                                          <p:spTgt spid="9"/>
                                        </p:tgtEl>
                                        <p:attrNameLst>
                                          <p:attrName>ppt_w</p:attrName>
                                        </p:attrNameLst>
                                      </p:cBhvr>
                                      <p:tavLst>
                                        <p:tav tm="0">
                                          <p:val>
                                            <p:strVal val="ppt_w"/>
                                          </p:val>
                                        </p:tav>
                                        <p:tav tm="100000">
                                          <p:val>
                                            <p:fltVal val="0"/>
                                          </p:val>
                                        </p:tav>
                                      </p:tavLst>
                                    </p:anim>
                                    <p:anim calcmode="lin" valueType="num">
                                      <p:cBhvr>
                                        <p:cTn id="98" dur="500"/>
                                        <p:tgtEl>
                                          <p:spTgt spid="9"/>
                                        </p:tgtEl>
                                        <p:attrNameLst>
                                          <p:attrName>ppt_h</p:attrName>
                                        </p:attrNameLst>
                                      </p:cBhvr>
                                      <p:tavLst>
                                        <p:tav tm="0">
                                          <p:val>
                                            <p:strVal val="ppt_h"/>
                                          </p:val>
                                        </p:tav>
                                        <p:tav tm="100000">
                                          <p:val>
                                            <p:fltVal val="0"/>
                                          </p:val>
                                        </p:tav>
                                      </p:tavLst>
                                    </p:anim>
                                    <p:animEffect transition="out" filter="fade">
                                      <p:cBhvr>
                                        <p:cTn id="99" dur="500"/>
                                        <p:tgtEl>
                                          <p:spTgt spid="9"/>
                                        </p:tgtEl>
                                      </p:cBhvr>
                                    </p:animEffect>
                                    <p:set>
                                      <p:cBhvr>
                                        <p:cTn id="100" dur="1" fill="hold">
                                          <p:stCondLst>
                                            <p:cond delay="499"/>
                                          </p:stCondLst>
                                        </p:cTn>
                                        <p:tgtEl>
                                          <p:spTgt spid="9"/>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nodeType="clickEffect">
                                  <p:stCondLst>
                                    <p:cond delay="0"/>
                                  </p:stCondLst>
                                  <p:childTnLst>
                                    <p:set>
                                      <p:cBhvr>
                                        <p:cTn id="104" dur="1" fill="hold">
                                          <p:stCondLst>
                                            <p:cond delay="0"/>
                                          </p:stCondLst>
                                        </p:cTn>
                                        <p:tgtEl>
                                          <p:spTgt spid="1034"/>
                                        </p:tgtEl>
                                        <p:attrNameLst>
                                          <p:attrName>style.visibility</p:attrName>
                                        </p:attrNameLst>
                                      </p:cBhvr>
                                      <p:to>
                                        <p:strVal val="visible"/>
                                      </p:to>
                                    </p:set>
                                    <p:anim calcmode="lin" valueType="num">
                                      <p:cBhvr>
                                        <p:cTn id="105" dur="500" fill="hold"/>
                                        <p:tgtEl>
                                          <p:spTgt spid="1034"/>
                                        </p:tgtEl>
                                        <p:attrNameLst>
                                          <p:attrName>ppt_w</p:attrName>
                                        </p:attrNameLst>
                                      </p:cBhvr>
                                      <p:tavLst>
                                        <p:tav tm="0">
                                          <p:val>
                                            <p:fltVal val="0"/>
                                          </p:val>
                                        </p:tav>
                                        <p:tav tm="100000">
                                          <p:val>
                                            <p:strVal val="#ppt_w"/>
                                          </p:val>
                                        </p:tav>
                                      </p:tavLst>
                                    </p:anim>
                                    <p:anim calcmode="lin" valueType="num">
                                      <p:cBhvr>
                                        <p:cTn id="106" dur="500" fill="hold"/>
                                        <p:tgtEl>
                                          <p:spTgt spid="1034"/>
                                        </p:tgtEl>
                                        <p:attrNameLst>
                                          <p:attrName>ppt_h</p:attrName>
                                        </p:attrNameLst>
                                      </p:cBhvr>
                                      <p:tavLst>
                                        <p:tav tm="0">
                                          <p:val>
                                            <p:fltVal val="0"/>
                                          </p:val>
                                        </p:tav>
                                        <p:tav tm="100000">
                                          <p:val>
                                            <p:strVal val="#ppt_h"/>
                                          </p:val>
                                        </p:tav>
                                      </p:tavLst>
                                    </p:anim>
                                    <p:animEffect transition="in" filter="fade">
                                      <p:cBhvr>
                                        <p:cTn id="107" dur="500"/>
                                        <p:tgtEl>
                                          <p:spTgt spid="1034"/>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xit" presetSubtype="32" fill="hold" nodeType="clickEffect">
                                  <p:stCondLst>
                                    <p:cond delay="0"/>
                                  </p:stCondLst>
                                  <p:childTnLst>
                                    <p:anim calcmode="lin" valueType="num">
                                      <p:cBhvr>
                                        <p:cTn id="111" dur="500"/>
                                        <p:tgtEl>
                                          <p:spTgt spid="1034"/>
                                        </p:tgtEl>
                                        <p:attrNameLst>
                                          <p:attrName>ppt_w</p:attrName>
                                        </p:attrNameLst>
                                      </p:cBhvr>
                                      <p:tavLst>
                                        <p:tav tm="0">
                                          <p:val>
                                            <p:strVal val="ppt_w"/>
                                          </p:val>
                                        </p:tav>
                                        <p:tav tm="100000">
                                          <p:val>
                                            <p:fltVal val="0"/>
                                          </p:val>
                                        </p:tav>
                                      </p:tavLst>
                                    </p:anim>
                                    <p:anim calcmode="lin" valueType="num">
                                      <p:cBhvr>
                                        <p:cTn id="112" dur="500"/>
                                        <p:tgtEl>
                                          <p:spTgt spid="1034"/>
                                        </p:tgtEl>
                                        <p:attrNameLst>
                                          <p:attrName>ppt_h</p:attrName>
                                        </p:attrNameLst>
                                      </p:cBhvr>
                                      <p:tavLst>
                                        <p:tav tm="0">
                                          <p:val>
                                            <p:strVal val="ppt_h"/>
                                          </p:val>
                                        </p:tav>
                                        <p:tav tm="100000">
                                          <p:val>
                                            <p:fltVal val="0"/>
                                          </p:val>
                                        </p:tav>
                                      </p:tavLst>
                                    </p:anim>
                                    <p:animEffect transition="out" filter="fade">
                                      <p:cBhvr>
                                        <p:cTn id="113" dur="500"/>
                                        <p:tgtEl>
                                          <p:spTgt spid="1034"/>
                                        </p:tgtEl>
                                      </p:cBhvr>
                                    </p:animEffect>
                                    <p:set>
                                      <p:cBhvr>
                                        <p:cTn id="114" dur="1" fill="hold">
                                          <p:stCondLst>
                                            <p:cond delay="499"/>
                                          </p:stCondLst>
                                        </p:cTn>
                                        <p:tgtEl>
                                          <p:spTgt spid="1034"/>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53" presetClass="entr" presetSubtype="16" fill="hold" nodeType="clickEffect">
                                  <p:stCondLst>
                                    <p:cond delay="0"/>
                                  </p:stCondLst>
                                  <p:childTnLst>
                                    <p:set>
                                      <p:cBhvr>
                                        <p:cTn id="118" dur="1" fill="hold">
                                          <p:stCondLst>
                                            <p:cond delay="0"/>
                                          </p:stCondLst>
                                        </p:cTn>
                                        <p:tgtEl>
                                          <p:spTgt spid="1036"/>
                                        </p:tgtEl>
                                        <p:attrNameLst>
                                          <p:attrName>style.visibility</p:attrName>
                                        </p:attrNameLst>
                                      </p:cBhvr>
                                      <p:to>
                                        <p:strVal val="visible"/>
                                      </p:to>
                                    </p:set>
                                    <p:anim calcmode="lin" valueType="num">
                                      <p:cBhvr>
                                        <p:cTn id="119" dur="500" fill="hold"/>
                                        <p:tgtEl>
                                          <p:spTgt spid="1036"/>
                                        </p:tgtEl>
                                        <p:attrNameLst>
                                          <p:attrName>ppt_w</p:attrName>
                                        </p:attrNameLst>
                                      </p:cBhvr>
                                      <p:tavLst>
                                        <p:tav tm="0">
                                          <p:val>
                                            <p:fltVal val="0"/>
                                          </p:val>
                                        </p:tav>
                                        <p:tav tm="100000">
                                          <p:val>
                                            <p:strVal val="#ppt_w"/>
                                          </p:val>
                                        </p:tav>
                                      </p:tavLst>
                                    </p:anim>
                                    <p:anim calcmode="lin" valueType="num">
                                      <p:cBhvr>
                                        <p:cTn id="120" dur="500" fill="hold"/>
                                        <p:tgtEl>
                                          <p:spTgt spid="1036"/>
                                        </p:tgtEl>
                                        <p:attrNameLst>
                                          <p:attrName>ppt_h</p:attrName>
                                        </p:attrNameLst>
                                      </p:cBhvr>
                                      <p:tavLst>
                                        <p:tav tm="0">
                                          <p:val>
                                            <p:fltVal val="0"/>
                                          </p:val>
                                        </p:tav>
                                        <p:tav tm="100000">
                                          <p:val>
                                            <p:strVal val="#ppt_h"/>
                                          </p:val>
                                        </p:tav>
                                      </p:tavLst>
                                    </p:anim>
                                    <p:animEffect transition="in" filter="fade">
                                      <p:cBhvr>
                                        <p:cTn id="121" dur="500"/>
                                        <p:tgtEl>
                                          <p:spTgt spid="1036"/>
                                        </p:tgtEl>
                                      </p:cBhvr>
                                    </p:animEffect>
                                  </p:childTnLst>
                                </p:cTn>
                              </p:par>
                            </p:childTnLst>
                          </p:cTn>
                        </p:par>
                      </p:childTnLst>
                    </p:cTn>
                  </p:par>
                  <p:par>
                    <p:cTn id="122" fill="hold">
                      <p:stCondLst>
                        <p:cond delay="indefinite"/>
                      </p:stCondLst>
                      <p:childTnLst>
                        <p:par>
                          <p:cTn id="123" fill="hold">
                            <p:stCondLst>
                              <p:cond delay="0"/>
                            </p:stCondLst>
                            <p:childTnLst>
                              <p:par>
                                <p:cTn id="124" presetID="53" presetClass="exit" presetSubtype="32" fill="hold" nodeType="clickEffect">
                                  <p:stCondLst>
                                    <p:cond delay="0"/>
                                  </p:stCondLst>
                                  <p:childTnLst>
                                    <p:anim calcmode="lin" valueType="num">
                                      <p:cBhvr>
                                        <p:cTn id="125" dur="500"/>
                                        <p:tgtEl>
                                          <p:spTgt spid="1036"/>
                                        </p:tgtEl>
                                        <p:attrNameLst>
                                          <p:attrName>ppt_w</p:attrName>
                                        </p:attrNameLst>
                                      </p:cBhvr>
                                      <p:tavLst>
                                        <p:tav tm="0">
                                          <p:val>
                                            <p:strVal val="ppt_w"/>
                                          </p:val>
                                        </p:tav>
                                        <p:tav tm="100000">
                                          <p:val>
                                            <p:fltVal val="0"/>
                                          </p:val>
                                        </p:tav>
                                      </p:tavLst>
                                    </p:anim>
                                    <p:anim calcmode="lin" valueType="num">
                                      <p:cBhvr>
                                        <p:cTn id="126" dur="500"/>
                                        <p:tgtEl>
                                          <p:spTgt spid="1036"/>
                                        </p:tgtEl>
                                        <p:attrNameLst>
                                          <p:attrName>ppt_h</p:attrName>
                                        </p:attrNameLst>
                                      </p:cBhvr>
                                      <p:tavLst>
                                        <p:tav tm="0">
                                          <p:val>
                                            <p:strVal val="ppt_h"/>
                                          </p:val>
                                        </p:tav>
                                        <p:tav tm="100000">
                                          <p:val>
                                            <p:fltVal val="0"/>
                                          </p:val>
                                        </p:tav>
                                      </p:tavLst>
                                    </p:anim>
                                    <p:animEffect transition="out" filter="fade">
                                      <p:cBhvr>
                                        <p:cTn id="127" dur="500"/>
                                        <p:tgtEl>
                                          <p:spTgt spid="1036"/>
                                        </p:tgtEl>
                                      </p:cBhvr>
                                    </p:animEffect>
                                    <p:set>
                                      <p:cBhvr>
                                        <p:cTn id="128" dur="1" fill="hold">
                                          <p:stCondLst>
                                            <p:cond delay="499"/>
                                          </p:stCondLst>
                                        </p:cTn>
                                        <p:tgtEl>
                                          <p:spTgt spid="1036"/>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53" presetClass="entr" presetSubtype="16" fill="hold" nodeType="clickEffect">
                                  <p:stCondLst>
                                    <p:cond delay="0"/>
                                  </p:stCondLst>
                                  <p:childTnLst>
                                    <p:set>
                                      <p:cBhvr>
                                        <p:cTn id="132" dur="1" fill="hold">
                                          <p:stCondLst>
                                            <p:cond delay="0"/>
                                          </p:stCondLst>
                                        </p:cTn>
                                        <p:tgtEl>
                                          <p:spTgt spid="10"/>
                                        </p:tgtEl>
                                        <p:attrNameLst>
                                          <p:attrName>style.visibility</p:attrName>
                                        </p:attrNameLst>
                                      </p:cBhvr>
                                      <p:to>
                                        <p:strVal val="visible"/>
                                      </p:to>
                                    </p:set>
                                    <p:anim calcmode="lin" valueType="num">
                                      <p:cBhvr>
                                        <p:cTn id="133" dur="500" fill="hold"/>
                                        <p:tgtEl>
                                          <p:spTgt spid="10"/>
                                        </p:tgtEl>
                                        <p:attrNameLst>
                                          <p:attrName>ppt_w</p:attrName>
                                        </p:attrNameLst>
                                      </p:cBhvr>
                                      <p:tavLst>
                                        <p:tav tm="0">
                                          <p:val>
                                            <p:fltVal val="0"/>
                                          </p:val>
                                        </p:tav>
                                        <p:tav tm="100000">
                                          <p:val>
                                            <p:strVal val="#ppt_w"/>
                                          </p:val>
                                        </p:tav>
                                      </p:tavLst>
                                    </p:anim>
                                    <p:anim calcmode="lin" valueType="num">
                                      <p:cBhvr>
                                        <p:cTn id="134" dur="500" fill="hold"/>
                                        <p:tgtEl>
                                          <p:spTgt spid="10"/>
                                        </p:tgtEl>
                                        <p:attrNameLst>
                                          <p:attrName>ppt_h</p:attrName>
                                        </p:attrNameLst>
                                      </p:cBhvr>
                                      <p:tavLst>
                                        <p:tav tm="0">
                                          <p:val>
                                            <p:fltVal val="0"/>
                                          </p:val>
                                        </p:tav>
                                        <p:tav tm="100000">
                                          <p:val>
                                            <p:strVal val="#ppt_h"/>
                                          </p:val>
                                        </p:tav>
                                      </p:tavLst>
                                    </p:anim>
                                    <p:animEffect transition="in" filter="fade">
                                      <p:cBhvr>
                                        <p:cTn id="135" dur="500"/>
                                        <p:tgtEl>
                                          <p:spTgt spid="10"/>
                                        </p:tgtEl>
                                      </p:cBhvr>
                                    </p:animEffect>
                                  </p:childTnLst>
                                </p:cTn>
                              </p:par>
                            </p:childTnLst>
                          </p:cTn>
                        </p:par>
                      </p:childTnLst>
                    </p:cTn>
                  </p:par>
                  <p:par>
                    <p:cTn id="136" fill="hold">
                      <p:stCondLst>
                        <p:cond delay="indefinite"/>
                      </p:stCondLst>
                      <p:childTnLst>
                        <p:par>
                          <p:cTn id="137" fill="hold">
                            <p:stCondLst>
                              <p:cond delay="0"/>
                            </p:stCondLst>
                            <p:childTnLst>
                              <p:par>
                                <p:cTn id="138" presetID="53" presetClass="exit" presetSubtype="32" fill="hold" nodeType="clickEffect">
                                  <p:stCondLst>
                                    <p:cond delay="0"/>
                                  </p:stCondLst>
                                  <p:childTnLst>
                                    <p:anim calcmode="lin" valueType="num">
                                      <p:cBhvr>
                                        <p:cTn id="139" dur="500"/>
                                        <p:tgtEl>
                                          <p:spTgt spid="10"/>
                                        </p:tgtEl>
                                        <p:attrNameLst>
                                          <p:attrName>ppt_w</p:attrName>
                                        </p:attrNameLst>
                                      </p:cBhvr>
                                      <p:tavLst>
                                        <p:tav tm="0">
                                          <p:val>
                                            <p:strVal val="ppt_w"/>
                                          </p:val>
                                        </p:tav>
                                        <p:tav tm="100000">
                                          <p:val>
                                            <p:fltVal val="0"/>
                                          </p:val>
                                        </p:tav>
                                      </p:tavLst>
                                    </p:anim>
                                    <p:anim calcmode="lin" valueType="num">
                                      <p:cBhvr>
                                        <p:cTn id="140" dur="500"/>
                                        <p:tgtEl>
                                          <p:spTgt spid="10"/>
                                        </p:tgtEl>
                                        <p:attrNameLst>
                                          <p:attrName>ppt_h</p:attrName>
                                        </p:attrNameLst>
                                      </p:cBhvr>
                                      <p:tavLst>
                                        <p:tav tm="0">
                                          <p:val>
                                            <p:strVal val="ppt_h"/>
                                          </p:val>
                                        </p:tav>
                                        <p:tav tm="100000">
                                          <p:val>
                                            <p:fltVal val="0"/>
                                          </p:val>
                                        </p:tav>
                                      </p:tavLst>
                                    </p:anim>
                                    <p:animEffect transition="out" filter="fade">
                                      <p:cBhvr>
                                        <p:cTn id="141" dur="500"/>
                                        <p:tgtEl>
                                          <p:spTgt spid="10"/>
                                        </p:tgtEl>
                                      </p:cBhvr>
                                    </p:animEffect>
                                    <p:set>
                                      <p:cBhvr>
                                        <p:cTn id="142" dur="1" fill="hold">
                                          <p:stCondLst>
                                            <p:cond delay="499"/>
                                          </p:stCondLst>
                                        </p:cTn>
                                        <p:tgtEl>
                                          <p:spTgt spid="10"/>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3" presetClass="entr" presetSubtype="16" fill="hold" nodeType="clickEffect">
                                  <p:stCondLst>
                                    <p:cond delay="0"/>
                                  </p:stCondLst>
                                  <p:childTnLst>
                                    <p:set>
                                      <p:cBhvr>
                                        <p:cTn id="146" dur="1" fill="hold">
                                          <p:stCondLst>
                                            <p:cond delay="0"/>
                                          </p:stCondLst>
                                        </p:cTn>
                                        <p:tgtEl>
                                          <p:spTgt spid="1038"/>
                                        </p:tgtEl>
                                        <p:attrNameLst>
                                          <p:attrName>style.visibility</p:attrName>
                                        </p:attrNameLst>
                                      </p:cBhvr>
                                      <p:to>
                                        <p:strVal val="visible"/>
                                      </p:to>
                                    </p:set>
                                    <p:anim calcmode="lin" valueType="num">
                                      <p:cBhvr>
                                        <p:cTn id="147" dur="500" fill="hold"/>
                                        <p:tgtEl>
                                          <p:spTgt spid="1038"/>
                                        </p:tgtEl>
                                        <p:attrNameLst>
                                          <p:attrName>ppt_w</p:attrName>
                                        </p:attrNameLst>
                                      </p:cBhvr>
                                      <p:tavLst>
                                        <p:tav tm="0">
                                          <p:val>
                                            <p:fltVal val="0"/>
                                          </p:val>
                                        </p:tav>
                                        <p:tav tm="100000">
                                          <p:val>
                                            <p:strVal val="#ppt_w"/>
                                          </p:val>
                                        </p:tav>
                                      </p:tavLst>
                                    </p:anim>
                                    <p:anim calcmode="lin" valueType="num">
                                      <p:cBhvr>
                                        <p:cTn id="148" dur="500" fill="hold"/>
                                        <p:tgtEl>
                                          <p:spTgt spid="1038"/>
                                        </p:tgtEl>
                                        <p:attrNameLst>
                                          <p:attrName>ppt_h</p:attrName>
                                        </p:attrNameLst>
                                      </p:cBhvr>
                                      <p:tavLst>
                                        <p:tav tm="0">
                                          <p:val>
                                            <p:fltVal val="0"/>
                                          </p:val>
                                        </p:tav>
                                        <p:tav tm="100000">
                                          <p:val>
                                            <p:strVal val="#ppt_h"/>
                                          </p:val>
                                        </p:tav>
                                      </p:tavLst>
                                    </p:anim>
                                    <p:animEffect transition="in" filter="fade">
                                      <p:cBhvr>
                                        <p:cTn id="149" dur="500"/>
                                        <p:tgtEl>
                                          <p:spTgt spid="1038"/>
                                        </p:tgtEl>
                                      </p:cBhvr>
                                    </p:animEffect>
                                  </p:childTnLst>
                                </p:cTn>
                              </p:par>
                            </p:childTnLst>
                          </p:cTn>
                        </p:par>
                      </p:childTnLst>
                    </p:cTn>
                  </p:par>
                  <p:par>
                    <p:cTn id="150" fill="hold">
                      <p:stCondLst>
                        <p:cond delay="indefinite"/>
                      </p:stCondLst>
                      <p:childTnLst>
                        <p:par>
                          <p:cTn id="151" fill="hold">
                            <p:stCondLst>
                              <p:cond delay="0"/>
                            </p:stCondLst>
                            <p:childTnLst>
                              <p:par>
                                <p:cTn id="152" presetID="53" presetClass="exit" presetSubtype="32" fill="hold" nodeType="clickEffect">
                                  <p:stCondLst>
                                    <p:cond delay="0"/>
                                  </p:stCondLst>
                                  <p:childTnLst>
                                    <p:anim calcmode="lin" valueType="num">
                                      <p:cBhvr>
                                        <p:cTn id="153" dur="500"/>
                                        <p:tgtEl>
                                          <p:spTgt spid="1038"/>
                                        </p:tgtEl>
                                        <p:attrNameLst>
                                          <p:attrName>ppt_w</p:attrName>
                                        </p:attrNameLst>
                                      </p:cBhvr>
                                      <p:tavLst>
                                        <p:tav tm="0">
                                          <p:val>
                                            <p:strVal val="ppt_w"/>
                                          </p:val>
                                        </p:tav>
                                        <p:tav tm="100000">
                                          <p:val>
                                            <p:fltVal val="0"/>
                                          </p:val>
                                        </p:tav>
                                      </p:tavLst>
                                    </p:anim>
                                    <p:anim calcmode="lin" valueType="num">
                                      <p:cBhvr>
                                        <p:cTn id="154" dur="500"/>
                                        <p:tgtEl>
                                          <p:spTgt spid="1038"/>
                                        </p:tgtEl>
                                        <p:attrNameLst>
                                          <p:attrName>ppt_h</p:attrName>
                                        </p:attrNameLst>
                                      </p:cBhvr>
                                      <p:tavLst>
                                        <p:tav tm="0">
                                          <p:val>
                                            <p:strVal val="ppt_h"/>
                                          </p:val>
                                        </p:tav>
                                        <p:tav tm="100000">
                                          <p:val>
                                            <p:fltVal val="0"/>
                                          </p:val>
                                        </p:tav>
                                      </p:tavLst>
                                    </p:anim>
                                    <p:animEffect transition="out" filter="fade">
                                      <p:cBhvr>
                                        <p:cTn id="155" dur="500"/>
                                        <p:tgtEl>
                                          <p:spTgt spid="1038"/>
                                        </p:tgtEl>
                                      </p:cBhvr>
                                    </p:animEffect>
                                    <p:set>
                                      <p:cBhvr>
                                        <p:cTn id="156" dur="1" fill="hold">
                                          <p:stCondLst>
                                            <p:cond delay="499"/>
                                          </p:stCondLst>
                                        </p:cTn>
                                        <p:tgtEl>
                                          <p:spTgt spid="1038"/>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53" presetClass="entr" presetSubtype="16" fill="hold" grpId="0" nodeType="clickEffect">
                                  <p:stCondLst>
                                    <p:cond delay="0"/>
                                  </p:stCondLst>
                                  <p:childTnLst>
                                    <p:set>
                                      <p:cBhvr>
                                        <p:cTn id="160" dur="1" fill="hold">
                                          <p:stCondLst>
                                            <p:cond delay="0"/>
                                          </p:stCondLst>
                                        </p:cTn>
                                        <p:tgtEl>
                                          <p:spTgt spid="11"/>
                                        </p:tgtEl>
                                        <p:attrNameLst>
                                          <p:attrName>style.visibility</p:attrName>
                                        </p:attrNameLst>
                                      </p:cBhvr>
                                      <p:to>
                                        <p:strVal val="visible"/>
                                      </p:to>
                                    </p:set>
                                    <p:anim calcmode="lin" valueType="num">
                                      <p:cBhvr>
                                        <p:cTn id="161" dur="500" fill="hold"/>
                                        <p:tgtEl>
                                          <p:spTgt spid="11"/>
                                        </p:tgtEl>
                                        <p:attrNameLst>
                                          <p:attrName>ppt_w</p:attrName>
                                        </p:attrNameLst>
                                      </p:cBhvr>
                                      <p:tavLst>
                                        <p:tav tm="0">
                                          <p:val>
                                            <p:fltVal val="0"/>
                                          </p:val>
                                        </p:tav>
                                        <p:tav tm="100000">
                                          <p:val>
                                            <p:strVal val="#ppt_w"/>
                                          </p:val>
                                        </p:tav>
                                      </p:tavLst>
                                    </p:anim>
                                    <p:anim calcmode="lin" valueType="num">
                                      <p:cBhvr>
                                        <p:cTn id="162" dur="500" fill="hold"/>
                                        <p:tgtEl>
                                          <p:spTgt spid="11"/>
                                        </p:tgtEl>
                                        <p:attrNameLst>
                                          <p:attrName>ppt_h</p:attrName>
                                        </p:attrNameLst>
                                      </p:cBhvr>
                                      <p:tavLst>
                                        <p:tav tm="0">
                                          <p:val>
                                            <p:fltVal val="0"/>
                                          </p:val>
                                        </p:tav>
                                        <p:tav tm="100000">
                                          <p:val>
                                            <p:strVal val="#ppt_h"/>
                                          </p:val>
                                        </p:tav>
                                      </p:tavLst>
                                    </p:anim>
                                    <p:animEffect transition="in" filter="fade">
                                      <p:cBhvr>
                                        <p:cTn id="16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k motiv">
  <a:themeElements>
    <a:clrScheme name="Vlastní 2">
      <a:dk1>
        <a:sysClr val="windowText" lastClr="000000"/>
      </a:dk1>
      <a:lt1>
        <a:sysClr val="window" lastClr="FFFFFF"/>
      </a:lt1>
      <a:dk2>
        <a:srgbClr val="1F497D"/>
      </a:dk2>
      <a:lt2>
        <a:srgbClr val="EEECE1"/>
      </a:lt2>
      <a:accent1>
        <a:srgbClr val="4F81BD"/>
      </a:accent1>
      <a:accent2>
        <a:srgbClr val="C00000"/>
      </a:accent2>
      <a:accent3>
        <a:srgbClr val="9BBB59"/>
      </a:accent3>
      <a:accent4>
        <a:srgbClr val="8064A2"/>
      </a:accent4>
      <a:accent5>
        <a:srgbClr val="4BACC6"/>
      </a:accent5>
      <a:accent6>
        <a:srgbClr val="F79646"/>
      </a:accent6>
      <a:hlink>
        <a:srgbClr val="0000FF"/>
      </a:hlink>
      <a:folHlink>
        <a:srgbClr val="800080"/>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k motiv" id="{44A0A158-DF95-4860-97E7-6E4071F6EC3D}" vid="{DCE1AC11-CFC7-4A60-9382-3AFC73794237}"/>
    </a:ext>
  </a:extLst>
</a:theme>
</file>

<file path=ppt/theme/theme3.xml><?xml version="1.0" encoding="utf-8"?>
<a:theme xmlns:a="http://schemas.openxmlformats.org/drawingml/2006/main" name="1_Uk motiv">
  <a:themeElements>
    <a:clrScheme name="Vlastní 2">
      <a:dk1>
        <a:sysClr val="windowText" lastClr="000000"/>
      </a:dk1>
      <a:lt1>
        <a:sysClr val="window" lastClr="FFFFFF"/>
      </a:lt1>
      <a:dk2>
        <a:srgbClr val="1F497D"/>
      </a:dk2>
      <a:lt2>
        <a:srgbClr val="EEECE1"/>
      </a:lt2>
      <a:accent1>
        <a:srgbClr val="4F81BD"/>
      </a:accent1>
      <a:accent2>
        <a:srgbClr val="C00000"/>
      </a:accent2>
      <a:accent3>
        <a:srgbClr val="9BBB59"/>
      </a:accent3>
      <a:accent4>
        <a:srgbClr val="8064A2"/>
      </a:accent4>
      <a:accent5>
        <a:srgbClr val="4BACC6"/>
      </a:accent5>
      <a:accent6>
        <a:srgbClr val="F79646"/>
      </a:accent6>
      <a:hlink>
        <a:srgbClr val="0000FF"/>
      </a:hlink>
      <a:folHlink>
        <a:srgbClr val="800080"/>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k motiv" id="{44A0A158-DF95-4860-97E7-6E4071F6EC3D}" vid="{DCE1AC11-CFC7-4A60-9382-3AFC73794237}"/>
    </a:ext>
  </a:extLst>
</a:theme>
</file>

<file path=ppt/theme/theme4.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1CDF908E9FA4A43A0A2508A95924389" ma:contentTypeVersion="7" ma:contentTypeDescription="Vytvoří nový dokument" ma:contentTypeScope="" ma:versionID="cd0671e5112c95039680d2419650612b">
  <xsd:schema xmlns:xsd="http://www.w3.org/2001/XMLSchema" xmlns:xs="http://www.w3.org/2001/XMLSchema" xmlns:p="http://schemas.microsoft.com/office/2006/metadata/properties" xmlns:ns2="72f64ebe-9bf1-46ed-ac3e-c03cc0f75eda" targetNamespace="http://schemas.microsoft.com/office/2006/metadata/properties" ma:root="true" ma:fieldsID="b9ba53fa91c74bdd0b6c4751ab0fdc02" ns2:_="">
    <xsd:import namespace="72f64ebe-9bf1-46ed-ac3e-c03cc0f75ed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f64ebe-9bf1-46ed-ac3e-c03cc0f75e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CC277EC-DB68-4C7A-AA93-BCABFB0FE6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f64ebe-9bf1-46ed-ac3e-c03cc0f75e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014A0FC-88E3-4E9B-A7AD-4F5C4CD5EF34}">
  <ds:schemaRefs>
    <ds:schemaRef ds:uri="http://schemas.microsoft.com/sharepoint/v3/contenttype/forms"/>
  </ds:schemaRefs>
</ds:datastoreItem>
</file>

<file path=customXml/itemProps3.xml><?xml version="1.0" encoding="utf-8"?>
<ds:datastoreItem xmlns:ds="http://schemas.openxmlformats.org/officeDocument/2006/customXml" ds:itemID="{DFA65C71-481E-4EAC-BB14-05073745FC53}">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72f64ebe-9bf1-46ed-ac3e-c03cc0f75eda"/>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1299</TotalTime>
  <Words>1739</Words>
  <Application>Microsoft Office PowerPoint</Application>
  <PresentationFormat>Širokoúhlá obrazovka</PresentationFormat>
  <Paragraphs>205</Paragraphs>
  <Slides>45</Slides>
  <Notes>5</Notes>
  <HiddenSlides>2</HiddenSlides>
  <MMClips>0</MMClips>
  <ScaleCrop>false</ScaleCrop>
  <HeadingPairs>
    <vt:vector size="6" baseType="variant">
      <vt:variant>
        <vt:lpstr>Použitá písma</vt:lpstr>
      </vt:variant>
      <vt:variant>
        <vt:i4>6</vt:i4>
      </vt:variant>
      <vt:variant>
        <vt:lpstr>Motiv</vt:lpstr>
      </vt:variant>
      <vt:variant>
        <vt:i4>3</vt:i4>
      </vt:variant>
      <vt:variant>
        <vt:lpstr>Nadpisy snímků</vt:lpstr>
      </vt:variant>
      <vt:variant>
        <vt:i4>45</vt:i4>
      </vt:variant>
    </vt:vector>
  </HeadingPairs>
  <TitlesOfParts>
    <vt:vector size="54" baseType="lpstr">
      <vt:lpstr>ＭＳ Ｐゴシック</vt:lpstr>
      <vt:lpstr>Arial</vt:lpstr>
      <vt:lpstr>Calibri</vt:lpstr>
      <vt:lpstr>Calibri Light</vt:lpstr>
      <vt:lpstr>Mercury SSm A</vt:lpstr>
      <vt:lpstr>Trebuchet MS</vt:lpstr>
      <vt:lpstr>Motiv Office</vt:lpstr>
      <vt:lpstr>Uk motiv</vt:lpstr>
      <vt:lpstr>1_Uk motiv</vt:lpstr>
      <vt:lpstr>NON-VERBAL COMMUNICATION</vt:lpstr>
      <vt:lpstr>Test Your Communication Skills Knowledge</vt:lpstr>
      <vt:lpstr>Test Your Communication Skills Knowledge</vt:lpstr>
      <vt:lpstr>Test Your Communication Skills Knowledge</vt:lpstr>
      <vt:lpstr>Test Your Communication Skills Knowledge</vt:lpstr>
      <vt:lpstr>Test Your Communication Skills Knowledge</vt:lpstr>
      <vt:lpstr>Test Your Communication Skills Knowledge</vt:lpstr>
      <vt:lpstr>Test Your Communication Skills Knowledge</vt:lpstr>
      <vt:lpstr>Prezentace aplikace PowerPoint</vt:lpstr>
      <vt:lpstr>Importance of Nonverbal Communication</vt:lpstr>
      <vt:lpstr>Importance of Nonverbal Communication</vt:lpstr>
      <vt:lpstr>Elements of Nonverbal Communication</vt:lpstr>
      <vt:lpstr> Open palms-Honest</vt:lpstr>
      <vt:lpstr> Hiding palms-Lying or Concealing</vt:lpstr>
      <vt:lpstr> Palms-Up, Down, Pointing</vt:lpstr>
      <vt:lpstr> Palm closed –Finger Pointed </vt:lpstr>
      <vt:lpstr> Cross Arms-Negative, Nervous, Defensive</vt:lpstr>
      <vt:lpstr> Clenched Arms-Frustration/Negative attitude</vt:lpstr>
      <vt:lpstr> Steeple –Raised, Lowered</vt:lpstr>
      <vt:lpstr> Rubbing Palms Together-Positive Expectancy</vt:lpstr>
      <vt:lpstr>Handshake styles</vt:lpstr>
      <vt:lpstr>Prezentace aplikace PowerPoint</vt:lpstr>
      <vt:lpstr>Double handshake</vt:lpstr>
      <vt:lpstr> Thumb</vt:lpstr>
      <vt:lpstr>Prezentace aplikace PowerPoint</vt:lpstr>
      <vt:lpstr> Touch(Haptic Communication) </vt:lpstr>
      <vt:lpstr> Touch(Haptic Communication) </vt:lpstr>
      <vt:lpstr> Touch(Haptic Communication) </vt:lpstr>
      <vt:lpstr> Touch(Haptic Communication) </vt:lpstr>
      <vt:lpstr>Hand-To-Face Gesture.</vt:lpstr>
      <vt:lpstr> Hand-To-Face Gesture</vt:lpstr>
      <vt:lpstr> Hand-To-Face Gesture</vt:lpstr>
      <vt:lpstr> Hand-To-Face Gesture</vt:lpstr>
      <vt:lpstr> Eyes</vt:lpstr>
      <vt:lpstr> Standard Leg-Cross Position</vt:lpstr>
      <vt:lpstr> Leg-Lock Position</vt:lpstr>
      <vt:lpstr> Standing Leg Cross Gestures</vt:lpstr>
      <vt:lpstr> Mirroring</vt:lpstr>
      <vt:lpstr> Space Proximities(Proxemics)</vt:lpstr>
      <vt:lpstr>Voice (Paralanguage)</vt:lpstr>
      <vt:lpstr>NEGOTIATIONS WITH OTHERS</vt:lpstr>
      <vt:lpstr>Freud' s personality structure</vt:lpstr>
      <vt:lpstr>PPT topics – 10-15 slides</vt:lpstr>
      <vt:lpstr>PPT topics – 10 slides – 10 minutes</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NON-VERBAL COMMUNICATION</dc:title>
  <dc:creator>El-Hmoudová Dagmar</dc:creator>
  <cp:lastModifiedBy>Uživatel systému Windows</cp:lastModifiedBy>
  <cp:revision>65</cp:revision>
  <dcterms:created xsi:type="dcterms:W3CDTF">2019-11-05T07:27:57Z</dcterms:created>
  <dcterms:modified xsi:type="dcterms:W3CDTF">2021-10-19T17:57:33Z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0x01010041CDF908E9FA4A43A0A2508A95924389</vt:lpwstr>
  </property>
</Properties>
</file>