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Jištění a lezení prvolezce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výstupu v pozici prvolezce a jeho činnost na jistícím stanovišti.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Partner-</a:t>
            </a:r>
            <a:r>
              <a:rPr lang="cs-CZ" dirty="0" err="1" smtClean="0"/>
              <a:t>check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Navázání v pozici prvolezce.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</a:t>
            </a:r>
            <a:r>
              <a:rPr lang="cs-CZ" dirty="0" smtClean="0"/>
              <a:t>jistícího (</a:t>
            </a:r>
            <a:r>
              <a:rPr lang="cs-CZ" dirty="0" err="1" smtClean="0"/>
              <a:t>stichtova</a:t>
            </a:r>
            <a:r>
              <a:rPr lang="cs-CZ" dirty="0" smtClean="0"/>
              <a:t> brzda, </a:t>
            </a:r>
            <a:r>
              <a:rPr lang="cs-CZ" dirty="0" err="1" smtClean="0"/>
              <a:t>půllodní</a:t>
            </a:r>
            <a:r>
              <a:rPr lang="cs-CZ" dirty="0" smtClean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mtClean="0"/>
              <a:t>Činnost </a:t>
            </a:r>
            <a:r>
              <a:rPr lang="cs-CZ" dirty="0"/>
              <a:t>na jistícím stanovišti – </a:t>
            </a:r>
            <a:r>
              <a:rPr lang="cs-CZ" dirty="0" smtClean="0"/>
              <a:t>přelézání a střídání rolí.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BCA85C-B9FD-4062-B606-77B9BFD5F3B9}"/>
</file>

<file path=customXml/itemProps2.xml><?xml version="1.0" encoding="utf-8"?>
<ds:datastoreItem xmlns:ds="http://schemas.openxmlformats.org/officeDocument/2006/customXml" ds:itemID="{5691BE63-7964-4918-8765-A5DE871AD69E}"/>
</file>

<file path=customXml/itemProps3.xml><?xml version="1.0" encoding="utf-8"?>
<ds:datastoreItem xmlns:ds="http://schemas.openxmlformats.org/officeDocument/2006/customXml" ds:itemID="{D6E637ED-94BB-4A64-BE35-593A9814C2C7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245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31</cp:revision>
  <dcterms:modified xsi:type="dcterms:W3CDTF">2021-12-13T20:22:08Z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