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2" r:id="rId10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90"/>
  </p:normalViewPr>
  <p:slideViewPr>
    <p:cSldViewPr>
      <p:cViewPr varScale="1">
        <p:scale>
          <a:sx n="103" d="100"/>
          <a:sy n="103" d="100"/>
        </p:scale>
        <p:origin x="1576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9F5DB0ED-C029-C392-7FD9-18B84EC25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522CE813-EC65-1A39-5D28-8BA02E86E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DF695E6A-5C26-E892-DA60-47E946EBC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58F9C3C8-41E0-1B44-0852-426B300AC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E4A97CE9-9CD8-C4A4-692F-22303E381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B43C28ED-3A3A-103D-69EB-03502043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98B02E56-C810-B950-7C98-9F5F313F6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AC0BCA32-C669-F00C-86F4-A54032371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0DD0FDC5-F748-F5D8-9F41-F2F348C1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DDBC9928-DD0E-D4EB-43F8-167C9D52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31429127-9091-E11E-3271-4474FC06A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235DA6F7-E5EA-5B75-5341-B7783B8EC74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6DDF8C80-24DE-70E5-0403-601BD9F60A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FABF0167-F8D2-3C86-49C3-3408F11DD5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A9F4F92C-A582-2BE1-E4F5-6573AFA26EA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6BA57314-0100-BC8A-CDC5-D1B3C81A185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78E36F8E-CDC2-4A00-5CC3-0BE443B478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CAF1F2-7BCD-0D46-AE9A-B57D6B46A2E1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E8641780-9571-119F-FE23-5D2D39A2AC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78E20E-DA55-7846-BC25-9E0D87E0AE37}" type="slidenum">
              <a:rPr lang="de-CH" altLang="de-CZ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8ACF20A3-F1C5-1577-E493-90435CC08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86D81645-BDBB-7A18-94A8-701B96EB3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7">
            <a:extLst>
              <a:ext uri="{FF2B5EF4-FFF2-40B4-BE49-F238E27FC236}">
                <a16:creationId xmlns:a16="http://schemas.microsoft.com/office/drawing/2014/main" id="{045508F1-6BB8-7F8F-A9BB-F36F7E60E4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89D4D8-A32E-9F40-8BEA-F4508607E3C1}" type="slidenum">
              <a:rPr lang="de-CH" altLang="de-CZ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CCAF01EA-30F8-EC14-7410-03426A9FF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45D2048C-739D-DB50-4D52-D472467CA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1F3205-E18B-45B6-702D-2FDCF482EE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60B32C-F303-7D3F-C544-854A82F5A2A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83AD6-9905-3939-D211-CA35CAB4D52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405AD-9ECE-574E-8FE8-E1B67602A24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77776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CEEAE5-2020-52FC-AB6B-AB39336237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AE333-B01F-08CC-1F9F-9B2CEE32BFB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B4416-76D9-C5FE-3613-5AB0D53EE4D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CC4D-5761-CF4E-AAED-C4E5AA483D78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35462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2EF5F-D46C-56E2-0B70-5687906CBC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CDF8A-660A-BEFD-5B4F-9EAC91C0B4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CE35DA-2E20-6555-C10F-5E3D14DA25C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C357-F905-244D-865D-8F52482E4A98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8571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88C10D-940F-12EA-5E74-7BF6DD64FA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F26865-D076-2F34-B4F0-A7AC2CBBF44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060E9B-783E-3BA5-9833-F54BA5CB3E5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EF4C-BAB2-A64B-BCB8-349F6FB378C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23854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E076B5-3A0D-D2F1-E999-164F8B7B6A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DA550-F1DF-E454-36D9-34D4C7EA579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B7217-8829-5E84-11F5-CCA502180AB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D40CD-6560-754B-9B46-A18B1632C5F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38618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BC374D-593B-0276-E79B-93EBB2580B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29D2-B3EE-FB4F-618F-6FAA0FFBBAF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17EF3-AEA9-3716-1133-CB2788C6306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78171-E1B0-4740-9475-C94AEB4E34A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0929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1B042DE-33CD-A181-B696-D4073F791AD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C6BF14-23FB-F483-22EB-B9CE77553F1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5B34CB-4A3F-8417-7B5D-C82E8FD5ED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73F74-ADEE-5B4D-9CAC-3698D97BCDA3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51423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6CFDE93-6DCF-620B-42EF-328D9AA1E6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778D847-75E0-FE92-F5D3-2C6A366056E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C540B18-2B5D-12FD-1EFA-4D80F96045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EADF-5607-C244-A0F9-E103B74884DF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244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11A0CBA-9EE2-47D4-78A2-478A07512B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CC0C45-C3DD-076C-E1DA-D156BB3B83C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15639-BDD5-6608-1C33-6B8FA71909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12659-21FA-3344-8745-7D48A6B76CD1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93854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2C859DC-08FA-492A-6609-97B732C494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D7541E-4BC2-A8F8-9B6A-6DEAE2C249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E10F4D-4272-48CE-405A-8EC0B6A028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6E4F4-73E2-5B44-BBE7-4A396B60F568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46138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2C1017-BCA8-BF28-9E9D-94E41E4036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6D0AB6-89A3-EF14-ED8F-87268C6341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AA8F068-4B2F-B8B9-4822-D6F7A89FF5B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2827-524A-6F4A-B836-8CA40DDAA8D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49245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602803-3125-0EE5-A0BB-5494A39CDD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4233B96-C17C-5EFE-1B21-04BBBC54784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DC25C83-ECED-CE47-47F6-633373883B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304F-0546-5242-A46A-46398AE14CB6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99243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D84A2DC-DD39-1F4E-646C-9270FD0CD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2BB34B2-8545-6872-2F6B-9759563B7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D239AB1-554A-9026-D56D-A8635BEC98C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C9B136-E974-AE3C-D01B-4799EA89DDD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DC612D-9572-1330-4846-7F1DD046B0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FC24FC-0DBF-EF44-800A-05C462297EA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F14A5253-C9F3-8EFC-E89B-65BAF35F9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CZ">
                <a:latin typeface="Times New Roman" panose="02020603050405020304" pitchFamily="18" charset="0"/>
              </a:rPr>
              <a:t>Lexikologie a slovotvorba ruštiny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D84D12E-6EC0-7602-53F0-FD4B93C858B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Grafik 7">
            <a:extLst>
              <a:ext uri="{FF2B5EF4-FFF2-40B4-BE49-F238E27FC236}">
                <a16:creationId xmlns:a16="http://schemas.microsoft.com/office/drawing/2014/main" id="{144158AE-5844-E3D7-4CA4-38959C37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709738"/>
            <a:ext cx="746125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4">
            <a:extLst>
              <a:ext uri="{FF2B5EF4-FFF2-40B4-BE49-F238E27FC236}">
                <a16:creationId xmlns:a16="http://schemas.microsoft.com/office/drawing/2014/main" id="{598AB46F-A74F-01D1-EF75-F2CBA011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341438"/>
            <a:ext cx="756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rafik 4">
            <a:extLst>
              <a:ext uri="{FF2B5EF4-FFF2-40B4-BE49-F238E27FC236}">
                <a16:creationId xmlns:a16="http://schemas.microsoft.com/office/drawing/2014/main" id="{40F8EC40-7E8E-C4C3-BBC2-AF882C2ED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100806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Grafik 4">
            <a:extLst>
              <a:ext uri="{FF2B5EF4-FFF2-40B4-BE49-F238E27FC236}">
                <a16:creationId xmlns:a16="http://schemas.microsoft.com/office/drawing/2014/main" id="{A844005E-F483-E8BF-2138-9DF81D24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0"/>
            <a:ext cx="53879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rafik 2">
            <a:extLst>
              <a:ext uri="{FF2B5EF4-FFF2-40B4-BE49-F238E27FC236}">
                <a16:creationId xmlns:a16="http://schemas.microsoft.com/office/drawing/2014/main" id="{64DFAB01-7108-0889-0D51-69B17451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0"/>
            <a:ext cx="53879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Grafik 2">
            <a:extLst>
              <a:ext uri="{FF2B5EF4-FFF2-40B4-BE49-F238E27FC236}">
                <a16:creationId xmlns:a16="http://schemas.microsoft.com/office/drawing/2014/main" id="{4FC39B8D-7B83-25D1-3F12-A1653772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0"/>
            <a:ext cx="53879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nhaltsplatzhalter 2">
            <a:extLst>
              <a:ext uri="{FF2B5EF4-FFF2-40B4-BE49-F238E27FC236}">
                <a16:creationId xmlns:a16="http://schemas.microsoft.com/office/drawing/2014/main" id="{13D794E3-3A63-A06A-CE0B-60E51D9A48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466725"/>
            <a:ext cx="9051925" cy="6842125"/>
          </a:xfrm>
        </p:spPr>
        <p:txBody>
          <a:bodyPr/>
          <a:lstStyle/>
          <a:p>
            <a:r>
              <a:rPr lang="ru-RU" altLang="de-CZ" sz="2800">
                <a:latin typeface="Times New Roman" panose="02020603050405020304" pitchFamily="18" charset="0"/>
              </a:rPr>
              <a:t>Черт</a:t>
            </a:r>
            <a:endParaRPr lang="de-CZ" altLang="de-CZ" sz="2800">
              <a:latin typeface="Times New Roman" panose="02020603050405020304" pitchFamily="18" charset="0"/>
            </a:endParaRPr>
          </a:p>
          <a:p>
            <a:r>
              <a:rPr lang="ru-RU" altLang="de-CZ" sz="2800">
                <a:latin typeface="Times New Roman" panose="02020603050405020304" pitchFamily="18" charset="0"/>
              </a:rPr>
              <a:t>Чёрт</a:t>
            </a:r>
            <a:endParaRPr lang="de-CZ" altLang="de-CZ" sz="2800">
              <a:latin typeface="Times New Roman" panose="02020603050405020304" pitchFamily="18" charset="0"/>
            </a:endParaRPr>
          </a:p>
          <a:p>
            <a:r>
              <a:rPr lang="ru-RU" altLang="de-CZ" sz="2800" i="1">
                <a:latin typeface="Times New Roman" panose="02020603050405020304" pitchFamily="18" charset="0"/>
              </a:rPr>
              <a:t>м.</a:t>
            </a:r>
            <a:endParaRPr lang="de-CZ" altLang="de-CZ" sz="2800">
              <a:latin typeface="Times New Roman" panose="02020603050405020304" pitchFamily="18" charset="0"/>
            </a:endParaRPr>
          </a:p>
          <a:p>
            <a:r>
              <a:rPr lang="ru-RU" altLang="de-CZ" sz="2800">
                <a:latin typeface="Times New Roman" panose="02020603050405020304" pitchFamily="18" charset="0"/>
              </a:rPr>
              <a:t>Сверхъестественное - в религиозном представлении - существо, олицетворяющее собою злой дух, злое начало мира; Дьявол, Сатана (</a:t>
            </a:r>
            <a:r>
              <a:rPr lang="ru-RU" altLang="de-CZ" sz="2800" i="1">
                <a:latin typeface="Times New Roman" panose="02020603050405020304" pitchFamily="18" charset="0"/>
              </a:rPr>
              <a:t>обычно в образе человека, но с рогами, хвостом и копытами</a:t>
            </a:r>
            <a:r>
              <a:rPr lang="ru-RU" altLang="de-CZ" sz="2800">
                <a:latin typeface="Times New Roman" panose="02020603050405020304" pitchFamily="18" charset="0"/>
              </a:rPr>
              <a:t>).</a:t>
            </a:r>
            <a:endParaRPr lang="de-CZ" altLang="de-CZ" sz="2800">
              <a:latin typeface="Times New Roman" panose="02020603050405020304" pitchFamily="18" charset="0"/>
            </a:endParaRPr>
          </a:p>
          <a:p>
            <a:r>
              <a:rPr lang="ru-RU" altLang="de-CZ" sz="2800">
                <a:latin typeface="Times New Roman" panose="02020603050405020304" pitchFamily="18" charset="0"/>
              </a:rPr>
              <a:t> </a:t>
            </a:r>
            <a:endParaRPr lang="de-CZ" altLang="de-CZ" sz="2800">
              <a:latin typeface="Times New Roman" panose="02020603050405020304" pitchFamily="18" charset="0"/>
            </a:endParaRPr>
          </a:p>
          <a:p>
            <a:r>
              <a:rPr lang="ru-RU" altLang="de-CZ" sz="2800">
                <a:latin typeface="Times New Roman" panose="02020603050405020304" pitchFamily="18" charset="0"/>
              </a:rPr>
              <a:t>Толковый словарь Ефремовой. Т. Ф. Ефремова. 2000.</a:t>
            </a:r>
            <a:endParaRPr lang="de-CZ" altLang="de-CZ" sz="2800">
              <a:latin typeface="Times New Roman" panose="02020603050405020304" pitchFamily="18" charset="0"/>
            </a:endParaRPr>
          </a:p>
          <a:p>
            <a:r>
              <a:rPr lang="cs-CZ" altLang="de-CZ" i="1"/>
              <a:t> </a:t>
            </a:r>
            <a:endParaRPr lang="de-CZ" altLang="de-CZ"/>
          </a:p>
          <a:p>
            <a:endParaRPr lang="de-CZ" altLang="de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rafik 3">
            <a:extLst>
              <a:ext uri="{FF2B5EF4-FFF2-40B4-BE49-F238E27FC236}">
                <a16:creationId xmlns:a16="http://schemas.microsoft.com/office/drawing/2014/main" id="{381753D0-7D0C-EA0D-0C2A-208F3052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900113"/>
            <a:ext cx="100806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Macintosh PowerPoint</Application>
  <PresentationFormat>Benutzerdefiniert</PresentationFormat>
  <Paragraphs>11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Office-Design</vt:lpstr>
      <vt:lpstr>Lexikologie a slovotvorba ruštiny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236</cp:revision>
  <cp:lastPrinted>1601-01-01T00:00:00Z</cp:lastPrinted>
  <dcterms:created xsi:type="dcterms:W3CDTF">2012-10-11T18:59:19Z</dcterms:created>
  <dcterms:modified xsi:type="dcterms:W3CDTF">2024-02-22T20:55:18Z</dcterms:modified>
</cp:coreProperties>
</file>