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97" r:id="rId4"/>
    <p:sldId id="294" r:id="rId5"/>
    <p:sldId id="257" r:id="rId6"/>
    <p:sldId id="295" r:id="rId7"/>
    <p:sldId id="258" r:id="rId8"/>
    <p:sldId id="259" r:id="rId9"/>
    <p:sldId id="260" r:id="rId10"/>
    <p:sldId id="261" r:id="rId11"/>
    <p:sldId id="301" r:id="rId12"/>
    <p:sldId id="262" r:id="rId13"/>
    <p:sldId id="263" r:id="rId14"/>
    <p:sldId id="264" r:id="rId15"/>
    <p:sldId id="272" r:id="rId16"/>
    <p:sldId id="270" r:id="rId17"/>
    <p:sldId id="265" r:id="rId18"/>
    <p:sldId id="273" r:id="rId19"/>
    <p:sldId id="266" r:id="rId20"/>
    <p:sldId id="267" r:id="rId21"/>
    <p:sldId id="268" r:id="rId22"/>
    <p:sldId id="269" r:id="rId23"/>
    <p:sldId id="298" r:id="rId24"/>
    <p:sldId id="299" r:id="rId25"/>
    <p:sldId id="293" r:id="rId26"/>
    <p:sldId id="291" r:id="rId27"/>
    <p:sldId id="275" r:id="rId28"/>
    <p:sldId id="290" r:id="rId29"/>
    <p:sldId id="292" r:id="rId30"/>
    <p:sldId id="285" r:id="rId31"/>
    <p:sldId id="286" r:id="rId32"/>
    <p:sldId id="271" r:id="rId33"/>
    <p:sldId id="274" r:id="rId34"/>
    <p:sldId id="277" r:id="rId35"/>
    <p:sldId id="278" r:id="rId36"/>
    <p:sldId id="302" r:id="rId37"/>
    <p:sldId id="279" r:id="rId38"/>
    <p:sldId id="280" r:id="rId39"/>
    <p:sldId id="281" r:id="rId40"/>
    <p:sldId id="282" r:id="rId41"/>
    <p:sldId id="283" r:id="rId42"/>
    <p:sldId id="303" r:id="rId43"/>
    <p:sldId id="304" r:id="rId44"/>
    <p:sldId id="305" r:id="rId45"/>
    <p:sldId id="306" r:id="rId46"/>
    <p:sldId id="288" r:id="rId4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86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Capek" userId="10232db6-3b84-4086-bcb2-312852bbf3c8" providerId="ADAL" clId="{A788F1A3-7074-480D-B8DB-B24D51FA9109}"/>
    <pc:docChg chg="undo custSel addSld delSld modSld">
      <pc:chgData name="Jakub Capek" userId="10232db6-3b84-4086-bcb2-312852bbf3c8" providerId="ADAL" clId="{A788F1A3-7074-480D-B8DB-B24D51FA9109}" dt="2023-03-15T15:42:22.279" v="4190" actId="20577"/>
      <pc:docMkLst>
        <pc:docMk/>
      </pc:docMkLst>
      <pc:sldChg chg="modSp mod">
        <pc:chgData name="Jakub Capek" userId="10232db6-3b84-4086-bcb2-312852bbf3c8" providerId="ADAL" clId="{A788F1A3-7074-480D-B8DB-B24D51FA9109}" dt="2023-03-14T13:31:29.363" v="449" actId="20577"/>
        <pc:sldMkLst>
          <pc:docMk/>
          <pc:sldMk cId="1682637056" sldId="256"/>
        </pc:sldMkLst>
        <pc:spChg chg="mod">
          <ac:chgData name="Jakub Capek" userId="10232db6-3b84-4086-bcb2-312852bbf3c8" providerId="ADAL" clId="{A788F1A3-7074-480D-B8DB-B24D51FA9109}" dt="2023-03-14T13:31:29.363" v="449" actId="20577"/>
          <ac:spMkLst>
            <pc:docMk/>
            <pc:sldMk cId="1682637056" sldId="256"/>
            <ac:spMk id="2" creationId="{FFC9AEDE-ACBB-4083-9653-62EFF02E26BF}"/>
          </ac:spMkLst>
        </pc:spChg>
      </pc:sldChg>
      <pc:sldChg chg="addSp modSp mod setBg">
        <pc:chgData name="Jakub Capek" userId="10232db6-3b84-4086-bcb2-312852bbf3c8" providerId="ADAL" clId="{A788F1A3-7074-480D-B8DB-B24D51FA9109}" dt="2023-03-15T15:16:55.002" v="3633" actId="26606"/>
        <pc:sldMkLst>
          <pc:docMk/>
          <pc:sldMk cId="4165707557" sldId="258"/>
        </pc:sldMkLst>
        <pc:spChg chg="mod">
          <ac:chgData name="Jakub Capek" userId="10232db6-3b84-4086-bcb2-312852bbf3c8" providerId="ADAL" clId="{A788F1A3-7074-480D-B8DB-B24D51FA9109}" dt="2023-03-15T15:16:55.002" v="3633" actId="26606"/>
          <ac:spMkLst>
            <pc:docMk/>
            <pc:sldMk cId="4165707557" sldId="258"/>
            <ac:spMk id="2" creationId="{8409C492-2782-4AB0-9693-A40BC23F735E}"/>
          </ac:spMkLst>
        </pc:spChg>
        <pc:spChg chg="mod">
          <ac:chgData name="Jakub Capek" userId="10232db6-3b84-4086-bcb2-312852bbf3c8" providerId="ADAL" clId="{A788F1A3-7074-480D-B8DB-B24D51FA9109}" dt="2023-03-15T15:16:55.002" v="3633" actId="26606"/>
          <ac:spMkLst>
            <pc:docMk/>
            <pc:sldMk cId="4165707557" sldId="258"/>
            <ac:spMk id="3" creationId="{254E1793-4DBC-4B34-99F9-855A7E456FE6}"/>
          </ac:spMkLst>
        </pc:spChg>
        <pc:spChg chg="add">
          <ac:chgData name="Jakub Capek" userId="10232db6-3b84-4086-bcb2-312852bbf3c8" providerId="ADAL" clId="{A788F1A3-7074-480D-B8DB-B24D51FA9109}" dt="2023-03-15T15:16:55.002" v="3633" actId="26606"/>
          <ac:spMkLst>
            <pc:docMk/>
            <pc:sldMk cId="4165707557" sldId="258"/>
            <ac:spMk id="8" creationId="{B6CDA21F-E7AF-4C75-8395-33F58D5B0E45}"/>
          </ac:spMkLst>
        </pc:spChg>
        <pc:spChg chg="add">
          <ac:chgData name="Jakub Capek" userId="10232db6-3b84-4086-bcb2-312852bbf3c8" providerId="ADAL" clId="{A788F1A3-7074-480D-B8DB-B24D51FA9109}" dt="2023-03-15T15:16:55.002" v="3633" actId="26606"/>
          <ac:spMkLst>
            <pc:docMk/>
            <pc:sldMk cId="4165707557" sldId="258"/>
            <ac:spMk id="15" creationId="{D5B0017B-2ECA-49AF-B397-DC140825DF8D}"/>
          </ac:spMkLst>
        </pc:spChg>
        <pc:grpChg chg="add">
          <ac:chgData name="Jakub Capek" userId="10232db6-3b84-4086-bcb2-312852bbf3c8" providerId="ADAL" clId="{A788F1A3-7074-480D-B8DB-B24D51FA9109}" dt="2023-03-15T15:16:55.002" v="3633" actId="26606"/>
          <ac:grpSpMkLst>
            <pc:docMk/>
            <pc:sldMk cId="4165707557" sldId="258"/>
            <ac:grpSpMk id="10" creationId="{AE1C45F0-260A-458C-96ED-C1F6D2151219}"/>
          </ac:grpSpMkLst>
        </pc:grpChg>
        <pc:cxnChg chg="add">
          <ac:chgData name="Jakub Capek" userId="10232db6-3b84-4086-bcb2-312852bbf3c8" providerId="ADAL" clId="{A788F1A3-7074-480D-B8DB-B24D51FA9109}" dt="2023-03-15T15:16:55.002" v="3633" actId="26606"/>
          <ac:cxnSpMkLst>
            <pc:docMk/>
            <pc:sldMk cId="4165707557" sldId="258"/>
            <ac:cxnSpMk id="17" creationId="{6CF1BAF6-AD41-4082-B212-8A1F9A2E8779}"/>
          </ac:cxnSpMkLst>
        </pc:cxnChg>
      </pc:sldChg>
      <pc:sldChg chg="addSp modSp new mod setBg">
        <pc:chgData name="Jakub Capek" userId="10232db6-3b84-4086-bcb2-312852bbf3c8" providerId="ADAL" clId="{A788F1A3-7074-480D-B8DB-B24D51FA9109}" dt="2023-03-15T15:17:25.838" v="3643" actId="403"/>
        <pc:sldMkLst>
          <pc:docMk/>
          <pc:sldMk cId="3142467091" sldId="259"/>
        </pc:sldMkLst>
        <pc:spChg chg="mod">
          <ac:chgData name="Jakub Capek" userId="10232db6-3b84-4086-bcb2-312852bbf3c8" providerId="ADAL" clId="{A788F1A3-7074-480D-B8DB-B24D51FA9109}" dt="2023-03-15T15:17:06.556" v="3635" actId="26606"/>
          <ac:spMkLst>
            <pc:docMk/>
            <pc:sldMk cId="3142467091" sldId="259"/>
            <ac:spMk id="2" creationId="{4F917617-0CC3-46F5-9735-B1F3005627D9}"/>
          </ac:spMkLst>
        </pc:spChg>
        <pc:spChg chg="mod">
          <ac:chgData name="Jakub Capek" userId="10232db6-3b84-4086-bcb2-312852bbf3c8" providerId="ADAL" clId="{A788F1A3-7074-480D-B8DB-B24D51FA9109}" dt="2023-03-15T15:17:25.838" v="3643" actId="403"/>
          <ac:spMkLst>
            <pc:docMk/>
            <pc:sldMk cId="3142467091" sldId="259"/>
            <ac:spMk id="3" creationId="{AFA5FCE5-BC72-41EA-9A3E-FB1FF813663E}"/>
          </ac:spMkLst>
        </pc:spChg>
        <pc:spChg chg="add">
          <ac:chgData name="Jakub Capek" userId="10232db6-3b84-4086-bcb2-312852bbf3c8" providerId="ADAL" clId="{A788F1A3-7074-480D-B8DB-B24D51FA9109}" dt="2023-03-15T15:17:06.556" v="3635" actId="26606"/>
          <ac:spMkLst>
            <pc:docMk/>
            <pc:sldMk cId="3142467091" sldId="259"/>
            <ac:spMk id="8" creationId="{B6CDA21F-E7AF-4C75-8395-33F58D5B0E45}"/>
          </ac:spMkLst>
        </pc:spChg>
        <pc:spChg chg="add">
          <ac:chgData name="Jakub Capek" userId="10232db6-3b84-4086-bcb2-312852bbf3c8" providerId="ADAL" clId="{A788F1A3-7074-480D-B8DB-B24D51FA9109}" dt="2023-03-15T15:17:06.556" v="3635" actId="26606"/>
          <ac:spMkLst>
            <pc:docMk/>
            <pc:sldMk cId="3142467091" sldId="259"/>
            <ac:spMk id="15" creationId="{D5B0017B-2ECA-49AF-B397-DC140825DF8D}"/>
          </ac:spMkLst>
        </pc:spChg>
        <pc:grpChg chg="add">
          <ac:chgData name="Jakub Capek" userId="10232db6-3b84-4086-bcb2-312852bbf3c8" providerId="ADAL" clId="{A788F1A3-7074-480D-B8DB-B24D51FA9109}" dt="2023-03-15T15:17:06.556" v="3635" actId="26606"/>
          <ac:grpSpMkLst>
            <pc:docMk/>
            <pc:sldMk cId="3142467091" sldId="259"/>
            <ac:grpSpMk id="10" creationId="{AE1C45F0-260A-458C-96ED-C1F6D2151219}"/>
          </ac:grpSpMkLst>
        </pc:grpChg>
        <pc:cxnChg chg="add">
          <ac:chgData name="Jakub Capek" userId="10232db6-3b84-4086-bcb2-312852bbf3c8" providerId="ADAL" clId="{A788F1A3-7074-480D-B8DB-B24D51FA9109}" dt="2023-03-15T15:17:06.556" v="3635" actId="26606"/>
          <ac:cxnSpMkLst>
            <pc:docMk/>
            <pc:sldMk cId="3142467091" sldId="259"/>
            <ac:cxnSpMk id="17" creationId="{6CF1BAF6-AD41-4082-B212-8A1F9A2E8779}"/>
          </ac:cxnSpMkLst>
        </pc:cxnChg>
      </pc:sldChg>
      <pc:sldChg chg="addSp modSp new mod setBg">
        <pc:chgData name="Jakub Capek" userId="10232db6-3b84-4086-bcb2-312852bbf3c8" providerId="ADAL" clId="{A788F1A3-7074-480D-B8DB-B24D51FA9109}" dt="2023-03-15T15:17:53.939" v="3648" actId="403"/>
        <pc:sldMkLst>
          <pc:docMk/>
          <pc:sldMk cId="2373190485" sldId="260"/>
        </pc:sldMkLst>
        <pc:spChg chg="mod">
          <ac:chgData name="Jakub Capek" userId="10232db6-3b84-4086-bcb2-312852bbf3c8" providerId="ADAL" clId="{A788F1A3-7074-480D-B8DB-B24D51FA9109}" dt="2023-03-15T15:17:43.669" v="3645" actId="26606"/>
          <ac:spMkLst>
            <pc:docMk/>
            <pc:sldMk cId="2373190485" sldId="260"/>
            <ac:spMk id="2" creationId="{445C64F5-C8B4-4382-A4A4-6FF2CB22750E}"/>
          </ac:spMkLst>
        </pc:spChg>
        <pc:spChg chg="mod">
          <ac:chgData name="Jakub Capek" userId="10232db6-3b84-4086-bcb2-312852bbf3c8" providerId="ADAL" clId="{A788F1A3-7074-480D-B8DB-B24D51FA9109}" dt="2023-03-15T15:17:53.939" v="3648" actId="403"/>
          <ac:spMkLst>
            <pc:docMk/>
            <pc:sldMk cId="2373190485" sldId="260"/>
            <ac:spMk id="3" creationId="{1A5BEB1A-F566-4BFF-8399-13BA5C2DC44E}"/>
          </ac:spMkLst>
        </pc:spChg>
        <pc:spChg chg="add">
          <ac:chgData name="Jakub Capek" userId="10232db6-3b84-4086-bcb2-312852bbf3c8" providerId="ADAL" clId="{A788F1A3-7074-480D-B8DB-B24D51FA9109}" dt="2023-03-15T15:17:43.669" v="3645" actId="26606"/>
          <ac:spMkLst>
            <pc:docMk/>
            <pc:sldMk cId="2373190485" sldId="260"/>
            <ac:spMk id="8" creationId="{DAF1966E-FD40-4A4A-B61B-C4DF7FA05F06}"/>
          </ac:spMkLst>
        </pc:spChg>
        <pc:spChg chg="add">
          <ac:chgData name="Jakub Capek" userId="10232db6-3b84-4086-bcb2-312852bbf3c8" providerId="ADAL" clId="{A788F1A3-7074-480D-B8DB-B24D51FA9109}" dt="2023-03-15T15:17:43.669" v="3645" actId="26606"/>
          <ac:spMkLst>
            <pc:docMk/>
            <pc:sldMk cId="2373190485" sldId="260"/>
            <ac:spMk id="10" creationId="{047BFA19-D45E-416B-A404-7AF2F3F27017}"/>
          </ac:spMkLst>
        </pc:spChg>
        <pc:spChg chg="add">
          <ac:chgData name="Jakub Capek" userId="10232db6-3b84-4086-bcb2-312852bbf3c8" providerId="ADAL" clId="{A788F1A3-7074-480D-B8DB-B24D51FA9109}" dt="2023-03-15T15:17:43.669" v="3645" actId="26606"/>
          <ac:spMkLst>
            <pc:docMk/>
            <pc:sldMk cId="2373190485" sldId="260"/>
            <ac:spMk id="12" creationId="{8E0105E7-23DB-4CF2-8258-FF47C7620F6E}"/>
          </ac:spMkLst>
        </pc:spChg>
        <pc:spChg chg="add">
          <ac:chgData name="Jakub Capek" userId="10232db6-3b84-4086-bcb2-312852bbf3c8" providerId="ADAL" clId="{A788F1A3-7074-480D-B8DB-B24D51FA9109}" dt="2023-03-15T15:17:43.669" v="3645" actId="26606"/>
          <ac:spMkLst>
            <pc:docMk/>
            <pc:sldMk cId="2373190485" sldId="260"/>
            <ac:spMk id="14" creationId="{074B4F7D-14B2-478B-8BF5-01E4E0C5D263}"/>
          </ac:spMkLst>
        </pc:spChg>
      </pc:sldChg>
      <pc:sldChg chg="addSp modSp new mod setBg">
        <pc:chgData name="Jakub Capek" userId="10232db6-3b84-4086-bcb2-312852bbf3c8" providerId="ADAL" clId="{A788F1A3-7074-480D-B8DB-B24D51FA9109}" dt="2023-03-15T15:18:28.496" v="3702" actId="403"/>
        <pc:sldMkLst>
          <pc:docMk/>
          <pc:sldMk cId="1573472457" sldId="261"/>
        </pc:sldMkLst>
        <pc:spChg chg="mod">
          <ac:chgData name="Jakub Capek" userId="10232db6-3b84-4086-bcb2-312852bbf3c8" providerId="ADAL" clId="{A788F1A3-7074-480D-B8DB-B24D51FA9109}" dt="2023-03-15T15:18:24.032" v="3701" actId="26606"/>
          <ac:spMkLst>
            <pc:docMk/>
            <pc:sldMk cId="1573472457" sldId="261"/>
            <ac:spMk id="2" creationId="{27FCE4E8-EE47-4204-B6B5-E42006053623}"/>
          </ac:spMkLst>
        </pc:spChg>
        <pc:spChg chg="mod">
          <ac:chgData name="Jakub Capek" userId="10232db6-3b84-4086-bcb2-312852bbf3c8" providerId="ADAL" clId="{A788F1A3-7074-480D-B8DB-B24D51FA9109}" dt="2023-03-15T15:18:28.496" v="3702" actId="403"/>
          <ac:spMkLst>
            <pc:docMk/>
            <pc:sldMk cId="1573472457" sldId="261"/>
            <ac:spMk id="3" creationId="{9E44169B-ACC2-4573-8B8D-85BD910523BF}"/>
          </ac:spMkLst>
        </pc:spChg>
        <pc:spChg chg="add">
          <ac:chgData name="Jakub Capek" userId="10232db6-3b84-4086-bcb2-312852bbf3c8" providerId="ADAL" clId="{A788F1A3-7074-480D-B8DB-B24D51FA9109}" dt="2023-03-15T15:18:24.032" v="3701" actId="26606"/>
          <ac:spMkLst>
            <pc:docMk/>
            <pc:sldMk cId="1573472457" sldId="261"/>
            <ac:spMk id="3079" creationId="{058A14AF-9FB5-4CC7-BA35-E8E85D3EDF0E}"/>
          </ac:spMkLst>
        </pc:spChg>
        <pc:spChg chg="add">
          <ac:chgData name="Jakub Capek" userId="10232db6-3b84-4086-bcb2-312852bbf3c8" providerId="ADAL" clId="{A788F1A3-7074-480D-B8DB-B24D51FA9109}" dt="2023-03-15T15:18:24.032" v="3701" actId="26606"/>
          <ac:spMkLst>
            <pc:docMk/>
            <pc:sldMk cId="1573472457" sldId="261"/>
            <ac:spMk id="3081" creationId="{3A9A4357-BD1D-4622-A4FE-766E6AB8DE84}"/>
          </ac:spMkLst>
        </pc:spChg>
        <pc:spChg chg="add">
          <ac:chgData name="Jakub Capek" userId="10232db6-3b84-4086-bcb2-312852bbf3c8" providerId="ADAL" clId="{A788F1A3-7074-480D-B8DB-B24D51FA9109}" dt="2023-03-15T15:18:24.032" v="3701" actId="26606"/>
          <ac:spMkLst>
            <pc:docMk/>
            <pc:sldMk cId="1573472457" sldId="261"/>
            <ac:spMk id="3083" creationId="{E659831F-0D9A-4C63-9EBB-8435B85A440F}"/>
          </ac:spMkLst>
        </pc:spChg>
        <pc:spChg chg="add">
          <ac:chgData name="Jakub Capek" userId="10232db6-3b84-4086-bcb2-312852bbf3c8" providerId="ADAL" clId="{A788F1A3-7074-480D-B8DB-B24D51FA9109}" dt="2023-03-15T15:18:24.032" v="3701" actId="26606"/>
          <ac:spMkLst>
            <pc:docMk/>
            <pc:sldMk cId="1573472457" sldId="261"/>
            <ac:spMk id="3085" creationId="{E6995CE5-F890-4ABA-82A2-26507CE8D2A3}"/>
          </ac:spMkLst>
        </pc:spChg>
        <pc:picChg chg="add mod">
          <ac:chgData name="Jakub Capek" userId="10232db6-3b84-4086-bcb2-312852bbf3c8" providerId="ADAL" clId="{A788F1A3-7074-480D-B8DB-B24D51FA9109}" dt="2023-03-15T15:18:24.032" v="3701" actId="26606"/>
          <ac:picMkLst>
            <pc:docMk/>
            <pc:sldMk cId="1573472457" sldId="261"/>
            <ac:picMk id="3074" creationId="{DA630A88-F65F-4C6A-9071-E28BF8B29CF4}"/>
          </ac:picMkLst>
        </pc:picChg>
      </pc:sldChg>
      <pc:sldChg chg="addSp modSp new mod setBg setClrOvrMap">
        <pc:chgData name="Jakub Capek" userId="10232db6-3b84-4086-bcb2-312852bbf3c8" providerId="ADAL" clId="{A788F1A3-7074-480D-B8DB-B24D51FA9109}" dt="2023-03-15T09:01:16.100" v="1653" actId="790"/>
        <pc:sldMkLst>
          <pc:docMk/>
          <pc:sldMk cId="3096392651" sldId="262"/>
        </pc:sldMkLst>
        <pc:spChg chg="mod">
          <ac:chgData name="Jakub Capek" userId="10232db6-3b84-4086-bcb2-312852bbf3c8" providerId="ADAL" clId="{A788F1A3-7074-480D-B8DB-B24D51FA9109}" dt="2023-03-14T13:44:10.942" v="843" actId="26606"/>
          <ac:spMkLst>
            <pc:docMk/>
            <pc:sldMk cId="3096392651" sldId="262"/>
            <ac:spMk id="2" creationId="{A5DEC8F2-CB87-405B-BB16-DA03C4A59E56}"/>
          </ac:spMkLst>
        </pc:spChg>
        <pc:spChg chg="mod">
          <ac:chgData name="Jakub Capek" userId="10232db6-3b84-4086-bcb2-312852bbf3c8" providerId="ADAL" clId="{A788F1A3-7074-480D-B8DB-B24D51FA9109}" dt="2023-03-15T09:01:16.100" v="1653" actId="790"/>
          <ac:spMkLst>
            <pc:docMk/>
            <pc:sldMk cId="3096392651" sldId="262"/>
            <ac:spMk id="3" creationId="{4CBBFC9B-F520-4C78-A4B1-C43BF79A0FED}"/>
          </ac:spMkLst>
        </pc:spChg>
        <pc:spChg chg="add">
          <ac:chgData name="Jakub Capek" userId="10232db6-3b84-4086-bcb2-312852bbf3c8" providerId="ADAL" clId="{A788F1A3-7074-480D-B8DB-B24D51FA9109}" dt="2023-03-14T13:44:10.942" v="843" actId="26606"/>
          <ac:spMkLst>
            <pc:docMk/>
            <pc:sldMk cId="3096392651" sldId="262"/>
            <ac:spMk id="2055" creationId="{9228552E-C8B1-4A80-8448-0787CE0FC704}"/>
          </ac:spMkLst>
        </pc:spChg>
        <pc:picChg chg="add mod ord">
          <ac:chgData name="Jakub Capek" userId="10232db6-3b84-4086-bcb2-312852bbf3c8" providerId="ADAL" clId="{A788F1A3-7074-480D-B8DB-B24D51FA9109}" dt="2023-03-14T13:44:10.942" v="843" actId="26606"/>
          <ac:picMkLst>
            <pc:docMk/>
            <pc:sldMk cId="3096392651" sldId="262"/>
            <ac:picMk id="2050" creationId="{EFF25F1B-7C7F-47E6-B484-770C668EE070}"/>
          </ac:picMkLst>
        </pc:picChg>
      </pc:sldChg>
      <pc:sldChg chg="addSp modSp new mod setBg setClrOvrMap">
        <pc:chgData name="Jakub Capek" userId="10232db6-3b84-4086-bcb2-312852bbf3c8" providerId="ADAL" clId="{A788F1A3-7074-480D-B8DB-B24D51FA9109}" dt="2023-03-15T15:24:20.076" v="3809" actId="20577"/>
        <pc:sldMkLst>
          <pc:docMk/>
          <pc:sldMk cId="1891015481" sldId="263"/>
        </pc:sldMkLst>
        <pc:spChg chg="mod">
          <ac:chgData name="Jakub Capek" userId="10232db6-3b84-4086-bcb2-312852bbf3c8" providerId="ADAL" clId="{A788F1A3-7074-480D-B8DB-B24D51FA9109}" dt="2023-03-14T13:44:29.129" v="846" actId="26606"/>
          <ac:spMkLst>
            <pc:docMk/>
            <pc:sldMk cId="1891015481" sldId="263"/>
            <ac:spMk id="2" creationId="{65E23BB2-8E7B-4EB0-9655-44D3D25645AB}"/>
          </ac:spMkLst>
        </pc:spChg>
        <pc:spChg chg="mod">
          <ac:chgData name="Jakub Capek" userId="10232db6-3b84-4086-bcb2-312852bbf3c8" providerId="ADAL" clId="{A788F1A3-7074-480D-B8DB-B24D51FA9109}" dt="2023-03-15T15:24:20.076" v="3809" actId="20577"/>
          <ac:spMkLst>
            <pc:docMk/>
            <pc:sldMk cId="1891015481" sldId="263"/>
            <ac:spMk id="3" creationId="{D9939C62-132C-4334-BD37-F214C2514DDD}"/>
          </ac:spMkLst>
        </pc:spChg>
        <pc:spChg chg="add">
          <ac:chgData name="Jakub Capek" userId="10232db6-3b84-4086-bcb2-312852bbf3c8" providerId="ADAL" clId="{A788F1A3-7074-480D-B8DB-B24D51FA9109}" dt="2023-03-14T13:44:29.129" v="846" actId="26606"/>
          <ac:spMkLst>
            <pc:docMk/>
            <pc:sldMk cId="1891015481" sldId="263"/>
            <ac:spMk id="9" creationId="{9228552E-C8B1-4A80-8448-0787CE0FC704}"/>
          </ac:spMkLst>
        </pc:spChg>
        <pc:picChg chg="add mod ord">
          <ac:chgData name="Jakub Capek" userId="10232db6-3b84-4086-bcb2-312852bbf3c8" providerId="ADAL" clId="{A788F1A3-7074-480D-B8DB-B24D51FA9109}" dt="2023-03-14T13:44:29.129" v="846" actId="26606"/>
          <ac:picMkLst>
            <pc:docMk/>
            <pc:sldMk cId="1891015481" sldId="263"/>
            <ac:picMk id="4" creationId="{4E185707-AF38-442B-AFAD-E6C5E3DCB2C6}"/>
          </ac:picMkLst>
        </pc:picChg>
      </pc:sldChg>
      <pc:sldChg chg="addSp delSp modSp new mod setBg setClrOvrMap">
        <pc:chgData name="Jakub Capek" userId="10232db6-3b84-4086-bcb2-312852bbf3c8" providerId="ADAL" clId="{A788F1A3-7074-480D-B8DB-B24D51FA9109}" dt="2023-03-15T15:20:01.055" v="3713" actId="404"/>
        <pc:sldMkLst>
          <pc:docMk/>
          <pc:sldMk cId="1231440786" sldId="264"/>
        </pc:sldMkLst>
        <pc:spChg chg="mod">
          <ac:chgData name="Jakub Capek" userId="10232db6-3b84-4086-bcb2-312852bbf3c8" providerId="ADAL" clId="{A788F1A3-7074-480D-B8DB-B24D51FA9109}" dt="2023-03-14T13:59:27.170" v="1109" actId="26606"/>
          <ac:spMkLst>
            <pc:docMk/>
            <pc:sldMk cId="1231440786" sldId="264"/>
            <ac:spMk id="2" creationId="{8F12BA1F-E218-4D87-8C3A-5D04D30DF046}"/>
          </ac:spMkLst>
        </pc:spChg>
        <pc:spChg chg="mod">
          <ac:chgData name="Jakub Capek" userId="10232db6-3b84-4086-bcb2-312852bbf3c8" providerId="ADAL" clId="{A788F1A3-7074-480D-B8DB-B24D51FA9109}" dt="2023-03-15T15:20:01.055" v="3713" actId="404"/>
          <ac:spMkLst>
            <pc:docMk/>
            <pc:sldMk cId="1231440786" sldId="264"/>
            <ac:spMk id="3" creationId="{5F22B271-5AA6-4D84-9818-11B16FE0F9DF}"/>
          </ac:spMkLst>
        </pc:spChg>
        <pc:spChg chg="add del">
          <ac:chgData name="Jakub Capek" userId="10232db6-3b84-4086-bcb2-312852bbf3c8" providerId="ADAL" clId="{A788F1A3-7074-480D-B8DB-B24D51FA9109}" dt="2023-03-14T13:59:27.170" v="1109" actId="26606"/>
          <ac:spMkLst>
            <pc:docMk/>
            <pc:sldMk cId="1231440786" sldId="264"/>
            <ac:spMk id="5127" creationId="{96CF2A2B-0745-440C-9224-C5C6A0A4286F}"/>
          </ac:spMkLst>
        </pc:spChg>
        <pc:spChg chg="add del">
          <ac:chgData name="Jakub Capek" userId="10232db6-3b84-4086-bcb2-312852bbf3c8" providerId="ADAL" clId="{A788F1A3-7074-480D-B8DB-B24D51FA9109}" dt="2023-03-14T13:59:27.170" v="1109" actId="26606"/>
          <ac:spMkLst>
            <pc:docMk/>
            <pc:sldMk cId="1231440786" sldId="264"/>
            <ac:spMk id="5129" creationId="{75BE6D6B-84C9-4D2B-97EB-773B7369EF82}"/>
          </ac:spMkLst>
        </pc:spChg>
        <pc:spChg chg="add">
          <ac:chgData name="Jakub Capek" userId="10232db6-3b84-4086-bcb2-312852bbf3c8" providerId="ADAL" clId="{A788F1A3-7074-480D-B8DB-B24D51FA9109}" dt="2023-03-14T13:59:27.170" v="1109" actId="26606"/>
          <ac:spMkLst>
            <pc:docMk/>
            <pc:sldMk cId="1231440786" sldId="264"/>
            <ac:spMk id="5134" creationId="{9228552E-C8B1-4A80-8448-0787CE0FC704}"/>
          </ac:spMkLst>
        </pc:spChg>
        <pc:picChg chg="add mod ord">
          <ac:chgData name="Jakub Capek" userId="10232db6-3b84-4086-bcb2-312852bbf3c8" providerId="ADAL" clId="{A788F1A3-7074-480D-B8DB-B24D51FA9109}" dt="2023-03-14T13:59:27.170" v="1109" actId="26606"/>
          <ac:picMkLst>
            <pc:docMk/>
            <pc:sldMk cId="1231440786" sldId="264"/>
            <ac:picMk id="5122" creationId="{1B450588-6DC7-4219-9015-E70EC456724E}"/>
          </ac:picMkLst>
        </pc:picChg>
      </pc:sldChg>
      <pc:sldChg chg="addSp delSp modSp new mod setBg setClrOvrMap">
        <pc:chgData name="Jakub Capek" userId="10232db6-3b84-4086-bcb2-312852bbf3c8" providerId="ADAL" clId="{A788F1A3-7074-480D-B8DB-B24D51FA9109}" dt="2023-03-15T15:20:54.302" v="3737" actId="20577"/>
        <pc:sldMkLst>
          <pc:docMk/>
          <pc:sldMk cId="4157287263" sldId="265"/>
        </pc:sldMkLst>
        <pc:spChg chg="mod">
          <ac:chgData name="Jakub Capek" userId="10232db6-3b84-4086-bcb2-312852bbf3c8" providerId="ADAL" clId="{A788F1A3-7074-480D-B8DB-B24D51FA9109}" dt="2023-03-14T13:59:24.034" v="1108" actId="26606"/>
          <ac:spMkLst>
            <pc:docMk/>
            <pc:sldMk cId="4157287263" sldId="265"/>
            <ac:spMk id="2" creationId="{698791D1-B057-4EAD-8D7D-1C206C9B4E7A}"/>
          </ac:spMkLst>
        </pc:spChg>
        <pc:spChg chg="mod">
          <ac:chgData name="Jakub Capek" userId="10232db6-3b84-4086-bcb2-312852bbf3c8" providerId="ADAL" clId="{A788F1A3-7074-480D-B8DB-B24D51FA9109}" dt="2023-03-15T15:20:54.302" v="3737" actId="20577"/>
          <ac:spMkLst>
            <pc:docMk/>
            <pc:sldMk cId="4157287263" sldId="265"/>
            <ac:spMk id="3" creationId="{E42ECF61-C751-4D39-837A-B7B630CBB81F}"/>
          </ac:spMkLst>
        </pc:spChg>
        <pc:spChg chg="add del">
          <ac:chgData name="Jakub Capek" userId="10232db6-3b84-4086-bcb2-312852bbf3c8" providerId="ADAL" clId="{A788F1A3-7074-480D-B8DB-B24D51FA9109}" dt="2023-03-14T13:59:24.034" v="1108" actId="26606"/>
          <ac:spMkLst>
            <pc:docMk/>
            <pc:sldMk cId="4157287263" sldId="265"/>
            <ac:spMk id="6151" creationId="{96CF2A2B-0745-440C-9224-C5C6A0A4286F}"/>
          </ac:spMkLst>
        </pc:spChg>
        <pc:spChg chg="add del">
          <ac:chgData name="Jakub Capek" userId="10232db6-3b84-4086-bcb2-312852bbf3c8" providerId="ADAL" clId="{A788F1A3-7074-480D-B8DB-B24D51FA9109}" dt="2023-03-14T13:59:24.034" v="1108" actId="26606"/>
          <ac:spMkLst>
            <pc:docMk/>
            <pc:sldMk cId="4157287263" sldId="265"/>
            <ac:spMk id="6153" creationId="{75BE6D6B-84C9-4D2B-97EB-773B7369EF82}"/>
          </ac:spMkLst>
        </pc:spChg>
        <pc:spChg chg="add del">
          <ac:chgData name="Jakub Capek" userId="10232db6-3b84-4086-bcb2-312852bbf3c8" providerId="ADAL" clId="{A788F1A3-7074-480D-B8DB-B24D51FA9109}" dt="2023-03-14T13:59:23.995" v="1107" actId="26606"/>
          <ac:spMkLst>
            <pc:docMk/>
            <pc:sldMk cId="4157287263" sldId="265"/>
            <ac:spMk id="6158" creationId="{1A9F7B4E-B03D-4F64-BE33-00D074458D45}"/>
          </ac:spMkLst>
        </pc:spChg>
        <pc:spChg chg="add del">
          <ac:chgData name="Jakub Capek" userId="10232db6-3b84-4086-bcb2-312852bbf3c8" providerId="ADAL" clId="{A788F1A3-7074-480D-B8DB-B24D51FA9109}" dt="2023-03-14T13:59:23.995" v="1107" actId="26606"/>
          <ac:spMkLst>
            <pc:docMk/>
            <pc:sldMk cId="4157287263" sldId="265"/>
            <ac:spMk id="6160" creationId="{7E2BE7F7-CA89-4002-ACCE-A478AEA24F5E}"/>
          </ac:spMkLst>
        </pc:spChg>
        <pc:spChg chg="add">
          <ac:chgData name="Jakub Capek" userId="10232db6-3b84-4086-bcb2-312852bbf3c8" providerId="ADAL" clId="{A788F1A3-7074-480D-B8DB-B24D51FA9109}" dt="2023-03-14T13:59:24.034" v="1108" actId="26606"/>
          <ac:spMkLst>
            <pc:docMk/>
            <pc:sldMk cId="4157287263" sldId="265"/>
            <ac:spMk id="6162" creationId="{9228552E-C8B1-4A80-8448-0787CE0FC704}"/>
          </ac:spMkLst>
        </pc:spChg>
        <pc:picChg chg="add mod ord">
          <ac:chgData name="Jakub Capek" userId="10232db6-3b84-4086-bcb2-312852bbf3c8" providerId="ADAL" clId="{A788F1A3-7074-480D-B8DB-B24D51FA9109}" dt="2023-03-14T13:59:24.034" v="1108" actId="26606"/>
          <ac:picMkLst>
            <pc:docMk/>
            <pc:sldMk cId="4157287263" sldId="265"/>
            <ac:picMk id="6146" creationId="{39E376FB-71CE-471F-81B3-499007C98FE4}"/>
          </ac:picMkLst>
        </pc:picChg>
      </pc:sldChg>
      <pc:sldChg chg="addSp delSp modSp new mod setBg setClrOvrMap">
        <pc:chgData name="Jakub Capek" userId="10232db6-3b84-4086-bcb2-312852bbf3c8" providerId="ADAL" clId="{A788F1A3-7074-480D-B8DB-B24D51FA9109}" dt="2023-03-15T15:23:56.078" v="3766" actId="20577"/>
        <pc:sldMkLst>
          <pc:docMk/>
          <pc:sldMk cId="1875084634" sldId="266"/>
        </pc:sldMkLst>
        <pc:spChg chg="mod">
          <ac:chgData name="Jakub Capek" userId="10232db6-3b84-4086-bcb2-312852bbf3c8" providerId="ADAL" clId="{A788F1A3-7074-480D-B8DB-B24D51FA9109}" dt="2023-03-14T13:59:17.317" v="1105" actId="26606"/>
          <ac:spMkLst>
            <pc:docMk/>
            <pc:sldMk cId="1875084634" sldId="266"/>
            <ac:spMk id="2" creationId="{8539E352-281C-415A-B239-97ABBA0F7416}"/>
          </ac:spMkLst>
        </pc:spChg>
        <pc:spChg chg="mod">
          <ac:chgData name="Jakub Capek" userId="10232db6-3b84-4086-bcb2-312852bbf3c8" providerId="ADAL" clId="{A788F1A3-7074-480D-B8DB-B24D51FA9109}" dt="2023-03-15T15:23:56.078" v="3766" actId="20577"/>
          <ac:spMkLst>
            <pc:docMk/>
            <pc:sldMk cId="1875084634" sldId="266"/>
            <ac:spMk id="3" creationId="{B82BDBA7-9AC0-4F7C-8E9A-01E0D4E26574}"/>
          </ac:spMkLst>
        </pc:spChg>
        <pc:spChg chg="add del">
          <ac:chgData name="Jakub Capek" userId="10232db6-3b84-4086-bcb2-312852bbf3c8" providerId="ADAL" clId="{A788F1A3-7074-480D-B8DB-B24D51FA9109}" dt="2023-03-14T13:56:26.314" v="1064" actId="22"/>
          <ac:spMkLst>
            <pc:docMk/>
            <pc:sldMk cId="1875084634" sldId="266"/>
            <ac:spMk id="6" creationId="{647A2F4A-73D5-4F73-B846-9EABD50B1233}"/>
          </ac:spMkLst>
        </pc:spChg>
        <pc:spChg chg="add del">
          <ac:chgData name="Jakub Capek" userId="10232db6-3b84-4086-bcb2-312852bbf3c8" providerId="ADAL" clId="{A788F1A3-7074-480D-B8DB-B24D51FA9109}" dt="2023-03-14T13:59:17.302" v="1104" actId="26606"/>
          <ac:spMkLst>
            <pc:docMk/>
            <pc:sldMk cId="1875084634" sldId="266"/>
            <ac:spMk id="12" creationId="{96CF2A2B-0745-440C-9224-C5C6A0A4286F}"/>
          </ac:spMkLst>
        </pc:spChg>
        <pc:spChg chg="add del">
          <ac:chgData name="Jakub Capek" userId="10232db6-3b84-4086-bcb2-312852bbf3c8" providerId="ADAL" clId="{A788F1A3-7074-480D-B8DB-B24D51FA9109}" dt="2023-03-14T13:59:17.302" v="1104" actId="26606"/>
          <ac:spMkLst>
            <pc:docMk/>
            <pc:sldMk cId="1875084634" sldId="266"/>
            <ac:spMk id="14" creationId="{75BE6D6B-84C9-4D2B-97EB-773B7369EF82}"/>
          </ac:spMkLst>
        </pc:spChg>
        <pc:spChg chg="add">
          <ac:chgData name="Jakub Capek" userId="10232db6-3b84-4086-bcb2-312852bbf3c8" providerId="ADAL" clId="{A788F1A3-7074-480D-B8DB-B24D51FA9109}" dt="2023-03-14T13:59:17.317" v="1105" actId="26606"/>
          <ac:spMkLst>
            <pc:docMk/>
            <pc:sldMk cId="1875084634" sldId="266"/>
            <ac:spMk id="16" creationId="{9228552E-C8B1-4A80-8448-0787CE0FC704}"/>
          </ac:spMkLst>
        </pc:spChg>
        <pc:picChg chg="add mod ord">
          <ac:chgData name="Jakub Capek" userId="10232db6-3b84-4086-bcb2-312852bbf3c8" providerId="ADAL" clId="{A788F1A3-7074-480D-B8DB-B24D51FA9109}" dt="2023-03-14T13:59:17.317" v="1105" actId="26606"/>
          <ac:picMkLst>
            <pc:docMk/>
            <pc:sldMk cId="1875084634" sldId="266"/>
            <ac:picMk id="7" creationId="{8103AE61-E53F-4018-A7EF-D38AE615C631}"/>
          </ac:picMkLst>
        </pc:picChg>
        <pc:picChg chg="add del">
          <ac:chgData name="Jakub Capek" userId="10232db6-3b84-4086-bcb2-312852bbf3c8" providerId="ADAL" clId="{A788F1A3-7074-480D-B8DB-B24D51FA9109}" dt="2023-03-14T13:56:27.876" v="1065" actId="21"/>
          <ac:picMkLst>
            <pc:docMk/>
            <pc:sldMk cId="1875084634" sldId="266"/>
            <ac:picMk id="7170" creationId="{C9F08039-57C5-4C2B-A649-3BAFDD503BE1}"/>
          </ac:picMkLst>
        </pc:picChg>
      </pc:sldChg>
      <pc:sldChg chg="addSp modSp new mod setBg setClrOvrMap">
        <pc:chgData name="Jakub Capek" userId="10232db6-3b84-4086-bcb2-312852bbf3c8" providerId="ADAL" clId="{A788F1A3-7074-480D-B8DB-B24D51FA9109}" dt="2023-03-15T15:32:07.144" v="3831" actId="113"/>
        <pc:sldMkLst>
          <pc:docMk/>
          <pc:sldMk cId="52498978" sldId="267"/>
        </pc:sldMkLst>
        <pc:spChg chg="mod">
          <ac:chgData name="Jakub Capek" userId="10232db6-3b84-4086-bcb2-312852bbf3c8" providerId="ADAL" clId="{A788F1A3-7074-480D-B8DB-B24D51FA9109}" dt="2023-03-14T14:02:33.678" v="1146" actId="26606"/>
          <ac:spMkLst>
            <pc:docMk/>
            <pc:sldMk cId="52498978" sldId="267"/>
            <ac:spMk id="2" creationId="{FBC532A0-034D-4A91-BF74-F1609F6C4F29}"/>
          </ac:spMkLst>
        </pc:spChg>
        <pc:spChg chg="mod">
          <ac:chgData name="Jakub Capek" userId="10232db6-3b84-4086-bcb2-312852bbf3c8" providerId="ADAL" clId="{A788F1A3-7074-480D-B8DB-B24D51FA9109}" dt="2023-03-15T15:32:07.144" v="3831" actId="113"/>
          <ac:spMkLst>
            <pc:docMk/>
            <pc:sldMk cId="52498978" sldId="267"/>
            <ac:spMk id="3" creationId="{1306C5A5-3197-464D-BBB9-8AB5C2DA8CDD}"/>
          </ac:spMkLst>
        </pc:spChg>
        <pc:spChg chg="add">
          <ac:chgData name="Jakub Capek" userId="10232db6-3b84-4086-bcb2-312852bbf3c8" providerId="ADAL" clId="{A788F1A3-7074-480D-B8DB-B24D51FA9109}" dt="2023-03-14T14:02:33.678" v="1146" actId="26606"/>
          <ac:spMkLst>
            <pc:docMk/>
            <pc:sldMk cId="52498978" sldId="267"/>
            <ac:spMk id="8199" creationId="{9228552E-C8B1-4A80-8448-0787CE0FC704}"/>
          </ac:spMkLst>
        </pc:spChg>
        <pc:picChg chg="add mod ord">
          <ac:chgData name="Jakub Capek" userId="10232db6-3b84-4086-bcb2-312852bbf3c8" providerId="ADAL" clId="{A788F1A3-7074-480D-B8DB-B24D51FA9109}" dt="2023-03-14T14:02:33.678" v="1146" actId="26606"/>
          <ac:picMkLst>
            <pc:docMk/>
            <pc:sldMk cId="52498978" sldId="267"/>
            <ac:picMk id="8194" creationId="{7E5AFA5B-0DEA-4542-9F7A-CC91B063846E}"/>
          </ac:picMkLst>
        </pc:picChg>
      </pc:sldChg>
      <pc:sldChg chg="addSp modSp new mod setBg setClrOvrMap">
        <pc:chgData name="Jakub Capek" userId="10232db6-3b84-4086-bcb2-312852bbf3c8" providerId="ADAL" clId="{A788F1A3-7074-480D-B8DB-B24D51FA9109}" dt="2023-03-15T15:32:10.326" v="3832" actId="113"/>
        <pc:sldMkLst>
          <pc:docMk/>
          <pc:sldMk cId="1331063554" sldId="268"/>
        </pc:sldMkLst>
        <pc:spChg chg="mod">
          <ac:chgData name="Jakub Capek" userId="10232db6-3b84-4086-bcb2-312852bbf3c8" providerId="ADAL" clId="{A788F1A3-7074-480D-B8DB-B24D51FA9109}" dt="2023-03-14T14:10:44.205" v="1205" actId="26606"/>
          <ac:spMkLst>
            <pc:docMk/>
            <pc:sldMk cId="1331063554" sldId="268"/>
            <ac:spMk id="2" creationId="{550B68E7-26A0-4A55-85C4-2B2F434FE23D}"/>
          </ac:spMkLst>
        </pc:spChg>
        <pc:spChg chg="mod">
          <ac:chgData name="Jakub Capek" userId="10232db6-3b84-4086-bcb2-312852bbf3c8" providerId="ADAL" clId="{A788F1A3-7074-480D-B8DB-B24D51FA9109}" dt="2023-03-15T15:32:10.326" v="3832" actId="113"/>
          <ac:spMkLst>
            <pc:docMk/>
            <pc:sldMk cId="1331063554" sldId="268"/>
            <ac:spMk id="3" creationId="{44285BCB-0832-4E73-9037-847099149759}"/>
          </ac:spMkLst>
        </pc:spChg>
        <pc:spChg chg="add">
          <ac:chgData name="Jakub Capek" userId="10232db6-3b84-4086-bcb2-312852bbf3c8" providerId="ADAL" clId="{A788F1A3-7074-480D-B8DB-B24D51FA9109}" dt="2023-03-14T14:10:44.205" v="1205" actId="26606"/>
          <ac:spMkLst>
            <pc:docMk/>
            <pc:sldMk cId="1331063554" sldId="268"/>
            <ac:spMk id="9223" creationId="{9228552E-C8B1-4A80-8448-0787CE0FC704}"/>
          </ac:spMkLst>
        </pc:spChg>
        <pc:picChg chg="add mod ord">
          <ac:chgData name="Jakub Capek" userId="10232db6-3b84-4086-bcb2-312852bbf3c8" providerId="ADAL" clId="{A788F1A3-7074-480D-B8DB-B24D51FA9109}" dt="2023-03-14T14:10:44.205" v="1205" actId="26606"/>
          <ac:picMkLst>
            <pc:docMk/>
            <pc:sldMk cId="1331063554" sldId="268"/>
            <ac:picMk id="9218" creationId="{2D4C248F-7E93-4781-A681-1449BDE86989}"/>
          </ac:picMkLst>
        </pc:picChg>
      </pc:sldChg>
      <pc:sldChg chg="addSp modSp new mod setBg setClrOvrMap">
        <pc:chgData name="Jakub Capek" userId="10232db6-3b84-4086-bcb2-312852bbf3c8" providerId="ADAL" clId="{A788F1A3-7074-480D-B8DB-B24D51FA9109}" dt="2023-03-15T15:33:59.097" v="3927" actId="20577"/>
        <pc:sldMkLst>
          <pc:docMk/>
          <pc:sldMk cId="4196882635" sldId="269"/>
        </pc:sldMkLst>
        <pc:spChg chg="mod">
          <ac:chgData name="Jakub Capek" userId="10232db6-3b84-4086-bcb2-312852bbf3c8" providerId="ADAL" clId="{A788F1A3-7074-480D-B8DB-B24D51FA9109}" dt="2023-03-14T14:19:24.349" v="1381" actId="26606"/>
          <ac:spMkLst>
            <pc:docMk/>
            <pc:sldMk cId="4196882635" sldId="269"/>
            <ac:spMk id="2" creationId="{3E9163F6-223E-40DA-9F56-FBD9E63AAB32}"/>
          </ac:spMkLst>
        </pc:spChg>
        <pc:spChg chg="mod">
          <ac:chgData name="Jakub Capek" userId="10232db6-3b84-4086-bcb2-312852bbf3c8" providerId="ADAL" clId="{A788F1A3-7074-480D-B8DB-B24D51FA9109}" dt="2023-03-15T15:33:59.097" v="3927" actId="20577"/>
          <ac:spMkLst>
            <pc:docMk/>
            <pc:sldMk cId="4196882635" sldId="269"/>
            <ac:spMk id="3" creationId="{C8905C3B-D9AF-4F01-9BD1-4AF88555E58B}"/>
          </ac:spMkLst>
        </pc:spChg>
        <pc:spChg chg="add">
          <ac:chgData name="Jakub Capek" userId="10232db6-3b84-4086-bcb2-312852bbf3c8" providerId="ADAL" clId="{A788F1A3-7074-480D-B8DB-B24D51FA9109}" dt="2023-03-14T14:19:24.349" v="1381" actId="26606"/>
          <ac:spMkLst>
            <pc:docMk/>
            <pc:sldMk cId="4196882635" sldId="269"/>
            <ac:spMk id="10247" creationId="{9228552E-C8B1-4A80-8448-0787CE0FC704}"/>
          </ac:spMkLst>
        </pc:spChg>
        <pc:picChg chg="add mod ord">
          <ac:chgData name="Jakub Capek" userId="10232db6-3b84-4086-bcb2-312852bbf3c8" providerId="ADAL" clId="{A788F1A3-7074-480D-B8DB-B24D51FA9109}" dt="2023-03-14T14:19:24.349" v="1381" actId="26606"/>
          <ac:picMkLst>
            <pc:docMk/>
            <pc:sldMk cId="4196882635" sldId="269"/>
            <ac:picMk id="10242" creationId="{F85170EA-C075-4A67-B680-69683FD0A7DC}"/>
          </ac:picMkLst>
        </pc:picChg>
      </pc:sldChg>
      <pc:sldChg chg="addSp modSp new mod setBg setClrOvrMap">
        <pc:chgData name="Jakub Capek" userId="10232db6-3b84-4086-bcb2-312852bbf3c8" providerId="ADAL" clId="{A788F1A3-7074-480D-B8DB-B24D51FA9109}" dt="2023-03-15T15:23:58.905" v="3768" actId="20577"/>
        <pc:sldMkLst>
          <pc:docMk/>
          <pc:sldMk cId="4274722533" sldId="270"/>
        </pc:sldMkLst>
        <pc:spChg chg="mod">
          <ac:chgData name="Jakub Capek" userId="10232db6-3b84-4086-bcb2-312852bbf3c8" providerId="ADAL" clId="{A788F1A3-7074-480D-B8DB-B24D51FA9109}" dt="2023-03-15T08:30:24.154" v="1493" actId="26606"/>
          <ac:spMkLst>
            <pc:docMk/>
            <pc:sldMk cId="4274722533" sldId="270"/>
            <ac:spMk id="2" creationId="{6DC59DA7-101B-414D-8F07-8DB1F83530C8}"/>
          </ac:spMkLst>
        </pc:spChg>
        <pc:spChg chg="mod">
          <ac:chgData name="Jakub Capek" userId="10232db6-3b84-4086-bcb2-312852bbf3c8" providerId="ADAL" clId="{A788F1A3-7074-480D-B8DB-B24D51FA9109}" dt="2023-03-15T15:23:58.905" v="3768" actId="20577"/>
          <ac:spMkLst>
            <pc:docMk/>
            <pc:sldMk cId="4274722533" sldId="270"/>
            <ac:spMk id="3" creationId="{9CAB17B7-75C4-4FE0-B97C-6D022A2BAFB7}"/>
          </ac:spMkLst>
        </pc:spChg>
        <pc:spChg chg="add">
          <ac:chgData name="Jakub Capek" userId="10232db6-3b84-4086-bcb2-312852bbf3c8" providerId="ADAL" clId="{A788F1A3-7074-480D-B8DB-B24D51FA9109}" dt="2023-03-15T08:30:24.154" v="1493" actId="26606"/>
          <ac:spMkLst>
            <pc:docMk/>
            <pc:sldMk cId="4274722533" sldId="270"/>
            <ac:spMk id="1031" creationId="{9228552E-C8B1-4A80-8448-0787CE0FC704}"/>
          </ac:spMkLst>
        </pc:spChg>
        <pc:picChg chg="add mod ord">
          <ac:chgData name="Jakub Capek" userId="10232db6-3b84-4086-bcb2-312852bbf3c8" providerId="ADAL" clId="{A788F1A3-7074-480D-B8DB-B24D51FA9109}" dt="2023-03-15T08:30:24.154" v="1493" actId="26606"/>
          <ac:picMkLst>
            <pc:docMk/>
            <pc:sldMk cId="4274722533" sldId="270"/>
            <ac:picMk id="1026" creationId="{8C079264-5D59-4319-BF90-57012AE94B0C}"/>
          </ac:picMkLst>
        </pc:picChg>
      </pc:sldChg>
      <pc:sldChg chg="addSp modSp new mod setBg">
        <pc:chgData name="Jakub Capek" userId="10232db6-3b84-4086-bcb2-312852bbf3c8" providerId="ADAL" clId="{A788F1A3-7074-480D-B8DB-B24D51FA9109}" dt="2023-03-15T12:06:27.113" v="2088" actId="403"/>
        <pc:sldMkLst>
          <pc:docMk/>
          <pc:sldMk cId="2826054774" sldId="271"/>
        </pc:sldMkLst>
        <pc:spChg chg="mod">
          <ac:chgData name="Jakub Capek" userId="10232db6-3b84-4086-bcb2-312852bbf3c8" providerId="ADAL" clId="{A788F1A3-7074-480D-B8DB-B24D51FA9109}" dt="2023-03-15T12:06:27.113" v="2088" actId="403"/>
          <ac:spMkLst>
            <pc:docMk/>
            <pc:sldMk cId="2826054774" sldId="271"/>
            <ac:spMk id="2" creationId="{AEF67982-D925-4944-8A5D-9859D599C897}"/>
          </ac:spMkLst>
        </pc:spChg>
        <pc:spChg chg="mod">
          <ac:chgData name="Jakub Capek" userId="10232db6-3b84-4086-bcb2-312852bbf3c8" providerId="ADAL" clId="{A788F1A3-7074-480D-B8DB-B24D51FA9109}" dt="2023-03-15T12:06:15.713" v="2078" actId="26606"/>
          <ac:spMkLst>
            <pc:docMk/>
            <pc:sldMk cId="2826054774" sldId="271"/>
            <ac:spMk id="3" creationId="{94A2F632-3F99-49CF-BA16-E3259314787A}"/>
          </ac:spMkLst>
        </pc:spChg>
        <pc:spChg chg="add">
          <ac:chgData name="Jakub Capek" userId="10232db6-3b84-4086-bcb2-312852bbf3c8" providerId="ADAL" clId="{A788F1A3-7074-480D-B8DB-B24D51FA9109}" dt="2023-03-15T12:06:15.713" v="2078" actId="26606"/>
          <ac:spMkLst>
            <pc:docMk/>
            <pc:sldMk cId="2826054774" sldId="271"/>
            <ac:spMk id="8" creationId="{B6CDA21F-E7AF-4C75-8395-33F58D5B0E45}"/>
          </ac:spMkLst>
        </pc:spChg>
        <pc:spChg chg="add">
          <ac:chgData name="Jakub Capek" userId="10232db6-3b84-4086-bcb2-312852bbf3c8" providerId="ADAL" clId="{A788F1A3-7074-480D-B8DB-B24D51FA9109}" dt="2023-03-15T12:06:15.713" v="2078" actId="26606"/>
          <ac:spMkLst>
            <pc:docMk/>
            <pc:sldMk cId="2826054774" sldId="271"/>
            <ac:spMk id="15" creationId="{D5B0017B-2ECA-49AF-B397-DC140825DF8D}"/>
          </ac:spMkLst>
        </pc:spChg>
        <pc:grpChg chg="add">
          <ac:chgData name="Jakub Capek" userId="10232db6-3b84-4086-bcb2-312852bbf3c8" providerId="ADAL" clId="{A788F1A3-7074-480D-B8DB-B24D51FA9109}" dt="2023-03-15T12:06:15.713" v="2078" actId="26606"/>
          <ac:grpSpMkLst>
            <pc:docMk/>
            <pc:sldMk cId="2826054774" sldId="271"/>
            <ac:grpSpMk id="10" creationId="{AE1C45F0-260A-458C-96ED-C1F6D2151219}"/>
          </ac:grpSpMkLst>
        </pc:grpChg>
        <pc:cxnChg chg="add">
          <ac:chgData name="Jakub Capek" userId="10232db6-3b84-4086-bcb2-312852bbf3c8" providerId="ADAL" clId="{A788F1A3-7074-480D-B8DB-B24D51FA9109}" dt="2023-03-15T12:06:15.713" v="2078" actId="26606"/>
          <ac:cxnSpMkLst>
            <pc:docMk/>
            <pc:sldMk cId="2826054774" sldId="271"/>
            <ac:cxnSpMk id="17" creationId="{6CF1BAF6-AD41-4082-B212-8A1F9A2E8779}"/>
          </ac:cxnSpMkLst>
        </pc:cxnChg>
      </pc:sldChg>
      <pc:sldChg chg="addSp delSp modSp new mod setBg">
        <pc:chgData name="Jakub Capek" userId="10232db6-3b84-4086-bcb2-312852bbf3c8" providerId="ADAL" clId="{A788F1A3-7074-480D-B8DB-B24D51FA9109}" dt="2023-03-15T10:21:08.657" v="1980" actId="478"/>
        <pc:sldMkLst>
          <pc:docMk/>
          <pc:sldMk cId="892445157" sldId="272"/>
        </pc:sldMkLst>
        <pc:spChg chg="del">
          <ac:chgData name="Jakub Capek" userId="10232db6-3b84-4086-bcb2-312852bbf3c8" providerId="ADAL" clId="{A788F1A3-7074-480D-B8DB-B24D51FA9109}" dt="2023-03-15T10:17:16.297" v="1960" actId="26606"/>
          <ac:spMkLst>
            <pc:docMk/>
            <pc:sldMk cId="892445157" sldId="272"/>
            <ac:spMk id="2" creationId="{3A212F79-5930-4616-BAB5-39E0BA6E34EB}"/>
          </ac:spMkLst>
        </pc:spChg>
        <pc:spChg chg="del">
          <ac:chgData name="Jakub Capek" userId="10232db6-3b84-4086-bcb2-312852bbf3c8" providerId="ADAL" clId="{A788F1A3-7074-480D-B8DB-B24D51FA9109}" dt="2023-03-15T10:17:16.297" v="1960" actId="26606"/>
          <ac:spMkLst>
            <pc:docMk/>
            <pc:sldMk cId="892445157" sldId="272"/>
            <ac:spMk id="3" creationId="{B875DDCD-52FD-40A7-825F-7EE5D139B960}"/>
          </ac:spMkLst>
        </pc:spChg>
        <pc:spChg chg="add del mod">
          <ac:chgData name="Jakub Capek" userId="10232db6-3b84-4086-bcb2-312852bbf3c8" providerId="ADAL" clId="{A788F1A3-7074-480D-B8DB-B24D51FA9109}" dt="2023-03-15T10:19:14.167" v="1967" actId="26606"/>
          <ac:spMkLst>
            <pc:docMk/>
            <pc:sldMk cId="892445157" sldId="272"/>
            <ac:spMk id="7" creationId="{E5C2D125-FE94-4A5A-AC29-8334D9206605}"/>
          </ac:spMkLst>
        </pc:spChg>
        <pc:spChg chg="add del mod">
          <ac:chgData name="Jakub Capek" userId="10232db6-3b84-4086-bcb2-312852bbf3c8" providerId="ADAL" clId="{A788F1A3-7074-480D-B8DB-B24D51FA9109}" dt="2023-03-15T10:20:29.245" v="1975" actId="478"/>
          <ac:spMkLst>
            <pc:docMk/>
            <pc:sldMk cId="892445157" sldId="272"/>
            <ac:spMk id="10" creationId="{EDCCED16-A880-4E87-BCF1-301C089061E5}"/>
          </ac:spMkLst>
        </pc:spChg>
        <pc:spChg chg="add">
          <ac:chgData name="Jakub Capek" userId="10232db6-3b84-4086-bcb2-312852bbf3c8" providerId="ADAL" clId="{A788F1A3-7074-480D-B8DB-B24D51FA9109}" dt="2023-03-15T10:20:32.319" v="1978" actId="26606"/>
          <ac:spMkLst>
            <pc:docMk/>
            <pc:sldMk cId="892445157" sldId="272"/>
            <ac:spMk id="11" creationId="{F3060C83-F051-4F0E-ABAD-AA0DFC48B218}"/>
          </ac:spMkLst>
        </pc:spChg>
        <pc:spChg chg="add">
          <ac:chgData name="Jakub Capek" userId="10232db6-3b84-4086-bcb2-312852bbf3c8" providerId="ADAL" clId="{A788F1A3-7074-480D-B8DB-B24D51FA9109}" dt="2023-03-15T10:20:32.319" v="1978" actId="26606"/>
          <ac:spMkLst>
            <pc:docMk/>
            <pc:sldMk cId="892445157" sldId="272"/>
            <ac:spMk id="12" creationId="{83C98ABE-055B-441F-B07E-44F97F083C39}"/>
          </ac:spMkLst>
        </pc:spChg>
        <pc:spChg chg="add">
          <ac:chgData name="Jakub Capek" userId="10232db6-3b84-4086-bcb2-312852bbf3c8" providerId="ADAL" clId="{A788F1A3-7074-480D-B8DB-B24D51FA9109}" dt="2023-03-15T10:20:32.319" v="1978" actId="26606"/>
          <ac:spMkLst>
            <pc:docMk/>
            <pc:sldMk cId="892445157" sldId="272"/>
            <ac:spMk id="13" creationId="{29FDB030-9B49-4CED-8CCD-4D99382388AC}"/>
          </ac:spMkLst>
        </pc:spChg>
        <pc:spChg chg="add del">
          <ac:chgData name="Jakub Capek" userId="10232db6-3b84-4086-bcb2-312852bbf3c8" providerId="ADAL" clId="{A788F1A3-7074-480D-B8DB-B24D51FA9109}" dt="2023-03-15T10:19:14.165" v="1966" actId="26606"/>
          <ac:spMkLst>
            <pc:docMk/>
            <pc:sldMk cId="892445157" sldId="272"/>
            <ac:spMk id="14" creationId="{F3060C83-F051-4F0E-ABAD-AA0DFC48B218}"/>
          </ac:spMkLst>
        </pc:spChg>
        <pc:spChg chg="add">
          <ac:chgData name="Jakub Capek" userId="10232db6-3b84-4086-bcb2-312852bbf3c8" providerId="ADAL" clId="{A788F1A3-7074-480D-B8DB-B24D51FA9109}" dt="2023-03-15T10:20:32.319" v="1978" actId="26606"/>
          <ac:spMkLst>
            <pc:docMk/>
            <pc:sldMk cId="892445157" sldId="272"/>
            <ac:spMk id="15" creationId="{3783CA14-24A1-485C-8B30-D6A5D87987AD}"/>
          </ac:spMkLst>
        </pc:spChg>
        <pc:spChg chg="add del">
          <ac:chgData name="Jakub Capek" userId="10232db6-3b84-4086-bcb2-312852bbf3c8" providerId="ADAL" clId="{A788F1A3-7074-480D-B8DB-B24D51FA9109}" dt="2023-03-15T10:19:14.165" v="1966" actId="26606"/>
          <ac:spMkLst>
            <pc:docMk/>
            <pc:sldMk cId="892445157" sldId="272"/>
            <ac:spMk id="16" creationId="{83C98ABE-055B-441F-B07E-44F97F083C39}"/>
          </ac:spMkLst>
        </pc:spChg>
        <pc:spChg chg="add">
          <ac:chgData name="Jakub Capek" userId="10232db6-3b84-4086-bcb2-312852bbf3c8" providerId="ADAL" clId="{A788F1A3-7074-480D-B8DB-B24D51FA9109}" dt="2023-03-15T10:20:32.319" v="1978" actId="26606"/>
          <ac:spMkLst>
            <pc:docMk/>
            <pc:sldMk cId="892445157" sldId="272"/>
            <ac:spMk id="17" creationId="{9A97C86A-04D6-40F7-AE84-31AB43E6A846}"/>
          </ac:spMkLst>
        </pc:spChg>
        <pc:spChg chg="add del">
          <ac:chgData name="Jakub Capek" userId="10232db6-3b84-4086-bcb2-312852bbf3c8" providerId="ADAL" clId="{A788F1A3-7074-480D-B8DB-B24D51FA9109}" dt="2023-03-15T10:19:14.165" v="1966" actId="26606"/>
          <ac:spMkLst>
            <pc:docMk/>
            <pc:sldMk cId="892445157" sldId="272"/>
            <ac:spMk id="18" creationId="{29FDB030-9B49-4CED-8CCD-4D99382388AC}"/>
          </ac:spMkLst>
        </pc:spChg>
        <pc:spChg chg="add">
          <ac:chgData name="Jakub Capek" userId="10232db6-3b84-4086-bcb2-312852bbf3c8" providerId="ADAL" clId="{A788F1A3-7074-480D-B8DB-B24D51FA9109}" dt="2023-03-15T10:20:32.319" v="1978" actId="26606"/>
          <ac:spMkLst>
            <pc:docMk/>
            <pc:sldMk cId="892445157" sldId="272"/>
            <ac:spMk id="19" creationId="{FF9F2414-84E8-453E-B1F3-389FDE8192D9}"/>
          </ac:spMkLst>
        </pc:spChg>
        <pc:spChg chg="add del">
          <ac:chgData name="Jakub Capek" userId="10232db6-3b84-4086-bcb2-312852bbf3c8" providerId="ADAL" clId="{A788F1A3-7074-480D-B8DB-B24D51FA9109}" dt="2023-03-15T10:19:14.165" v="1966" actId="26606"/>
          <ac:spMkLst>
            <pc:docMk/>
            <pc:sldMk cId="892445157" sldId="272"/>
            <ac:spMk id="20" creationId="{3783CA14-24A1-485C-8B30-D6A5D87987AD}"/>
          </ac:spMkLst>
        </pc:spChg>
        <pc:spChg chg="add">
          <ac:chgData name="Jakub Capek" userId="10232db6-3b84-4086-bcb2-312852bbf3c8" providerId="ADAL" clId="{A788F1A3-7074-480D-B8DB-B24D51FA9109}" dt="2023-03-15T10:20:32.319" v="1978" actId="26606"/>
          <ac:spMkLst>
            <pc:docMk/>
            <pc:sldMk cId="892445157" sldId="272"/>
            <ac:spMk id="21" creationId="{3ECA69A1-7536-43AC-85EF-C7106179F5ED}"/>
          </ac:spMkLst>
        </pc:spChg>
        <pc:spChg chg="add del">
          <ac:chgData name="Jakub Capek" userId="10232db6-3b84-4086-bcb2-312852bbf3c8" providerId="ADAL" clId="{A788F1A3-7074-480D-B8DB-B24D51FA9109}" dt="2023-03-15T10:19:14.165" v="1966" actId="26606"/>
          <ac:spMkLst>
            <pc:docMk/>
            <pc:sldMk cId="892445157" sldId="272"/>
            <ac:spMk id="22" creationId="{9A97C86A-04D6-40F7-AE84-31AB43E6A846}"/>
          </ac:spMkLst>
        </pc:spChg>
        <pc:spChg chg="add del">
          <ac:chgData name="Jakub Capek" userId="10232db6-3b84-4086-bcb2-312852bbf3c8" providerId="ADAL" clId="{A788F1A3-7074-480D-B8DB-B24D51FA9109}" dt="2023-03-15T10:19:14.165" v="1966" actId="26606"/>
          <ac:spMkLst>
            <pc:docMk/>
            <pc:sldMk cId="892445157" sldId="272"/>
            <ac:spMk id="24" creationId="{FF9F2414-84E8-453E-B1F3-389FDE8192D9}"/>
          </ac:spMkLst>
        </pc:spChg>
        <pc:spChg chg="add del">
          <ac:chgData name="Jakub Capek" userId="10232db6-3b84-4086-bcb2-312852bbf3c8" providerId="ADAL" clId="{A788F1A3-7074-480D-B8DB-B24D51FA9109}" dt="2023-03-15T10:19:14.165" v="1966" actId="26606"/>
          <ac:spMkLst>
            <pc:docMk/>
            <pc:sldMk cId="892445157" sldId="272"/>
            <ac:spMk id="26" creationId="{3ECA69A1-7536-43AC-85EF-C7106179F5ED}"/>
          </ac:spMkLst>
        </pc:spChg>
        <pc:spChg chg="add del">
          <ac:chgData name="Jakub Capek" userId="10232db6-3b84-4086-bcb2-312852bbf3c8" providerId="ADAL" clId="{A788F1A3-7074-480D-B8DB-B24D51FA9109}" dt="2023-03-15T10:20:23.488" v="1972" actId="26606"/>
          <ac:spMkLst>
            <pc:docMk/>
            <pc:sldMk cId="892445157" sldId="272"/>
            <ac:spMk id="1030" creationId="{EC196E89-A730-E251-C6AA-F91BD1A476B1}"/>
          </ac:spMkLst>
        </pc:spChg>
        <pc:spChg chg="add del">
          <ac:chgData name="Jakub Capek" userId="10232db6-3b84-4086-bcb2-312852bbf3c8" providerId="ADAL" clId="{A788F1A3-7074-480D-B8DB-B24D51FA9109}" dt="2023-03-15T10:20:22.814" v="1970" actId="26606"/>
          <ac:spMkLst>
            <pc:docMk/>
            <pc:sldMk cId="892445157" sldId="272"/>
            <ac:spMk id="1031" creationId="{022BDE4A-8A20-4A69-9C5A-581C82036A4D}"/>
          </ac:spMkLst>
        </pc:spChg>
        <pc:spChg chg="add del">
          <ac:chgData name="Jakub Capek" userId="10232db6-3b84-4086-bcb2-312852bbf3c8" providerId="ADAL" clId="{A788F1A3-7074-480D-B8DB-B24D51FA9109}" dt="2023-03-15T10:20:23.488" v="1972" actId="26606"/>
          <ac:spMkLst>
            <pc:docMk/>
            <pc:sldMk cId="892445157" sldId="272"/>
            <ac:spMk id="1033" creationId="{2172A0AC-3DCE-4672-BCAF-28FEF91F6020}"/>
          </ac:spMkLst>
        </pc:spChg>
        <pc:spChg chg="add del">
          <ac:chgData name="Jakub Capek" userId="10232db6-3b84-4086-bcb2-312852bbf3c8" providerId="ADAL" clId="{A788F1A3-7074-480D-B8DB-B24D51FA9109}" dt="2023-03-15T10:20:23.488" v="1972" actId="26606"/>
          <ac:spMkLst>
            <pc:docMk/>
            <pc:sldMk cId="892445157" sldId="272"/>
            <ac:spMk id="1035" creationId="{AE6F1C77-EDC9-4C5F-8C1C-62DD46BDA3C3}"/>
          </ac:spMkLst>
        </pc:spChg>
        <pc:spChg chg="add del">
          <ac:chgData name="Jakub Capek" userId="10232db6-3b84-4086-bcb2-312852bbf3c8" providerId="ADAL" clId="{A788F1A3-7074-480D-B8DB-B24D51FA9109}" dt="2023-03-15T10:20:29.419" v="1976" actId="26606"/>
          <ac:spMkLst>
            <pc:docMk/>
            <pc:sldMk cId="892445157" sldId="272"/>
            <ac:spMk id="1037" creationId="{3A930249-8242-4E2B-AF17-C01826488321}"/>
          </ac:spMkLst>
        </pc:spChg>
        <pc:spChg chg="add del">
          <ac:chgData name="Jakub Capek" userId="10232db6-3b84-4086-bcb2-312852bbf3c8" providerId="ADAL" clId="{A788F1A3-7074-480D-B8DB-B24D51FA9109}" dt="2023-03-15T10:20:29.419" v="1976" actId="26606"/>
          <ac:spMkLst>
            <pc:docMk/>
            <pc:sldMk cId="892445157" sldId="272"/>
            <ac:spMk id="1038" creationId="{A5BDD999-C5E1-4B3E-A710-768673819165}"/>
          </ac:spMkLst>
        </pc:spChg>
        <pc:picChg chg="add del mod">
          <ac:chgData name="Jakub Capek" userId="10232db6-3b84-4086-bcb2-312852bbf3c8" providerId="ADAL" clId="{A788F1A3-7074-480D-B8DB-B24D51FA9109}" dt="2023-03-15T10:18:31.830" v="1961" actId="478"/>
          <ac:picMkLst>
            <pc:docMk/>
            <pc:sldMk cId="892445157" sldId="272"/>
            <ac:picMk id="5" creationId="{53F99633-83AB-4D64-B5FE-0FFF797308FE}"/>
          </ac:picMkLst>
        </pc:picChg>
        <pc:picChg chg="add del mod ord">
          <ac:chgData name="Jakub Capek" userId="10232db6-3b84-4086-bcb2-312852bbf3c8" providerId="ADAL" clId="{A788F1A3-7074-480D-B8DB-B24D51FA9109}" dt="2023-03-15T10:20:32.319" v="1978" actId="26606"/>
          <ac:picMkLst>
            <pc:docMk/>
            <pc:sldMk cId="892445157" sldId="272"/>
            <ac:picMk id="9" creationId="{6CBA2B18-7DE2-4AE7-B67E-25231823FCB6}"/>
          </ac:picMkLst>
        </pc:picChg>
        <pc:picChg chg="add del mod">
          <ac:chgData name="Jakub Capek" userId="10232db6-3b84-4086-bcb2-312852bbf3c8" providerId="ADAL" clId="{A788F1A3-7074-480D-B8DB-B24D51FA9109}" dt="2023-03-15T10:20:30.202" v="1977"/>
          <ac:picMkLst>
            <pc:docMk/>
            <pc:sldMk cId="892445157" sldId="272"/>
            <ac:picMk id="1026" creationId="{7C6CACB4-EE2F-4E38-B04A-6D99745582D9}"/>
          </ac:picMkLst>
        </pc:picChg>
        <pc:picChg chg="add del">
          <ac:chgData name="Jakub Capek" userId="10232db6-3b84-4086-bcb2-312852bbf3c8" providerId="ADAL" clId="{A788F1A3-7074-480D-B8DB-B24D51FA9109}" dt="2023-03-15T10:21:08.657" v="1980" actId="478"/>
          <ac:picMkLst>
            <pc:docMk/>
            <pc:sldMk cId="892445157" sldId="272"/>
            <ac:picMk id="1028" creationId="{AC674474-BBE4-4E46-9AEF-14D6210D71AD}"/>
          </ac:picMkLst>
        </pc:picChg>
      </pc:sldChg>
      <pc:sldChg chg="addSp delSp modSp new mod setBg">
        <pc:chgData name="Jakub Capek" userId="10232db6-3b84-4086-bcb2-312852bbf3c8" providerId="ADAL" clId="{A788F1A3-7074-480D-B8DB-B24D51FA9109}" dt="2023-03-15T10:35:08.089" v="1983" actId="26606"/>
        <pc:sldMkLst>
          <pc:docMk/>
          <pc:sldMk cId="2720684685" sldId="273"/>
        </pc:sldMkLst>
        <pc:spChg chg="del">
          <ac:chgData name="Jakub Capek" userId="10232db6-3b84-4086-bcb2-312852bbf3c8" providerId="ADAL" clId="{A788F1A3-7074-480D-B8DB-B24D51FA9109}" dt="2023-03-15T10:35:08.089" v="1983" actId="26606"/>
          <ac:spMkLst>
            <pc:docMk/>
            <pc:sldMk cId="2720684685" sldId="273"/>
            <ac:spMk id="2" creationId="{75D653C0-41C0-4279-8C31-5CA19BBC878B}"/>
          </ac:spMkLst>
        </pc:spChg>
        <pc:spChg chg="del">
          <ac:chgData name="Jakub Capek" userId="10232db6-3b84-4086-bcb2-312852bbf3c8" providerId="ADAL" clId="{A788F1A3-7074-480D-B8DB-B24D51FA9109}" dt="2023-03-15T10:35:08.089" v="1983" actId="26606"/>
          <ac:spMkLst>
            <pc:docMk/>
            <pc:sldMk cId="2720684685" sldId="273"/>
            <ac:spMk id="3" creationId="{6F4B0515-29BE-4FFE-AEB7-420AA5088404}"/>
          </ac:spMkLst>
        </pc:spChg>
        <pc:spChg chg="add">
          <ac:chgData name="Jakub Capek" userId="10232db6-3b84-4086-bcb2-312852bbf3c8" providerId="ADAL" clId="{A788F1A3-7074-480D-B8DB-B24D51FA9109}" dt="2023-03-15T10:35:08.089" v="1983" actId="26606"/>
          <ac:spMkLst>
            <pc:docMk/>
            <pc:sldMk cId="2720684685" sldId="273"/>
            <ac:spMk id="10" creationId="{F3060C83-F051-4F0E-ABAD-AA0DFC48B218}"/>
          </ac:spMkLst>
        </pc:spChg>
        <pc:spChg chg="add">
          <ac:chgData name="Jakub Capek" userId="10232db6-3b84-4086-bcb2-312852bbf3c8" providerId="ADAL" clId="{A788F1A3-7074-480D-B8DB-B24D51FA9109}" dt="2023-03-15T10:35:08.089" v="1983" actId="26606"/>
          <ac:spMkLst>
            <pc:docMk/>
            <pc:sldMk cId="2720684685" sldId="273"/>
            <ac:spMk id="12" creationId="{83C98ABE-055B-441F-B07E-44F97F083C39}"/>
          </ac:spMkLst>
        </pc:spChg>
        <pc:spChg chg="add">
          <ac:chgData name="Jakub Capek" userId="10232db6-3b84-4086-bcb2-312852bbf3c8" providerId="ADAL" clId="{A788F1A3-7074-480D-B8DB-B24D51FA9109}" dt="2023-03-15T10:35:08.089" v="1983" actId="26606"/>
          <ac:spMkLst>
            <pc:docMk/>
            <pc:sldMk cId="2720684685" sldId="273"/>
            <ac:spMk id="14" creationId="{29FDB030-9B49-4CED-8CCD-4D99382388AC}"/>
          </ac:spMkLst>
        </pc:spChg>
        <pc:spChg chg="add">
          <ac:chgData name="Jakub Capek" userId="10232db6-3b84-4086-bcb2-312852bbf3c8" providerId="ADAL" clId="{A788F1A3-7074-480D-B8DB-B24D51FA9109}" dt="2023-03-15T10:35:08.089" v="1983" actId="26606"/>
          <ac:spMkLst>
            <pc:docMk/>
            <pc:sldMk cId="2720684685" sldId="273"/>
            <ac:spMk id="16" creationId="{3783CA14-24A1-485C-8B30-D6A5D87987AD}"/>
          </ac:spMkLst>
        </pc:spChg>
        <pc:spChg chg="add">
          <ac:chgData name="Jakub Capek" userId="10232db6-3b84-4086-bcb2-312852bbf3c8" providerId="ADAL" clId="{A788F1A3-7074-480D-B8DB-B24D51FA9109}" dt="2023-03-15T10:35:08.089" v="1983" actId="26606"/>
          <ac:spMkLst>
            <pc:docMk/>
            <pc:sldMk cId="2720684685" sldId="273"/>
            <ac:spMk id="18" creationId="{9A97C86A-04D6-40F7-AE84-31AB43E6A846}"/>
          </ac:spMkLst>
        </pc:spChg>
        <pc:spChg chg="add">
          <ac:chgData name="Jakub Capek" userId="10232db6-3b84-4086-bcb2-312852bbf3c8" providerId="ADAL" clId="{A788F1A3-7074-480D-B8DB-B24D51FA9109}" dt="2023-03-15T10:35:08.089" v="1983" actId="26606"/>
          <ac:spMkLst>
            <pc:docMk/>
            <pc:sldMk cId="2720684685" sldId="273"/>
            <ac:spMk id="20" creationId="{FF9F2414-84E8-453E-B1F3-389FDE8192D9}"/>
          </ac:spMkLst>
        </pc:spChg>
        <pc:spChg chg="add">
          <ac:chgData name="Jakub Capek" userId="10232db6-3b84-4086-bcb2-312852bbf3c8" providerId="ADAL" clId="{A788F1A3-7074-480D-B8DB-B24D51FA9109}" dt="2023-03-15T10:35:08.089" v="1983" actId="26606"/>
          <ac:spMkLst>
            <pc:docMk/>
            <pc:sldMk cId="2720684685" sldId="273"/>
            <ac:spMk id="22" creationId="{3ECA69A1-7536-43AC-85EF-C7106179F5ED}"/>
          </ac:spMkLst>
        </pc:spChg>
        <pc:picChg chg="add mod">
          <ac:chgData name="Jakub Capek" userId="10232db6-3b84-4086-bcb2-312852bbf3c8" providerId="ADAL" clId="{A788F1A3-7074-480D-B8DB-B24D51FA9109}" dt="2023-03-15T10:35:08.089" v="1983" actId="26606"/>
          <ac:picMkLst>
            <pc:docMk/>
            <pc:sldMk cId="2720684685" sldId="273"/>
            <ac:picMk id="5" creationId="{D936325F-A98D-4993-929F-586675842EF9}"/>
          </ac:picMkLst>
        </pc:picChg>
      </pc:sldChg>
      <pc:sldChg chg="addSp delSp modSp new mod setBg">
        <pc:chgData name="Jakub Capek" userId="10232db6-3b84-4086-bcb2-312852bbf3c8" providerId="ADAL" clId="{A788F1A3-7074-480D-B8DB-B24D51FA9109}" dt="2023-03-15T13:51:00.194" v="2717" actId="14100"/>
        <pc:sldMkLst>
          <pc:docMk/>
          <pc:sldMk cId="2606731533" sldId="274"/>
        </pc:sldMkLst>
        <pc:spChg chg="mod">
          <ac:chgData name="Jakub Capek" userId="10232db6-3b84-4086-bcb2-312852bbf3c8" providerId="ADAL" clId="{A788F1A3-7074-480D-B8DB-B24D51FA9109}" dt="2023-03-15T13:50:57.123" v="2716" actId="14100"/>
          <ac:spMkLst>
            <pc:docMk/>
            <pc:sldMk cId="2606731533" sldId="274"/>
            <ac:spMk id="2" creationId="{69D0CA45-6004-47E4-9236-C6E3145CE957}"/>
          </ac:spMkLst>
        </pc:spChg>
        <pc:spChg chg="mod">
          <ac:chgData name="Jakub Capek" userId="10232db6-3b84-4086-bcb2-312852bbf3c8" providerId="ADAL" clId="{A788F1A3-7074-480D-B8DB-B24D51FA9109}" dt="2023-03-15T13:51:00.194" v="2717" actId="14100"/>
          <ac:spMkLst>
            <pc:docMk/>
            <pc:sldMk cId="2606731533" sldId="274"/>
            <ac:spMk id="3" creationId="{63AD588B-3EB5-4C67-92D7-9905015601A3}"/>
          </ac:spMkLst>
        </pc:spChg>
        <pc:spChg chg="add del">
          <ac:chgData name="Jakub Capek" userId="10232db6-3b84-4086-bcb2-312852bbf3c8" providerId="ADAL" clId="{A788F1A3-7074-480D-B8DB-B24D51FA9109}" dt="2023-03-15T12:06:08.071" v="2072" actId="26606"/>
          <ac:spMkLst>
            <pc:docMk/>
            <pc:sldMk cId="2606731533" sldId="274"/>
            <ac:spMk id="8" creationId="{081EA652-8C6A-4E69-BEB9-170809474553}"/>
          </ac:spMkLst>
        </pc:spChg>
        <pc:spChg chg="add del">
          <ac:chgData name="Jakub Capek" userId="10232db6-3b84-4086-bcb2-312852bbf3c8" providerId="ADAL" clId="{A788F1A3-7074-480D-B8DB-B24D51FA9109}" dt="2023-03-15T12:06:08.071" v="2072" actId="26606"/>
          <ac:spMkLst>
            <pc:docMk/>
            <pc:sldMk cId="2606731533" sldId="274"/>
            <ac:spMk id="10" creationId="{5298780A-33B9-4EA2-8F67-DE68AD62841B}"/>
          </ac:spMkLst>
        </pc:spChg>
        <pc:spChg chg="add del">
          <ac:chgData name="Jakub Capek" userId="10232db6-3b84-4086-bcb2-312852bbf3c8" providerId="ADAL" clId="{A788F1A3-7074-480D-B8DB-B24D51FA9109}" dt="2023-03-15T12:06:08.071" v="2072" actId="26606"/>
          <ac:spMkLst>
            <pc:docMk/>
            <pc:sldMk cId="2606731533" sldId="274"/>
            <ac:spMk id="12" creationId="{7F488E8B-4E1E-4402-8935-D4E6C02615C7}"/>
          </ac:spMkLst>
        </pc:spChg>
        <pc:spChg chg="add del">
          <ac:chgData name="Jakub Capek" userId="10232db6-3b84-4086-bcb2-312852bbf3c8" providerId="ADAL" clId="{A788F1A3-7074-480D-B8DB-B24D51FA9109}" dt="2023-03-15T12:06:09.926" v="2074" actId="26606"/>
          <ac:spMkLst>
            <pc:docMk/>
            <pc:sldMk cId="2606731533" sldId="274"/>
            <ac:spMk id="14" creationId="{777A147A-9ED8-46B4-8660-1B3C2AA880B5}"/>
          </ac:spMkLst>
        </pc:spChg>
        <pc:spChg chg="add del">
          <ac:chgData name="Jakub Capek" userId="10232db6-3b84-4086-bcb2-312852bbf3c8" providerId="ADAL" clId="{A788F1A3-7074-480D-B8DB-B24D51FA9109}" dt="2023-03-15T12:06:09.926" v="2074" actId="26606"/>
          <ac:spMkLst>
            <pc:docMk/>
            <pc:sldMk cId="2606731533" sldId="274"/>
            <ac:spMk id="15" creationId="{5D6C15A0-C087-4593-8414-2B4EC1CDC3DE}"/>
          </ac:spMkLst>
        </pc:spChg>
        <pc:spChg chg="add del">
          <ac:chgData name="Jakub Capek" userId="10232db6-3b84-4086-bcb2-312852bbf3c8" providerId="ADAL" clId="{A788F1A3-7074-480D-B8DB-B24D51FA9109}" dt="2023-03-15T12:06:10.916" v="2076" actId="26606"/>
          <ac:spMkLst>
            <pc:docMk/>
            <pc:sldMk cId="2606731533" sldId="274"/>
            <ac:spMk id="17" creationId="{081EA652-8C6A-4E69-BEB9-170809474553}"/>
          </ac:spMkLst>
        </pc:spChg>
        <pc:spChg chg="add del">
          <ac:chgData name="Jakub Capek" userId="10232db6-3b84-4086-bcb2-312852bbf3c8" providerId="ADAL" clId="{A788F1A3-7074-480D-B8DB-B24D51FA9109}" dt="2023-03-15T12:06:10.916" v="2076" actId="26606"/>
          <ac:spMkLst>
            <pc:docMk/>
            <pc:sldMk cId="2606731533" sldId="274"/>
            <ac:spMk id="18" creationId="{5298780A-33B9-4EA2-8F67-DE68AD62841B}"/>
          </ac:spMkLst>
        </pc:spChg>
        <pc:spChg chg="add del">
          <ac:chgData name="Jakub Capek" userId="10232db6-3b84-4086-bcb2-312852bbf3c8" providerId="ADAL" clId="{A788F1A3-7074-480D-B8DB-B24D51FA9109}" dt="2023-03-15T12:06:10.916" v="2076" actId="26606"/>
          <ac:spMkLst>
            <pc:docMk/>
            <pc:sldMk cId="2606731533" sldId="274"/>
            <ac:spMk id="19" creationId="{7F488E8B-4E1E-4402-8935-D4E6C02615C7}"/>
          </ac:spMkLst>
        </pc:spChg>
        <pc:spChg chg="add">
          <ac:chgData name="Jakub Capek" userId="10232db6-3b84-4086-bcb2-312852bbf3c8" providerId="ADAL" clId="{A788F1A3-7074-480D-B8DB-B24D51FA9109}" dt="2023-03-15T12:06:10.938" v="2077" actId="26606"/>
          <ac:spMkLst>
            <pc:docMk/>
            <pc:sldMk cId="2606731533" sldId="274"/>
            <ac:spMk id="21" creationId="{B6CDA21F-E7AF-4C75-8395-33F58D5B0E45}"/>
          </ac:spMkLst>
        </pc:spChg>
        <pc:spChg chg="add">
          <ac:chgData name="Jakub Capek" userId="10232db6-3b84-4086-bcb2-312852bbf3c8" providerId="ADAL" clId="{A788F1A3-7074-480D-B8DB-B24D51FA9109}" dt="2023-03-15T12:06:10.938" v="2077" actId="26606"/>
          <ac:spMkLst>
            <pc:docMk/>
            <pc:sldMk cId="2606731533" sldId="274"/>
            <ac:spMk id="24" creationId="{D5B0017B-2ECA-49AF-B397-DC140825DF8D}"/>
          </ac:spMkLst>
        </pc:spChg>
        <pc:grpChg chg="add">
          <ac:chgData name="Jakub Capek" userId="10232db6-3b84-4086-bcb2-312852bbf3c8" providerId="ADAL" clId="{A788F1A3-7074-480D-B8DB-B24D51FA9109}" dt="2023-03-15T12:06:10.938" v="2077" actId="26606"/>
          <ac:grpSpMkLst>
            <pc:docMk/>
            <pc:sldMk cId="2606731533" sldId="274"/>
            <ac:grpSpMk id="22" creationId="{AE1C45F0-260A-458C-96ED-C1F6D2151219}"/>
          </ac:grpSpMkLst>
        </pc:grpChg>
        <pc:cxnChg chg="add">
          <ac:chgData name="Jakub Capek" userId="10232db6-3b84-4086-bcb2-312852bbf3c8" providerId="ADAL" clId="{A788F1A3-7074-480D-B8DB-B24D51FA9109}" dt="2023-03-15T12:06:10.938" v="2077" actId="26606"/>
          <ac:cxnSpMkLst>
            <pc:docMk/>
            <pc:sldMk cId="2606731533" sldId="274"/>
            <ac:cxnSpMk id="25" creationId="{6CF1BAF6-AD41-4082-B212-8A1F9A2E8779}"/>
          </ac:cxnSpMkLst>
        </pc:cxnChg>
      </pc:sldChg>
      <pc:sldChg chg="addSp modSp new mod setBg">
        <pc:chgData name="Jakub Capek" userId="10232db6-3b84-4086-bcb2-312852bbf3c8" providerId="ADAL" clId="{A788F1A3-7074-480D-B8DB-B24D51FA9109}" dt="2023-03-15T13:36:30.956" v="2519" actId="20577"/>
        <pc:sldMkLst>
          <pc:docMk/>
          <pc:sldMk cId="3553864581" sldId="275"/>
        </pc:sldMkLst>
        <pc:spChg chg="mod">
          <ac:chgData name="Jakub Capek" userId="10232db6-3b84-4086-bcb2-312852bbf3c8" providerId="ADAL" clId="{A788F1A3-7074-480D-B8DB-B24D51FA9109}" dt="2023-03-15T12:06:18.618" v="2079" actId="26606"/>
          <ac:spMkLst>
            <pc:docMk/>
            <pc:sldMk cId="3553864581" sldId="275"/>
            <ac:spMk id="2" creationId="{60B68992-245C-4D07-B08C-4E24C25CFD62}"/>
          </ac:spMkLst>
        </pc:spChg>
        <pc:spChg chg="mod">
          <ac:chgData name="Jakub Capek" userId="10232db6-3b84-4086-bcb2-312852bbf3c8" providerId="ADAL" clId="{A788F1A3-7074-480D-B8DB-B24D51FA9109}" dt="2023-03-15T13:36:30.956" v="2519" actId="20577"/>
          <ac:spMkLst>
            <pc:docMk/>
            <pc:sldMk cId="3553864581" sldId="275"/>
            <ac:spMk id="3" creationId="{C9133CAB-B1B0-4E1C-BEC4-E3DF94C4E76D}"/>
          </ac:spMkLst>
        </pc:spChg>
        <pc:spChg chg="add">
          <ac:chgData name="Jakub Capek" userId="10232db6-3b84-4086-bcb2-312852bbf3c8" providerId="ADAL" clId="{A788F1A3-7074-480D-B8DB-B24D51FA9109}" dt="2023-03-15T12:06:18.618" v="2079" actId="26606"/>
          <ac:spMkLst>
            <pc:docMk/>
            <pc:sldMk cId="3553864581" sldId="275"/>
            <ac:spMk id="8" creationId="{B6CDA21F-E7AF-4C75-8395-33F58D5B0E45}"/>
          </ac:spMkLst>
        </pc:spChg>
        <pc:spChg chg="add">
          <ac:chgData name="Jakub Capek" userId="10232db6-3b84-4086-bcb2-312852bbf3c8" providerId="ADAL" clId="{A788F1A3-7074-480D-B8DB-B24D51FA9109}" dt="2023-03-15T12:06:18.618" v="2079" actId="26606"/>
          <ac:spMkLst>
            <pc:docMk/>
            <pc:sldMk cId="3553864581" sldId="275"/>
            <ac:spMk id="15" creationId="{D5B0017B-2ECA-49AF-B397-DC140825DF8D}"/>
          </ac:spMkLst>
        </pc:spChg>
        <pc:grpChg chg="add">
          <ac:chgData name="Jakub Capek" userId="10232db6-3b84-4086-bcb2-312852bbf3c8" providerId="ADAL" clId="{A788F1A3-7074-480D-B8DB-B24D51FA9109}" dt="2023-03-15T12:06:18.618" v="2079" actId="26606"/>
          <ac:grpSpMkLst>
            <pc:docMk/>
            <pc:sldMk cId="3553864581" sldId="275"/>
            <ac:grpSpMk id="10" creationId="{AE1C45F0-260A-458C-96ED-C1F6D2151219}"/>
          </ac:grpSpMkLst>
        </pc:grpChg>
        <pc:cxnChg chg="add">
          <ac:chgData name="Jakub Capek" userId="10232db6-3b84-4086-bcb2-312852bbf3c8" providerId="ADAL" clId="{A788F1A3-7074-480D-B8DB-B24D51FA9109}" dt="2023-03-15T12:06:18.618" v="2079" actId="26606"/>
          <ac:cxnSpMkLst>
            <pc:docMk/>
            <pc:sldMk cId="3553864581" sldId="275"/>
            <ac:cxnSpMk id="17" creationId="{6CF1BAF6-AD41-4082-B212-8A1F9A2E8779}"/>
          </ac:cxnSpMkLst>
        </pc:cxnChg>
      </pc:sldChg>
      <pc:sldChg chg="new del">
        <pc:chgData name="Jakub Capek" userId="10232db6-3b84-4086-bcb2-312852bbf3c8" providerId="ADAL" clId="{A788F1A3-7074-480D-B8DB-B24D51FA9109}" dt="2023-03-15T11:47:44.567" v="2060" actId="47"/>
        <pc:sldMkLst>
          <pc:docMk/>
          <pc:sldMk cId="116799547" sldId="276"/>
        </pc:sldMkLst>
      </pc:sldChg>
      <pc:sldChg chg="addSp delSp modSp add mod setBg">
        <pc:chgData name="Jakub Capek" userId="10232db6-3b84-4086-bcb2-312852bbf3c8" providerId="ADAL" clId="{A788F1A3-7074-480D-B8DB-B24D51FA9109}" dt="2023-03-15T12:07:33.532" v="2111" actId="26606"/>
        <pc:sldMkLst>
          <pc:docMk/>
          <pc:sldMk cId="3757185241" sldId="277"/>
        </pc:sldMkLst>
        <pc:spChg chg="add del">
          <ac:chgData name="Jakub Capek" userId="10232db6-3b84-4086-bcb2-312852bbf3c8" providerId="ADAL" clId="{A788F1A3-7074-480D-B8DB-B24D51FA9109}" dt="2023-03-15T12:07:33.532" v="2111" actId="26606"/>
          <ac:spMkLst>
            <pc:docMk/>
            <pc:sldMk cId="3757185241" sldId="277"/>
            <ac:spMk id="10" creationId="{F3060C83-F051-4F0E-ABAD-AA0DFC48B218}"/>
          </ac:spMkLst>
        </pc:spChg>
        <pc:spChg chg="add del">
          <ac:chgData name="Jakub Capek" userId="10232db6-3b84-4086-bcb2-312852bbf3c8" providerId="ADAL" clId="{A788F1A3-7074-480D-B8DB-B24D51FA9109}" dt="2023-03-15T12:07:33.532" v="2111" actId="26606"/>
          <ac:spMkLst>
            <pc:docMk/>
            <pc:sldMk cId="3757185241" sldId="277"/>
            <ac:spMk id="12" creationId="{83C98ABE-055B-441F-B07E-44F97F083C39}"/>
          </ac:spMkLst>
        </pc:spChg>
        <pc:spChg chg="add del">
          <ac:chgData name="Jakub Capek" userId="10232db6-3b84-4086-bcb2-312852bbf3c8" providerId="ADAL" clId="{A788F1A3-7074-480D-B8DB-B24D51FA9109}" dt="2023-03-15T12:07:33.532" v="2111" actId="26606"/>
          <ac:spMkLst>
            <pc:docMk/>
            <pc:sldMk cId="3757185241" sldId="277"/>
            <ac:spMk id="14" creationId="{29FDB030-9B49-4CED-8CCD-4D99382388AC}"/>
          </ac:spMkLst>
        </pc:spChg>
        <pc:spChg chg="add del">
          <ac:chgData name="Jakub Capek" userId="10232db6-3b84-4086-bcb2-312852bbf3c8" providerId="ADAL" clId="{A788F1A3-7074-480D-B8DB-B24D51FA9109}" dt="2023-03-15T12:07:33.532" v="2111" actId="26606"/>
          <ac:spMkLst>
            <pc:docMk/>
            <pc:sldMk cId="3757185241" sldId="277"/>
            <ac:spMk id="16" creationId="{3783CA14-24A1-485C-8B30-D6A5D87987AD}"/>
          </ac:spMkLst>
        </pc:spChg>
        <pc:spChg chg="add del">
          <ac:chgData name="Jakub Capek" userId="10232db6-3b84-4086-bcb2-312852bbf3c8" providerId="ADAL" clId="{A788F1A3-7074-480D-B8DB-B24D51FA9109}" dt="2023-03-15T12:07:33.532" v="2111" actId="26606"/>
          <ac:spMkLst>
            <pc:docMk/>
            <pc:sldMk cId="3757185241" sldId="277"/>
            <ac:spMk id="18" creationId="{9A97C86A-04D6-40F7-AE84-31AB43E6A846}"/>
          </ac:spMkLst>
        </pc:spChg>
        <pc:spChg chg="add del">
          <ac:chgData name="Jakub Capek" userId="10232db6-3b84-4086-bcb2-312852bbf3c8" providerId="ADAL" clId="{A788F1A3-7074-480D-B8DB-B24D51FA9109}" dt="2023-03-15T12:07:33.532" v="2111" actId="26606"/>
          <ac:spMkLst>
            <pc:docMk/>
            <pc:sldMk cId="3757185241" sldId="277"/>
            <ac:spMk id="20" creationId="{FF9F2414-84E8-453E-B1F3-389FDE8192D9}"/>
          </ac:spMkLst>
        </pc:spChg>
        <pc:spChg chg="add del">
          <ac:chgData name="Jakub Capek" userId="10232db6-3b84-4086-bcb2-312852bbf3c8" providerId="ADAL" clId="{A788F1A3-7074-480D-B8DB-B24D51FA9109}" dt="2023-03-15T12:07:33.532" v="2111" actId="26606"/>
          <ac:spMkLst>
            <pc:docMk/>
            <pc:sldMk cId="3757185241" sldId="277"/>
            <ac:spMk id="22" creationId="{3ECA69A1-7536-43AC-85EF-C7106179F5ED}"/>
          </ac:spMkLst>
        </pc:spChg>
        <pc:spChg chg="add">
          <ac:chgData name="Jakub Capek" userId="10232db6-3b84-4086-bcb2-312852bbf3c8" providerId="ADAL" clId="{A788F1A3-7074-480D-B8DB-B24D51FA9109}" dt="2023-03-15T12:07:33.532" v="2111" actId="26606"/>
          <ac:spMkLst>
            <pc:docMk/>
            <pc:sldMk cId="3757185241" sldId="277"/>
            <ac:spMk id="27" creationId="{6D5872A3-CFF8-4F36-8446-6F1B04585A91}"/>
          </ac:spMkLst>
        </pc:spChg>
        <pc:spChg chg="add">
          <ac:chgData name="Jakub Capek" userId="10232db6-3b84-4086-bcb2-312852bbf3c8" providerId="ADAL" clId="{A788F1A3-7074-480D-B8DB-B24D51FA9109}" dt="2023-03-15T12:07:33.532" v="2111" actId="26606"/>
          <ac:spMkLst>
            <pc:docMk/>
            <pc:sldMk cId="3757185241" sldId="277"/>
            <ac:spMk id="33" creationId="{5E2C537D-FECA-4C7F-A65B-F82518B3A196}"/>
          </ac:spMkLst>
        </pc:spChg>
        <pc:grpChg chg="add">
          <ac:chgData name="Jakub Capek" userId="10232db6-3b84-4086-bcb2-312852bbf3c8" providerId="ADAL" clId="{A788F1A3-7074-480D-B8DB-B24D51FA9109}" dt="2023-03-15T12:07:33.532" v="2111" actId="26606"/>
          <ac:grpSpMkLst>
            <pc:docMk/>
            <pc:sldMk cId="3757185241" sldId="277"/>
            <ac:grpSpMk id="29" creationId="{47EC0934-1503-4296-A688-FC4E83E3F60F}"/>
          </ac:grpSpMkLst>
        </pc:grpChg>
        <pc:picChg chg="mod">
          <ac:chgData name="Jakub Capek" userId="10232db6-3b84-4086-bcb2-312852bbf3c8" providerId="ADAL" clId="{A788F1A3-7074-480D-B8DB-B24D51FA9109}" dt="2023-03-15T12:07:33.532" v="2111" actId="26606"/>
          <ac:picMkLst>
            <pc:docMk/>
            <pc:sldMk cId="3757185241" sldId="277"/>
            <ac:picMk id="5" creationId="{AE3E7533-4514-74C2-E81F-A84F7E88C91A}"/>
          </ac:picMkLst>
        </pc:picChg>
      </pc:sldChg>
      <pc:sldChg chg="addSp delSp modSp new mod setBg">
        <pc:chgData name="Jakub Capek" userId="10232db6-3b84-4086-bcb2-312852bbf3c8" providerId="ADAL" clId="{A788F1A3-7074-480D-B8DB-B24D51FA9109}" dt="2023-03-15T13:49:43.213" v="2701" actId="113"/>
        <pc:sldMkLst>
          <pc:docMk/>
          <pc:sldMk cId="3045834424" sldId="278"/>
        </pc:sldMkLst>
        <pc:spChg chg="mod">
          <ac:chgData name="Jakub Capek" userId="10232db6-3b84-4086-bcb2-312852bbf3c8" providerId="ADAL" clId="{A788F1A3-7074-480D-B8DB-B24D51FA9109}" dt="2023-03-15T13:47:23.069" v="2692" actId="26606"/>
          <ac:spMkLst>
            <pc:docMk/>
            <pc:sldMk cId="3045834424" sldId="278"/>
            <ac:spMk id="2" creationId="{B79893E5-F375-433A-87D6-6A91BC7081DA}"/>
          </ac:spMkLst>
        </pc:spChg>
        <pc:spChg chg="add del mod">
          <ac:chgData name="Jakub Capek" userId="10232db6-3b84-4086-bcb2-312852bbf3c8" providerId="ADAL" clId="{A788F1A3-7074-480D-B8DB-B24D51FA9109}" dt="2023-03-15T13:47:23.069" v="2692" actId="26606"/>
          <ac:spMkLst>
            <pc:docMk/>
            <pc:sldMk cId="3045834424" sldId="278"/>
            <ac:spMk id="3" creationId="{61A2DFAD-6945-4517-9A4F-09B610E18AF4}"/>
          </ac:spMkLst>
        </pc:spChg>
        <pc:spChg chg="add mod">
          <ac:chgData name="Jakub Capek" userId="10232db6-3b84-4086-bcb2-312852bbf3c8" providerId="ADAL" clId="{A788F1A3-7074-480D-B8DB-B24D51FA9109}" dt="2023-03-15T13:49:43.213" v="2701" actId="113"/>
          <ac:spMkLst>
            <pc:docMk/>
            <pc:sldMk cId="3045834424" sldId="278"/>
            <ac:spMk id="7" creationId="{61A2DFAD-6945-4517-9A4F-09B610E18AF4}"/>
          </ac:spMkLst>
        </pc:spChg>
        <pc:spChg chg="add">
          <ac:chgData name="Jakub Capek" userId="10232db6-3b84-4086-bcb2-312852bbf3c8" providerId="ADAL" clId="{A788F1A3-7074-480D-B8DB-B24D51FA9109}" dt="2023-03-15T13:47:23.069" v="2692" actId="26606"/>
          <ac:spMkLst>
            <pc:docMk/>
            <pc:sldMk cId="3045834424" sldId="278"/>
            <ac:spMk id="8" creationId="{777A147A-9ED8-46B4-8660-1B3C2AA880B5}"/>
          </ac:spMkLst>
        </pc:spChg>
        <pc:spChg chg="add">
          <ac:chgData name="Jakub Capek" userId="10232db6-3b84-4086-bcb2-312852bbf3c8" providerId="ADAL" clId="{A788F1A3-7074-480D-B8DB-B24D51FA9109}" dt="2023-03-15T13:47:23.069" v="2692" actId="26606"/>
          <ac:spMkLst>
            <pc:docMk/>
            <pc:sldMk cId="3045834424" sldId="278"/>
            <ac:spMk id="10" creationId="{5D6C15A0-C087-4593-8414-2B4EC1CDC3DE}"/>
          </ac:spMkLst>
        </pc:spChg>
        <pc:graphicFrameChg chg="add del">
          <ac:chgData name="Jakub Capek" userId="10232db6-3b84-4086-bcb2-312852bbf3c8" providerId="ADAL" clId="{A788F1A3-7074-480D-B8DB-B24D51FA9109}" dt="2023-03-15T13:47:23.059" v="2691" actId="26606"/>
          <ac:graphicFrameMkLst>
            <pc:docMk/>
            <pc:sldMk cId="3045834424" sldId="278"/>
            <ac:graphicFrameMk id="5" creationId="{3E754E61-6B22-8C25-ACED-35DFCC979FD6}"/>
          </ac:graphicFrameMkLst>
        </pc:graphicFrameChg>
      </pc:sldChg>
      <pc:sldChg chg="addSp delSp modSp add mod setBg delDesignElem">
        <pc:chgData name="Jakub Capek" userId="10232db6-3b84-4086-bcb2-312852bbf3c8" providerId="ADAL" clId="{A788F1A3-7074-480D-B8DB-B24D51FA9109}" dt="2023-03-15T13:52:47.015" v="2721" actId="113"/>
        <pc:sldMkLst>
          <pc:docMk/>
          <pc:sldMk cId="3169487150" sldId="279"/>
        </pc:sldMkLst>
        <pc:spChg chg="mod">
          <ac:chgData name="Jakub Capek" userId="10232db6-3b84-4086-bcb2-312852bbf3c8" providerId="ADAL" clId="{A788F1A3-7074-480D-B8DB-B24D51FA9109}" dt="2023-03-15T13:52:47.015" v="2721" actId="113"/>
          <ac:spMkLst>
            <pc:docMk/>
            <pc:sldMk cId="3169487150" sldId="279"/>
            <ac:spMk id="2" creationId="{55336BB2-D1F2-04A2-B130-F42D29DC70F6}"/>
          </ac:spMkLst>
        </pc:spChg>
        <pc:spChg chg="add">
          <ac:chgData name="Jakub Capek" userId="10232db6-3b84-4086-bcb2-312852bbf3c8" providerId="ADAL" clId="{A788F1A3-7074-480D-B8DB-B24D51FA9109}" dt="2023-03-15T13:49:53.966" v="2702" actId="26606"/>
          <ac:spMkLst>
            <pc:docMk/>
            <pc:sldMk cId="3169487150" sldId="279"/>
            <ac:spMk id="10" creationId="{68AF5748-FED8-45BA-8631-26D1D10F3246}"/>
          </ac:spMkLst>
        </pc:spChg>
        <pc:spChg chg="add">
          <ac:chgData name="Jakub Capek" userId="10232db6-3b84-4086-bcb2-312852bbf3c8" providerId="ADAL" clId="{A788F1A3-7074-480D-B8DB-B24D51FA9109}" dt="2023-03-15T13:49:53.966" v="2702" actId="26606"/>
          <ac:spMkLst>
            <pc:docMk/>
            <pc:sldMk cId="3169487150" sldId="279"/>
            <ac:spMk id="12" creationId="{AF2F604E-43BE-4DC3-B983-E071523364F8}"/>
          </ac:spMkLst>
        </pc:spChg>
        <pc:spChg chg="add">
          <ac:chgData name="Jakub Capek" userId="10232db6-3b84-4086-bcb2-312852bbf3c8" providerId="ADAL" clId="{A788F1A3-7074-480D-B8DB-B24D51FA9109}" dt="2023-03-15T13:49:53.966" v="2702" actId="26606"/>
          <ac:spMkLst>
            <pc:docMk/>
            <pc:sldMk cId="3169487150" sldId="279"/>
            <ac:spMk id="14" creationId="{08C9B587-E65E-4B52-B37C-ABEBB6E87928}"/>
          </ac:spMkLst>
        </pc:spChg>
        <pc:spChg chg="del">
          <ac:chgData name="Jakub Capek" userId="10232db6-3b84-4086-bcb2-312852bbf3c8" providerId="ADAL" clId="{A788F1A3-7074-480D-B8DB-B24D51FA9109}" dt="2023-03-15T12:05:25.055" v="2065"/>
          <ac:spMkLst>
            <pc:docMk/>
            <pc:sldMk cId="3169487150" sldId="279"/>
            <ac:spMk id="15" creationId="{BEE73255-8084-4DF9-BB0B-15EAC92E2CB9}"/>
          </ac:spMkLst>
        </pc:spChg>
        <pc:spChg chg="del">
          <ac:chgData name="Jakub Capek" userId="10232db6-3b84-4086-bcb2-312852bbf3c8" providerId="ADAL" clId="{A788F1A3-7074-480D-B8DB-B24D51FA9109}" dt="2023-03-15T12:05:25.055" v="2065"/>
          <ac:spMkLst>
            <pc:docMk/>
            <pc:sldMk cId="3169487150" sldId="279"/>
            <ac:spMk id="17" creationId="{67048353-8981-459A-9BC6-9711CE462E06}"/>
          </ac:spMkLst>
        </pc:spChg>
        <pc:picChg chg="mod">
          <ac:chgData name="Jakub Capek" userId="10232db6-3b84-4086-bcb2-312852bbf3c8" providerId="ADAL" clId="{A788F1A3-7074-480D-B8DB-B24D51FA9109}" dt="2023-03-15T13:50:07.506" v="2710" actId="1076"/>
          <ac:picMkLst>
            <pc:docMk/>
            <pc:sldMk cId="3169487150" sldId="279"/>
            <ac:picMk id="5" creationId="{495D8920-753C-D428-7872-B8F6635524B1}"/>
          </ac:picMkLst>
        </pc:picChg>
      </pc:sldChg>
      <pc:sldChg chg="addSp delSp modSp add mod setBg delDesignElem">
        <pc:chgData name="Jakub Capek" userId="10232db6-3b84-4086-bcb2-312852bbf3c8" providerId="ADAL" clId="{A788F1A3-7074-480D-B8DB-B24D51FA9109}" dt="2023-03-15T13:50:15.526" v="2715" actId="26606"/>
        <pc:sldMkLst>
          <pc:docMk/>
          <pc:sldMk cId="2051139480" sldId="280"/>
        </pc:sldMkLst>
        <pc:spChg chg="add del">
          <ac:chgData name="Jakub Capek" userId="10232db6-3b84-4086-bcb2-312852bbf3c8" providerId="ADAL" clId="{A788F1A3-7074-480D-B8DB-B24D51FA9109}" dt="2023-03-15T13:50:14.023" v="2712" actId="26606"/>
          <ac:spMkLst>
            <pc:docMk/>
            <pc:sldMk cId="2051139480" sldId="280"/>
            <ac:spMk id="7" creationId="{2215C6C6-E45C-4179-9FC1-E8A4C1D47430}"/>
          </ac:spMkLst>
        </pc:spChg>
        <pc:spChg chg="add del">
          <ac:chgData name="Jakub Capek" userId="10232db6-3b84-4086-bcb2-312852bbf3c8" providerId="ADAL" clId="{A788F1A3-7074-480D-B8DB-B24D51FA9109}" dt="2023-03-15T13:50:15.512" v="2714" actId="26606"/>
          <ac:spMkLst>
            <pc:docMk/>
            <pc:sldMk cId="2051139480" sldId="280"/>
            <ac:spMk id="9" creationId="{ACC39292-E38B-2738-9AC6-FD487A9B4873}"/>
          </ac:spMkLst>
        </pc:spChg>
        <pc:spChg chg="del">
          <ac:chgData name="Jakub Capek" userId="10232db6-3b84-4086-bcb2-312852bbf3c8" providerId="ADAL" clId="{A788F1A3-7074-480D-B8DB-B24D51FA9109}" dt="2023-03-15T12:05:40.968" v="2069"/>
          <ac:spMkLst>
            <pc:docMk/>
            <pc:sldMk cId="2051139480" sldId="280"/>
            <ac:spMk id="10" creationId="{01D0AF59-99C3-4251-AB9A-C966C6AD4400}"/>
          </ac:spMkLst>
        </pc:spChg>
        <pc:spChg chg="del">
          <ac:chgData name="Jakub Capek" userId="10232db6-3b84-4086-bcb2-312852bbf3c8" providerId="ADAL" clId="{A788F1A3-7074-480D-B8DB-B24D51FA9109}" dt="2023-03-15T12:05:40.968" v="2069"/>
          <ac:spMkLst>
            <pc:docMk/>
            <pc:sldMk cId="2051139480" sldId="280"/>
            <ac:spMk id="12" creationId="{1855405F-37A2-4869-9154-F8BE3BECE6C3}"/>
          </ac:spMkLst>
        </pc:spChg>
        <pc:spChg chg="add">
          <ac:chgData name="Jakub Capek" userId="10232db6-3b84-4086-bcb2-312852bbf3c8" providerId="ADAL" clId="{A788F1A3-7074-480D-B8DB-B24D51FA9109}" dt="2023-03-15T13:50:15.526" v="2715" actId="26606"/>
          <ac:spMkLst>
            <pc:docMk/>
            <pc:sldMk cId="2051139480" sldId="280"/>
            <ac:spMk id="14" creationId="{29FDB030-9B49-4CED-8CCD-4D99382388AC}"/>
          </ac:spMkLst>
        </pc:spChg>
        <pc:spChg chg="add del">
          <ac:chgData name="Jakub Capek" userId="10232db6-3b84-4086-bcb2-312852bbf3c8" providerId="ADAL" clId="{A788F1A3-7074-480D-B8DB-B24D51FA9109}" dt="2023-03-15T13:50:14.023" v="2712" actId="26606"/>
          <ac:spMkLst>
            <pc:docMk/>
            <pc:sldMk cId="2051139480" sldId="280"/>
            <ac:spMk id="16" creationId="{3776B14B-F2F4-4825-8DA8-8C7A0F2B3960}"/>
          </ac:spMkLst>
        </pc:spChg>
        <pc:spChg chg="add del">
          <ac:chgData name="Jakub Capek" userId="10232db6-3b84-4086-bcb2-312852bbf3c8" providerId="ADAL" clId="{A788F1A3-7074-480D-B8DB-B24D51FA9109}" dt="2023-03-15T13:50:15.512" v="2714" actId="26606"/>
          <ac:spMkLst>
            <pc:docMk/>
            <pc:sldMk cId="2051139480" sldId="280"/>
            <ac:spMk id="18" creationId="{32AEEBC8-9D30-42EF-95F2-386C2653FBF0}"/>
          </ac:spMkLst>
        </pc:spChg>
        <pc:spChg chg="add del">
          <ac:chgData name="Jakub Capek" userId="10232db6-3b84-4086-bcb2-312852bbf3c8" providerId="ADAL" clId="{A788F1A3-7074-480D-B8DB-B24D51FA9109}" dt="2023-03-15T13:50:15.512" v="2714" actId="26606"/>
          <ac:spMkLst>
            <pc:docMk/>
            <pc:sldMk cId="2051139480" sldId="280"/>
            <ac:spMk id="19" creationId="{2E92FA66-67D7-4CB4-94D3-E643A9AD4757}"/>
          </ac:spMkLst>
        </pc:spChg>
        <pc:spChg chg="add">
          <ac:chgData name="Jakub Capek" userId="10232db6-3b84-4086-bcb2-312852bbf3c8" providerId="ADAL" clId="{A788F1A3-7074-480D-B8DB-B24D51FA9109}" dt="2023-03-15T13:50:15.526" v="2715" actId="26606"/>
          <ac:spMkLst>
            <pc:docMk/>
            <pc:sldMk cId="2051139480" sldId="280"/>
            <ac:spMk id="20" creationId="{FF9F2414-84E8-453E-B1F3-389FDE8192D9}"/>
          </ac:spMkLst>
        </pc:spChg>
        <pc:spChg chg="add">
          <ac:chgData name="Jakub Capek" userId="10232db6-3b84-4086-bcb2-312852bbf3c8" providerId="ADAL" clId="{A788F1A3-7074-480D-B8DB-B24D51FA9109}" dt="2023-03-15T13:50:15.526" v="2715" actId="26606"/>
          <ac:spMkLst>
            <pc:docMk/>
            <pc:sldMk cId="2051139480" sldId="280"/>
            <ac:spMk id="21" creationId="{F3060C83-F051-4F0E-ABAD-AA0DFC48B218}"/>
          </ac:spMkLst>
        </pc:spChg>
        <pc:spChg chg="add">
          <ac:chgData name="Jakub Capek" userId="10232db6-3b84-4086-bcb2-312852bbf3c8" providerId="ADAL" clId="{A788F1A3-7074-480D-B8DB-B24D51FA9109}" dt="2023-03-15T13:50:15.526" v="2715" actId="26606"/>
          <ac:spMkLst>
            <pc:docMk/>
            <pc:sldMk cId="2051139480" sldId="280"/>
            <ac:spMk id="22" creationId="{3ECA69A1-7536-43AC-85EF-C7106179F5ED}"/>
          </ac:spMkLst>
        </pc:spChg>
        <pc:spChg chg="add">
          <ac:chgData name="Jakub Capek" userId="10232db6-3b84-4086-bcb2-312852bbf3c8" providerId="ADAL" clId="{A788F1A3-7074-480D-B8DB-B24D51FA9109}" dt="2023-03-15T13:50:15.526" v="2715" actId="26606"/>
          <ac:spMkLst>
            <pc:docMk/>
            <pc:sldMk cId="2051139480" sldId="280"/>
            <ac:spMk id="23" creationId="{83C98ABE-055B-441F-B07E-44F97F083C39}"/>
          </ac:spMkLst>
        </pc:spChg>
        <pc:spChg chg="add">
          <ac:chgData name="Jakub Capek" userId="10232db6-3b84-4086-bcb2-312852bbf3c8" providerId="ADAL" clId="{A788F1A3-7074-480D-B8DB-B24D51FA9109}" dt="2023-03-15T13:50:15.526" v="2715" actId="26606"/>
          <ac:spMkLst>
            <pc:docMk/>
            <pc:sldMk cId="2051139480" sldId="280"/>
            <ac:spMk id="24" creationId="{3783CA14-24A1-485C-8B30-D6A5D87987AD}"/>
          </ac:spMkLst>
        </pc:spChg>
        <pc:spChg chg="add">
          <ac:chgData name="Jakub Capek" userId="10232db6-3b84-4086-bcb2-312852bbf3c8" providerId="ADAL" clId="{A788F1A3-7074-480D-B8DB-B24D51FA9109}" dt="2023-03-15T13:50:15.526" v="2715" actId="26606"/>
          <ac:spMkLst>
            <pc:docMk/>
            <pc:sldMk cId="2051139480" sldId="280"/>
            <ac:spMk id="25" creationId="{9A97C86A-04D6-40F7-AE84-31AB43E6A846}"/>
          </ac:spMkLst>
        </pc:spChg>
        <pc:grpChg chg="add del">
          <ac:chgData name="Jakub Capek" userId="10232db6-3b84-4086-bcb2-312852bbf3c8" providerId="ADAL" clId="{A788F1A3-7074-480D-B8DB-B24D51FA9109}" dt="2023-03-15T13:50:14.023" v="2712" actId="26606"/>
          <ac:grpSpMkLst>
            <pc:docMk/>
            <pc:sldMk cId="2051139480" sldId="280"/>
            <ac:grpSpMk id="8" creationId="{5FE9FE4C-C9E0-4C54-8010-EA9D29CD4D59}"/>
          </ac:grpSpMkLst>
        </pc:grpChg>
        <pc:picChg chg="mod">
          <ac:chgData name="Jakub Capek" userId="10232db6-3b84-4086-bcb2-312852bbf3c8" providerId="ADAL" clId="{A788F1A3-7074-480D-B8DB-B24D51FA9109}" dt="2023-03-15T13:50:15.526" v="2715" actId="26606"/>
          <ac:picMkLst>
            <pc:docMk/>
            <pc:sldMk cId="2051139480" sldId="280"/>
            <ac:picMk id="5" creationId="{29D5624E-B874-BA1B-1A4B-8459766A1414}"/>
          </ac:picMkLst>
        </pc:picChg>
      </pc:sldChg>
      <pc:sldChg chg="delSp modSp add mod setBg delDesignElem">
        <pc:chgData name="Jakub Capek" userId="10232db6-3b84-4086-bcb2-312852bbf3c8" providerId="ADAL" clId="{A788F1A3-7074-480D-B8DB-B24D51FA9109}" dt="2023-03-15T15:39:46.777" v="4144" actId="113"/>
        <pc:sldMkLst>
          <pc:docMk/>
          <pc:sldMk cId="3562249030" sldId="281"/>
        </pc:sldMkLst>
        <pc:spChg chg="mod">
          <ac:chgData name="Jakub Capek" userId="10232db6-3b84-4086-bcb2-312852bbf3c8" providerId="ADAL" clId="{A788F1A3-7074-480D-B8DB-B24D51FA9109}" dt="2023-03-15T15:39:46.777" v="4144" actId="113"/>
          <ac:spMkLst>
            <pc:docMk/>
            <pc:sldMk cId="3562249030" sldId="281"/>
            <ac:spMk id="2" creationId="{238A7B22-3E51-BFB7-3438-455CC4F6FA9B}"/>
          </ac:spMkLst>
        </pc:spChg>
        <pc:spChg chg="del">
          <ac:chgData name="Jakub Capek" userId="10232db6-3b84-4086-bcb2-312852bbf3c8" providerId="ADAL" clId="{A788F1A3-7074-480D-B8DB-B24D51FA9109}" dt="2023-03-15T12:05:40.968" v="2069"/>
          <ac:spMkLst>
            <pc:docMk/>
            <pc:sldMk cId="3562249030" sldId="281"/>
            <ac:spMk id="55" creationId="{2B566528-1B12-4246-9431-5C2D7D081168}"/>
          </ac:spMkLst>
        </pc:spChg>
        <pc:grpChg chg="del">
          <ac:chgData name="Jakub Capek" userId="10232db6-3b84-4086-bcb2-312852bbf3c8" providerId="ADAL" clId="{A788F1A3-7074-480D-B8DB-B24D51FA9109}" dt="2023-03-15T12:05:40.968" v="2069"/>
          <ac:grpSpMkLst>
            <pc:docMk/>
            <pc:sldMk cId="3562249030" sldId="281"/>
            <ac:grpSpMk id="56" creationId="{3EA7D759-6BEF-4CBD-A325-BCFA77832B3F}"/>
          </ac:grpSpMkLst>
        </pc:grpChg>
        <pc:grpChg chg="del">
          <ac:chgData name="Jakub Capek" userId="10232db6-3b84-4086-bcb2-312852bbf3c8" providerId="ADAL" clId="{A788F1A3-7074-480D-B8DB-B24D51FA9109}" dt="2023-03-15T12:05:40.968" v="2069"/>
          <ac:grpSpMkLst>
            <pc:docMk/>
            <pc:sldMk cId="3562249030" sldId="281"/>
            <ac:grpSpMk id="59" creationId="{287F69AB-2350-44E3-9076-00265B93F313}"/>
          </ac:grpSpMkLst>
        </pc:grpChg>
      </pc:sldChg>
      <pc:sldChg chg="delSp add setBg delDesignElem">
        <pc:chgData name="Jakub Capek" userId="10232db6-3b84-4086-bcb2-312852bbf3c8" providerId="ADAL" clId="{A788F1A3-7074-480D-B8DB-B24D51FA9109}" dt="2023-03-15T12:05:40.968" v="2069"/>
        <pc:sldMkLst>
          <pc:docMk/>
          <pc:sldMk cId="3861785170" sldId="282"/>
        </pc:sldMkLst>
        <pc:spChg chg="del">
          <ac:chgData name="Jakub Capek" userId="10232db6-3b84-4086-bcb2-312852bbf3c8" providerId="ADAL" clId="{A788F1A3-7074-480D-B8DB-B24D51FA9109}" dt="2023-03-15T12:05:40.968" v="2069"/>
          <ac:spMkLst>
            <pc:docMk/>
            <pc:sldMk cId="3861785170" sldId="282"/>
            <ac:spMk id="21" creationId="{99ED5833-B85B-4103-8A3B-CAB0308E6C15}"/>
          </ac:spMkLst>
        </pc:spChg>
      </pc:sldChg>
      <pc:sldChg chg="addSp delSp modSp add mod setBg">
        <pc:chgData name="Jakub Capek" userId="10232db6-3b84-4086-bcb2-312852bbf3c8" providerId="ADAL" clId="{A788F1A3-7074-480D-B8DB-B24D51FA9109}" dt="2023-03-15T15:39:44.313" v="4143" actId="113"/>
        <pc:sldMkLst>
          <pc:docMk/>
          <pc:sldMk cId="2530319996" sldId="283"/>
        </pc:sldMkLst>
        <pc:spChg chg="mod">
          <ac:chgData name="Jakub Capek" userId="10232db6-3b84-4086-bcb2-312852bbf3c8" providerId="ADAL" clId="{A788F1A3-7074-480D-B8DB-B24D51FA9109}" dt="2023-03-15T15:39:44.313" v="4143" actId="113"/>
          <ac:spMkLst>
            <pc:docMk/>
            <pc:sldMk cId="2530319996" sldId="283"/>
            <ac:spMk id="2" creationId="{8D7312C8-5625-6C41-9308-77C7F681B656}"/>
          </ac:spMkLst>
        </pc:spChg>
        <pc:spChg chg="mod">
          <ac:chgData name="Jakub Capek" userId="10232db6-3b84-4086-bcb2-312852bbf3c8" providerId="ADAL" clId="{A788F1A3-7074-480D-B8DB-B24D51FA9109}" dt="2023-03-15T15:39:24.837" v="4139" actId="26606"/>
          <ac:spMkLst>
            <pc:docMk/>
            <pc:sldMk cId="2530319996" sldId="283"/>
            <ac:spMk id="10" creationId="{44AF2E1F-F57C-6B95-182A-5A438CE772C1}"/>
          </ac:spMkLst>
        </pc:spChg>
        <pc:spChg chg="add del">
          <ac:chgData name="Jakub Capek" userId="10232db6-3b84-4086-bcb2-312852bbf3c8" providerId="ADAL" clId="{A788F1A3-7074-480D-B8DB-B24D51FA9109}" dt="2023-03-15T15:39:22.266" v="4137" actId="26606"/>
          <ac:spMkLst>
            <pc:docMk/>
            <pc:sldMk cId="2530319996" sldId="283"/>
            <ac:spMk id="15" creationId="{C497725C-6431-496A-B11C-691354780DCD}"/>
          </ac:spMkLst>
        </pc:spChg>
        <pc:spChg chg="add del">
          <ac:chgData name="Jakub Capek" userId="10232db6-3b84-4086-bcb2-312852bbf3c8" providerId="ADAL" clId="{A788F1A3-7074-480D-B8DB-B24D51FA9109}" dt="2023-03-15T15:39:24.837" v="4139" actId="26606"/>
          <ac:spMkLst>
            <pc:docMk/>
            <pc:sldMk cId="2530319996" sldId="283"/>
            <ac:spMk id="21" creationId="{04357C93-F0CB-4A1C-8F77-4E9063789819}"/>
          </ac:spMkLst>
        </pc:spChg>
        <pc:spChg chg="add del">
          <ac:chgData name="Jakub Capek" userId="10232db6-3b84-4086-bcb2-312852bbf3c8" providerId="ADAL" clId="{A788F1A3-7074-480D-B8DB-B24D51FA9109}" dt="2023-03-15T15:39:22.266" v="4137" actId="26606"/>
          <ac:spMkLst>
            <pc:docMk/>
            <pc:sldMk cId="2530319996" sldId="283"/>
            <ac:spMk id="22" creationId="{B81933D1-5615-42C7-9C0B-4EB7105CCE2D}"/>
          </ac:spMkLst>
        </pc:spChg>
        <pc:spChg chg="add del">
          <ac:chgData name="Jakub Capek" userId="10232db6-3b84-4086-bcb2-312852bbf3c8" providerId="ADAL" clId="{A788F1A3-7074-480D-B8DB-B24D51FA9109}" dt="2023-03-15T15:39:22.266" v="4137" actId="26606"/>
          <ac:spMkLst>
            <pc:docMk/>
            <pc:sldMk cId="2530319996" sldId="283"/>
            <ac:spMk id="24" creationId="{B089A89A-1E9C-4761-9DFF-53C275FBF870}"/>
          </ac:spMkLst>
        </pc:spChg>
        <pc:spChg chg="add del">
          <ac:chgData name="Jakub Capek" userId="10232db6-3b84-4086-bcb2-312852bbf3c8" providerId="ADAL" clId="{A788F1A3-7074-480D-B8DB-B24D51FA9109}" dt="2023-03-15T15:39:22.266" v="4137" actId="26606"/>
          <ac:spMkLst>
            <pc:docMk/>
            <pc:sldMk cId="2530319996" sldId="283"/>
            <ac:spMk id="26" creationId="{19C9EAEA-39D0-4B0E-A0EB-51E7B26740B1}"/>
          </ac:spMkLst>
        </pc:spChg>
        <pc:spChg chg="add del">
          <ac:chgData name="Jakub Capek" userId="10232db6-3b84-4086-bcb2-312852bbf3c8" providerId="ADAL" clId="{A788F1A3-7074-480D-B8DB-B24D51FA9109}" dt="2023-03-15T15:39:24.837" v="4139" actId="26606"/>
          <ac:spMkLst>
            <pc:docMk/>
            <pc:sldMk cId="2530319996" sldId="283"/>
            <ac:spMk id="28" creationId="{87E5499B-AC4D-4A4A-8703-C49F2827266B}"/>
          </ac:spMkLst>
        </pc:spChg>
        <pc:grpChg chg="add del">
          <ac:chgData name="Jakub Capek" userId="10232db6-3b84-4086-bcb2-312852bbf3c8" providerId="ADAL" clId="{A788F1A3-7074-480D-B8DB-B24D51FA9109}" dt="2023-03-15T15:39:22.266" v="4137" actId="26606"/>
          <ac:grpSpMkLst>
            <pc:docMk/>
            <pc:sldMk cId="2530319996" sldId="283"/>
            <ac:grpSpMk id="17" creationId="{032D8612-31EB-44CF-A1D0-14FD4C705424}"/>
          </ac:grpSpMkLst>
        </pc:grpChg>
        <pc:grpChg chg="add del">
          <ac:chgData name="Jakub Capek" userId="10232db6-3b84-4086-bcb2-312852bbf3c8" providerId="ADAL" clId="{A788F1A3-7074-480D-B8DB-B24D51FA9109}" dt="2023-03-15T15:39:24.837" v="4139" actId="26606"/>
          <ac:grpSpMkLst>
            <pc:docMk/>
            <pc:sldMk cId="2530319996" sldId="283"/>
            <ac:grpSpMk id="29" creationId="{3AF6A671-C637-4547-85F4-51B6D1881399}"/>
          </ac:grpSpMkLst>
        </pc:grpChg>
        <pc:picChg chg="mod">
          <ac:chgData name="Jakub Capek" userId="10232db6-3b84-4086-bcb2-312852bbf3c8" providerId="ADAL" clId="{A788F1A3-7074-480D-B8DB-B24D51FA9109}" dt="2023-03-15T15:39:24.837" v="4139" actId="26606"/>
          <ac:picMkLst>
            <pc:docMk/>
            <pc:sldMk cId="2530319996" sldId="283"/>
            <ac:picMk id="5" creationId="{574F2EB6-D4FA-D6A2-EB52-707858205EF6}"/>
          </ac:picMkLst>
        </pc:picChg>
        <pc:picChg chg="mod">
          <ac:chgData name="Jakub Capek" userId="10232db6-3b84-4086-bcb2-312852bbf3c8" providerId="ADAL" clId="{A788F1A3-7074-480D-B8DB-B24D51FA9109}" dt="2023-03-15T15:39:24.837" v="4139" actId="26606"/>
          <ac:picMkLst>
            <pc:docMk/>
            <pc:sldMk cId="2530319996" sldId="283"/>
            <ac:picMk id="7" creationId="{F6960E97-3BD1-AFAD-11DA-20F95A583D0E}"/>
          </ac:picMkLst>
        </pc:picChg>
      </pc:sldChg>
      <pc:sldChg chg="addSp delSp modSp add mod setBg">
        <pc:chgData name="Jakub Capek" userId="10232db6-3b84-4086-bcb2-312852bbf3c8" providerId="ADAL" clId="{A788F1A3-7074-480D-B8DB-B24D51FA9109}" dt="2023-03-15T15:38:46.833" v="4133" actId="26606"/>
        <pc:sldMkLst>
          <pc:docMk/>
          <pc:sldMk cId="1163592963" sldId="284"/>
        </pc:sldMkLst>
        <pc:spChg chg="mod">
          <ac:chgData name="Jakub Capek" userId="10232db6-3b84-4086-bcb2-312852bbf3c8" providerId="ADAL" clId="{A788F1A3-7074-480D-B8DB-B24D51FA9109}" dt="2023-03-15T15:38:46.833" v="4133" actId="26606"/>
          <ac:spMkLst>
            <pc:docMk/>
            <pc:sldMk cId="1163592963" sldId="284"/>
            <ac:spMk id="2" creationId="{E5B6EA3F-5FC3-71FE-19EF-AEAA089F237E}"/>
          </ac:spMkLst>
        </pc:spChg>
        <pc:spChg chg="mod">
          <ac:chgData name="Jakub Capek" userId="10232db6-3b84-4086-bcb2-312852bbf3c8" providerId="ADAL" clId="{A788F1A3-7074-480D-B8DB-B24D51FA9109}" dt="2023-03-15T15:38:46.833" v="4133" actId="26606"/>
          <ac:spMkLst>
            <pc:docMk/>
            <pc:sldMk cId="1163592963" sldId="284"/>
            <ac:spMk id="3" creationId="{373C44EB-E30E-75AD-80F9-71B794CF9844}"/>
          </ac:spMkLst>
        </pc:spChg>
        <pc:spChg chg="add del">
          <ac:chgData name="Jakub Capek" userId="10232db6-3b84-4086-bcb2-312852bbf3c8" providerId="ADAL" clId="{A788F1A3-7074-480D-B8DB-B24D51FA9109}" dt="2023-03-15T13:41:37.864" v="2604" actId="22"/>
          <ac:spMkLst>
            <pc:docMk/>
            <pc:sldMk cId="1163592963" sldId="284"/>
            <ac:spMk id="5" creationId="{93ACF79F-89A0-4D06-8858-0BE0F7BC02ED}"/>
          </ac:spMkLst>
        </pc:spChg>
        <pc:spChg chg="add">
          <ac:chgData name="Jakub Capek" userId="10232db6-3b84-4086-bcb2-312852bbf3c8" providerId="ADAL" clId="{A788F1A3-7074-480D-B8DB-B24D51FA9109}" dt="2023-03-15T15:38:46.833" v="4133" actId="26606"/>
          <ac:spMkLst>
            <pc:docMk/>
            <pc:sldMk cId="1163592963" sldId="284"/>
            <ac:spMk id="8" creationId="{B6CDA21F-E7AF-4C75-8395-33F58D5B0E45}"/>
          </ac:spMkLst>
        </pc:spChg>
        <pc:spChg chg="add">
          <ac:chgData name="Jakub Capek" userId="10232db6-3b84-4086-bcb2-312852bbf3c8" providerId="ADAL" clId="{A788F1A3-7074-480D-B8DB-B24D51FA9109}" dt="2023-03-15T15:38:46.833" v="4133" actId="26606"/>
          <ac:spMkLst>
            <pc:docMk/>
            <pc:sldMk cId="1163592963" sldId="284"/>
            <ac:spMk id="15" creationId="{D5B0017B-2ECA-49AF-B397-DC140825DF8D}"/>
          </ac:spMkLst>
        </pc:spChg>
        <pc:grpChg chg="add">
          <ac:chgData name="Jakub Capek" userId="10232db6-3b84-4086-bcb2-312852bbf3c8" providerId="ADAL" clId="{A788F1A3-7074-480D-B8DB-B24D51FA9109}" dt="2023-03-15T15:38:46.833" v="4133" actId="26606"/>
          <ac:grpSpMkLst>
            <pc:docMk/>
            <pc:sldMk cId="1163592963" sldId="284"/>
            <ac:grpSpMk id="10" creationId="{AE1C45F0-260A-458C-96ED-C1F6D2151219}"/>
          </ac:grpSpMkLst>
        </pc:grpChg>
        <pc:cxnChg chg="add">
          <ac:chgData name="Jakub Capek" userId="10232db6-3b84-4086-bcb2-312852bbf3c8" providerId="ADAL" clId="{A788F1A3-7074-480D-B8DB-B24D51FA9109}" dt="2023-03-15T15:38:46.833" v="4133" actId="26606"/>
          <ac:cxnSpMkLst>
            <pc:docMk/>
            <pc:sldMk cId="1163592963" sldId="284"/>
            <ac:cxnSpMk id="17" creationId="{6CF1BAF6-AD41-4082-B212-8A1F9A2E8779}"/>
          </ac:cxnSpMkLst>
        </pc:cxnChg>
      </pc:sldChg>
      <pc:sldChg chg="addSp delSp modSp new mod setBg">
        <pc:chgData name="Jakub Capek" userId="10232db6-3b84-4086-bcb2-312852bbf3c8" providerId="ADAL" clId="{A788F1A3-7074-480D-B8DB-B24D51FA9109}" dt="2023-03-15T13:09:09.303" v="2188" actId="14100"/>
        <pc:sldMkLst>
          <pc:docMk/>
          <pc:sldMk cId="4058853552" sldId="285"/>
        </pc:sldMkLst>
        <pc:spChg chg="mod">
          <ac:chgData name="Jakub Capek" userId="10232db6-3b84-4086-bcb2-312852bbf3c8" providerId="ADAL" clId="{A788F1A3-7074-480D-B8DB-B24D51FA9109}" dt="2023-03-15T13:08:50.194" v="2182" actId="26606"/>
          <ac:spMkLst>
            <pc:docMk/>
            <pc:sldMk cId="4058853552" sldId="285"/>
            <ac:spMk id="2" creationId="{ABFC8F6A-7AC6-4E92-A443-C90C56338932}"/>
          </ac:spMkLst>
        </pc:spChg>
        <pc:spChg chg="mod ord">
          <ac:chgData name="Jakub Capek" userId="10232db6-3b84-4086-bcb2-312852bbf3c8" providerId="ADAL" clId="{A788F1A3-7074-480D-B8DB-B24D51FA9109}" dt="2023-03-15T13:08:50.194" v="2182" actId="26606"/>
          <ac:spMkLst>
            <pc:docMk/>
            <pc:sldMk cId="4058853552" sldId="285"/>
            <ac:spMk id="3" creationId="{FA46A765-81D2-489D-A557-96C4943DCB44}"/>
          </ac:spMkLst>
        </pc:spChg>
        <pc:spChg chg="add del">
          <ac:chgData name="Jakub Capek" userId="10232db6-3b84-4086-bcb2-312852bbf3c8" providerId="ADAL" clId="{A788F1A3-7074-480D-B8DB-B24D51FA9109}" dt="2023-03-15T13:08:16.692" v="2180" actId="26606"/>
          <ac:spMkLst>
            <pc:docMk/>
            <pc:sldMk cId="4058853552" sldId="285"/>
            <ac:spMk id="2057" creationId="{385E1BDC-A9B0-4A87-82E3-F3187F69A802}"/>
          </ac:spMkLst>
        </pc:spChg>
        <pc:spChg chg="add del">
          <ac:chgData name="Jakub Capek" userId="10232db6-3b84-4086-bcb2-312852bbf3c8" providerId="ADAL" clId="{A788F1A3-7074-480D-B8DB-B24D51FA9109}" dt="2023-03-15T13:08:16.692" v="2180" actId="26606"/>
          <ac:spMkLst>
            <pc:docMk/>
            <pc:sldMk cId="4058853552" sldId="285"/>
            <ac:spMk id="2059" creationId="{0990C621-3B8B-4820-8328-D47EF7CE823C}"/>
          </ac:spMkLst>
        </pc:spChg>
        <pc:spChg chg="add del">
          <ac:chgData name="Jakub Capek" userId="10232db6-3b84-4086-bcb2-312852bbf3c8" providerId="ADAL" clId="{A788F1A3-7074-480D-B8DB-B24D51FA9109}" dt="2023-03-15T13:08:16.692" v="2180" actId="26606"/>
          <ac:spMkLst>
            <pc:docMk/>
            <pc:sldMk cId="4058853552" sldId="285"/>
            <ac:spMk id="2061" creationId="{C1A2385B-1D2A-4E17-84FA-6CB7F0AAE473}"/>
          </ac:spMkLst>
        </pc:spChg>
        <pc:spChg chg="add del">
          <ac:chgData name="Jakub Capek" userId="10232db6-3b84-4086-bcb2-312852bbf3c8" providerId="ADAL" clId="{A788F1A3-7074-480D-B8DB-B24D51FA9109}" dt="2023-03-15T13:08:16.692" v="2180" actId="26606"/>
          <ac:spMkLst>
            <pc:docMk/>
            <pc:sldMk cId="4058853552" sldId="285"/>
            <ac:spMk id="2063" creationId="{5E791F2F-79DB-4CC0-9FA1-001E3E91E8B7}"/>
          </ac:spMkLst>
        </pc:spChg>
        <pc:spChg chg="add del">
          <ac:chgData name="Jakub Capek" userId="10232db6-3b84-4086-bcb2-312852bbf3c8" providerId="ADAL" clId="{A788F1A3-7074-480D-B8DB-B24D51FA9109}" dt="2023-03-15T13:08:50.194" v="2182" actId="26606"/>
          <ac:spMkLst>
            <pc:docMk/>
            <pc:sldMk cId="4058853552" sldId="285"/>
            <ac:spMk id="2065" creationId="{6D24BC9E-AC6A-42EE-AFD8-B290720B841F}"/>
          </ac:spMkLst>
        </pc:spChg>
        <pc:spChg chg="add del">
          <ac:chgData name="Jakub Capek" userId="10232db6-3b84-4086-bcb2-312852bbf3c8" providerId="ADAL" clId="{A788F1A3-7074-480D-B8DB-B24D51FA9109}" dt="2023-03-15T13:08:50.194" v="2182" actId="26606"/>
          <ac:spMkLst>
            <pc:docMk/>
            <pc:sldMk cId="4058853552" sldId="285"/>
            <ac:spMk id="2066" creationId="{0990C621-3B8B-4820-8328-D47EF7CE823C}"/>
          </ac:spMkLst>
        </pc:spChg>
        <pc:spChg chg="add del">
          <ac:chgData name="Jakub Capek" userId="10232db6-3b84-4086-bcb2-312852bbf3c8" providerId="ADAL" clId="{A788F1A3-7074-480D-B8DB-B24D51FA9109}" dt="2023-03-15T13:08:50.194" v="2182" actId="26606"/>
          <ac:spMkLst>
            <pc:docMk/>
            <pc:sldMk cId="4058853552" sldId="285"/>
            <ac:spMk id="2067" creationId="{C1A2385B-1D2A-4E17-84FA-6CB7F0AAE473}"/>
          </ac:spMkLst>
        </pc:spChg>
        <pc:spChg chg="add del">
          <ac:chgData name="Jakub Capek" userId="10232db6-3b84-4086-bcb2-312852bbf3c8" providerId="ADAL" clId="{A788F1A3-7074-480D-B8DB-B24D51FA9109}" dt="2023-03-15T13:08:50.194" v="2182" actId="26606"/>
          <ac:spMkLst>
            <pc:docMk/>
            <pc:sldMk cId="4058853552" sldId="285"/>
            <ac:spMk id="2068" creationId="{5E791F2F-79DB-4CC0-9FA1-001E3E91E8B7}"/>
          </ac:spMkLst>
        </pc:spChg>
        <pc:picChg chg="add mod">
          <ac:chgData name="Jakub Capek" userId="10232db6-3b84-4086-bcb2-312852bbf3c8" providerId="ADAL" clId="{A788F1A3-7074-480D-B8DB-B24D51FA9109}" dt="2023-03-15T13:09:09.303" v="2188" actId="14100"/>
          <ac:picMkLst>
            <pc:docMk/>
            <pc:sldMk cId="4058853552" sldId="285"/>
            <ac:picMk id="2050" creationId="{CF3953CB-B410-46BA-91CE-EB95555ECC56}"/>
          </ac:picMkLst>
        </pc:picChg>
        <pc:picChg chg="add mod">
          <ac:chgData name="Jakub Capek" userId="10232db6-3b84-4086-bcb2-312852bbf3c8" providerId="ADAL" clId="{A788F1A3-7074-480D-B8DB-B24D51FA9109}" dt="2023-03-15T13:09:06.526" v="2187" actId="1076"/>
          <ac:picMkLst>
            <pc:docMk/>
            <pc:sldMk cId="4058853552" sldId="285"/>
            <ac:picMk id="2052" creationId="{54FBC880-B10D-422A-AAE2-30EBA65FF93A}"/>
          </ac:picMkLst>
        </pc:picChg>
      </pc:sldChg>
      <pc:sldChg chg="addSp modSp new mod setBg">
        <pc:chgData name="Jakub Capek" userId="10232db6-3b84-4086-bcb2-312852bbf3c8" providerId="ADAL" clId="{A788F1A3-7074-480D-B8DB-B24D51FA9109}" dt="2023-03-15T13:33:56.280" v="2376" actId="20577"/>
        <pc:sldMkLst>
          <pc:docMk/>
          <pc:sldMk cId="1612224832" sldId="286"/>
        </pc:sldMkLst>
        <pc:spChg chg="mod">
          <ac:chgData name="Jakub Capek" userId="10232db6-3b84-4086-bcb2-312852bbf3c8" providerId="ADAL" clId="{A788F1A3-7074-480D-B8DB-B24D51FA9109}" dt="2023-03-15T13:28:20.386" v="2274" actId="26606"/>
          <ac:spMkLst>
            <pc:docMk/>
            <pc:sldMk cId="1612224832" sldId="286"/>
            <ac:spMk id="2" creationId="{113A017B-0F18-4B19-AD5C-56A27F1D019C}"/>
          </ac:spMkLst>
        </pc:spChg>
        <pc:spChg chg="mod">
          <ac:chgData name="Jakub Capek" userId="10232db6-3b84-4086-bcb2-312852bbf3c8" providerId="ADAL" clId="{A788F1A3-7074-480D-B8DB-B24D51FA9109}" dt="2023-03-15T13:33:56.280" v="2376" actId="20577"/>
          <ac:spMkLst>
            <pc:docMk/>
            <pc:sldMk cId="1612224832" sldId="286"/>
            <ac:spMk id="3" creationId="{910961CC-CE9B-4E5A-8851-E04FACFE8E80}"/>
          </ac:spMkLst>
        </pc:spChg>
        <pc:spChg chg="add">
          <ac:chgData name="Jakub Capek" userId="10232db6-3b84-4086-bcb2-312852bbf3c8" providerId="ADAL" clId="{A788F1A3-7074-480D-B8DB-B24D51FA9109}" dt="2023-03-15T13:28:20.386" v="2274" actId="26606"/>
          <ac:spMkLst>
            <pc:docMk/>
            <pc:sldMk cId="1612224832" sldId="286"/>
            <ac:spMk id="9" creationId="{058A14AF-9FB5-4CC7-BA35-E8E85D3EDF0E}"/>
          </ac:spMkLst>
        </pc:spChg>
        <pc:spChg chg="add">
          <ac:chgData name="Jakub Capek" userId="10232db6-3b84-4086-bcb2-312852bbf3c8" providerId="ADAL" clId="{A788F1A3-7074-480D-B8DB-B24D51FA9109}" dt="2023-03-15T13:28:20.386" v="2274" actId="26606"/>
          <ac:spMkLst>
            <pc:docMk/>
            <pc:sldMk cId="1612224832" sldId="286"/>
            <ac:spMk id="11" creationId="{3A9A4357-BD1D-4622-A4FE-766E6AB8DE84}"/>
          </ac:spMkLst>
        </pc:spChg>
        <pc:spChg chg="add">
          <ac:chgData name="Jakub Capek" userId="10232db6-3b84-4086-bcb2-312852bbf3c8" providerId="ADAL" clId="{A788F1A3-7074-480D-B8DB-B24D51FA9109}" dt="2023-03-15T13:28:20.386" v="2274" actId="26606"/>
          <ac:spMkLst>
            <pc:docMk/>
            <pc:sldMk cId="1612224832" sldId="286"/>
            <ac:spMk id="13" creationId="{E659831F-0D9A-4C63-9EBB-8435B85A440F}"/>
          </ac:spMkLst>
        </pc:spChg>
        <pc:spChg chg="add">
          <ac:chgData name="Jakub Capek" userId="10232db6-3b84-4086-bcb2-312852bbf3c8" providerId="ADAL" clId="{A788F1A3-7074-480D-B8DB-B24D51FA9109}" dt="2023-03-15T13:28:20.386" v="2274" actId="26606"/>
          <ac:spMkLst>
            <pc:docMk/>
            <pc:sldMk cId="1612224832" sldId="286"/>
            <ac:spMk id="15" creationId="{E6995CE5-F890-4ABA-82A2-26507CE8D2A3}"/>
          </ac:spMkLst>
        </pc:spChg>
        <pc:picChg chg="add mod">
          <ac:chgData name="Jakub Capek" userId="10232db6-3b84-4086-bcb2-312852bbf3c8" providerId="ADAL" clId="{A788F1A3-7074-480D-B8DB-B24D51FA9109}" dt="2023-03-15T13:29:53.646" v="2291" actId="1076"/>
          <ac:picMkLst>
            <pc:docMk/>
            <pc:sldMk cId="1612224832" sldId="286"/>
            <ac:picMk id="4" creationId="{88FFDCDB-A4F3-4154-B61B-81BD03900137}"/>
          </ac:picMkLst>
        </pc:picChg>
      </pc:sldChg>
      <pc:sldChg chg="modSp new del mod">
        <pc:chgData name="Jakub Capek" userId="10232db6-3b84-4086-bcb2-312852bbf3c8" providerId="ADAL" clId="{A788F1A3-7074-480D-B8DB-B24D51FA9109}" dt="2023-03-15T13:42:06.764" v="2673" actId="47"/>
        <pc:sldMkLst>
          <pc:docMk/>
          <pc:sldMk cId="2183144801" sldId="287"/>
        </pc:sldMkLst>
        <pc:spChg chg="mod">
          <ac:chgData name="Jakub Capek" userId="10232db6-3b84-4086-bcb2-312852bbf3c8" providerId="ADAL" clId="{A788F1A3-7074-480D-B8DB-B24D51FA9109}" dt="2023-03-15T13:37:06.051" v="2521"/>
          <ac:spMkLst>
            <pc:docMk/>
            <pc:sldMk cId="2183144801" sldId="287"/>
            <ac:spMk id="2" creationId="{16F63A82-8B6D-4F4F-81B8-F286326A4F27}"/>
          </ac:spMkLst>
        </pc:spChg>
        <pc:spChg chg="mod">
          <ac:chgData name="Jakub Capek" userId="10232db6-3b84-4086-bcb2-312852bbf3c8" providerId="ADAL" clId="{A788F1A3-7074-480D-B8DB-B24D51FA9109}" dt="2023-03-15T13:42:05.729" v="2672" actId="21"/>
          <ac:spMkLst>
            <pc:docMk/>
            <pc:sldMk cId="2183144801" sldId="287"/>
            <ac:spMk id="3" creationId="{837840FA-6767-4BFA-90BB-DD210073A784}"/>
          </ac:spMkLst>
        </pc:spChg>
      </pc:sldChg>
      <pc:sldChg chg="addSp delSp modSp new mod setBg">
        <pc:chgData name="Jakub Capek" userId="10232db6-3b84-4086-bcb2-312852bbf3c8" providerId="ADAL" clId="{A788F1A3-7074-480D-B8DB-B24D51FA9109}" dt="2023-03-15T15:42:22.279" v="4190" actId="20577"/>
        <pc:sldMkLst>
          <pc:docMk/>
          <pc:sldMk cId="3970538910" sldId="288"/>
        </pc:sldMkLst>
        <pc:spChg chg="mod">
          <ac:chgData name="Jakub Capek" userId="10232db6-3b84-4086-bcb2-312852bbf3c8" providerId="ADAL" clId="{A788F1A3-7074-480D-B8DB-B24D51FA9109}" dt="2023-03-15T15:40:01.761" v="4147" actId="404"/>
          <ac:spMkLst>
            <pc:docMk/>
            <pc:sldMk cId="3970538910" sldId="288"/>
            <ac:spMk id="2" creationId="{277A43A4-3A4A-41B7-8B42-185CBD73C81B}"/>
          </ac:spMkLst>
        </pc:spChg>
        <pc:spChg chg="mod">
          <ac:chgData name="Jakub Capek" userId="10232db6-3b84-4086-bcb2-312852bbf3c8" providerId="ADAL" clId="{A788F1A3-7074-480D-B8DB-B24D51FA9109}" dt="2023-03-15T15:42:22.279" v="4190" actId="20577"/>
          <ac:spMkLst>
            <pc:docMk/>
            <pc:sldMk cId="3970538910" sldId="288"/>
            <ac:spMk id="3" creationId="{D51840CB-E8A4-42B7-B22D-6401B2481EBA}"/>
          </ac:spMkLst>
        </pc:spChg>
        <pc:spChg chg="add">
          <ac:chgData name="Jakub Capek" userId="10232db6-3b84-4086-bcb2-312852bbf3c8" providerId="ADAL" clId="{A788F1A3-7074-480D-B8DB-B24D51FA9109}" dt="2023-03-15T15:39:57.722" v="4145" actId="26606"/>
          <ac:spMkLst>
            <pc:docMk/>
            <pc:sldMk cId="3970538910" sldId="288"/>
            <ac:spMk id="5" creationId="{B6CDA21F-E7AF-4C75-8395-33F58D5B0E45}"/>
          </ac:spMkLst>
        </pc:spChg>
        <pc:spChg chg="add">
          <ac:chgData name="Jakub Capek" userId="10232db6-3b84-4086-bcb2-312852bbf3c8" providerId="ADAL" clId="{A788F1A3-7074-480D-B8DB-B24D51FA9109}" dt="2023-03-15T15:39:57.722" v="4145" actId="26606"/>
          <ac:spMkLst>
            <pc:docMk/>
            <pc:sldMk cId="3970538910" sldId="288"/>
            <ac:spMk id="7" creationId="{D5B0017B-2ECA-49AF-B397-DC140825DF8D}"/>
          </ac:spMkLst>
        </pc:spChg>
        <pc:spChg chg="add del">
          <ac:chgData name="Jakub Capek" userId="10232db6-3b84-4086-bcb2-312852bbf3c8" providerId="ADAL" clId="{A788F1A3-7074-480D-B8DB-B24D51FA9109}" dt="2023-03-15T15:39:25.154" v="4140" actId="26606"/>
          <ac:spMkLst>
            <pc:docMk/>
            <pc:sldMk cId="3970538910" sldId="288"/>
            <ac:spMk id="8" creationId="{B6CDA21F-E7AF-4C75-8395-33F58D5B0E45}"/>
          </ac:spMkLst>
        </pc:spChg>
        <pc:spChg chg="add del">
          <ac:chgData name="Jakub Capek" userId="10232db6-3b84-4086-bcb2-312852bbf3c8" providerId="ADAL" clId="{A788F1A3-7074-480D-B8DB-B24D51FA9109}" dt="2023-03-15T15:39:25.154" v="4140" actId="26606"/>
          <ac:spMkLst>
            <pc:docMk/>
            <pc:sldMk cId="3970538910" sldId="288"/>
            <ac:spMk id="15" creationId="{D5B0017B-2ECA-49AF-B397-DC140825DF8D}"/>
          </ac:spMkLst>
        </pc:spChg>
        <pc:grpChg chg="add">
          <ac:chgData name="Jakub Capek" userId="10232db6-3b84-4086-bcb2-312852bbf3c8" providerId="ADAL" clId="{A788F1A3-7074-480D-B8DB-B24D51FA9109}" dt="2023-03-15T15:39:57.722" v="4145" actId="26606"/>
          <ac:grpSpMkLst>
            <pc:docMk/>
            <pc:sldMk cId="3970538910" sldId="288"/>
            <ac:grpSpMk id="6" creationId="{AE1C45F0-260A-458C-96ED-C1F6D2151219}"/>
          </ac:grpSpMkLst>
        </pc:grpChg>
        <pc:grpChg chg="add del">
          <ac:chgData name="Jakub Capek" userId="10232db6-3b84-4086-bcb2-312852bbf3c8" providerId="ADAL" clId="{A788F1A3-7074-480D-B8DB-B24D51FA9109}" dt="2023-03-15T15:39:25.154" v="4140" actId="26606"/>
          <ac:grpSpMkLst>
            <pc:docMk/>
            <pc:sldMk cId="3970538910" sldId="288"/>
            <ac:grpSpMk id="10" creationId="{AE1C45F0-260A-458C-96ED-C1F6D2151219}"/>
          </ac:grpSpMkLst>
        </pc:grpChg>
        <pc:cxnChg chg="add">
          <ac:chgData name="Jakub Capek" userId="10232db6-3b84-4086-bcb2-312852bbf3c8" providerId="ADAL" clId="{A788F1A3-7074-480D-B8DB-B24D51FA9109}" dt="2023-03-15T15:39:57.722" v="4145" actId="26606"/>
          <ac:cxnSpMkLst>
            <pc:docMk/>
            <pc:sldMk cId="3970538910" sldId="288"/>
            <ac:cxnSpMk id="9" creationId="{6CF1BAF6-AD41-4082-B212-8A1F9A2E8779}"/>
          </ac:cxnSpMkLst>
        </pc:cxnChg>
        <pc:cxnChg chg="add del">
          <ac:chgData name="Jakub Capek" userId="10232db6-3b84-4086-bcb2-312852bbf3c8" providerId="ADAL" clId="{A788F1A3-7074-480D-B8DB-B24D51FA9109}" dt="2023-03-15T15:39:25.154" v="4140" actId="26606"/>
          <ac:cxnSpMkLst>
            <pc:docMk/>
            <pc:sldMk cId="3970538910" sldId="288"/>
            <ac:cxnSpMk id="17" creationId="{6CF1BAF6-AD41-4082-B212-8A1F9A2E8779}"/>
          </ac:cxnSpMkLst>
        </pc:cxnChg>
      </pc:sldChg>
      <pc:sldChg chg="addSp modSp new mod setBg">
        <pc:chgData name="Jakub Capek" userId="10232db6-3b84-4086-bcb2-312852bbf3c8" providerId="ADAL" clId="{A788F1A3-7074-480D-B8DB-B24D51FA9109}" dt="2023-03-15T15:38:50.057" v="4134" actId="26606"/>
        <pc:sldMkLst>
          <pc:docMk/>
          <pc:sldMk cId="2039045830" sldId="289"/>
        </pc:sldMkLst>
        <pc:spChg chg="mod">
          <ac:chgData name="Jakub Capek" userId="10232db6-3b84-4086-bcb2-312852bbf3c8" providerId="ADAL" clId="{A788F1A3-7074-480D-B8DB-B24D51FA9109}" dt="2023-03-15T15:38:50.057" v="4134" actId="26606"/>
          <ac:spMkLst>
            <pc:docMk/>
            <pc:sldMk cId="2039045830" sldId="289"/>
            <ac:spMk id="2" creationId="{95A19F48-7895-41A2-BB89-EBB7BA3538B9}"/>
          </ac:spMkLst>
        </pc:spChg>
        <pc:spChg chg="mod">
          <ac:chgData name="Jakub Capek" userId="10232db6-3b84-4086-bcb2-312852bbf3c8" providerId="ADAL" clId="{A788F1A3-7074-480D-B8DB-B24D51FA9109}" dt="2023-03-15T15:38:50.057" v="4134" actId="26606"/>
          <ac:spMkLst>
            <pc:docMk/>
            <pc:sldMk cId="2039045830" sldId="289"/>
            <ac:spMk id="3" creationId="{2E512C96-7FE3-4DF9-919F-7F19AF2FC7CF}"/>
          </ac:spMkLst>
        </pc:spChg>
        <pc:spChg chg="add">
          <ac:chgData name="Jakub Capek" userId="10232db6-3b84-4086-bcb2-312852bbf3c8" providerId="ADAL" clId="{A788F1A3-7074-480D-B8DB-B24D51FA9109}" dt="2023-03-15T15:38:50.057" v="4134" actId="26606"/>
          <ac:spMkLst>
            <pc:docMk/>
            <pc:sldMk cId="2039045830" sldId="289"/>
            <ac:spMk id="8" creationId="{B6CDA21F-E7AF-4C75-8395-33F58D5B0E45}"/>
          </ac:spMkLst>
        </pc:spChg>
        <pc:spChg chg="add">
          <ac:chgData name="Jakub Capek" userId="10232db6-3b84-4086-bcb2-312852bbf3c8" providerId="ADAL" clId="{A788F1A3-7074-480D-B8DB-B24D51FA9109}" dt="2023-03-15T15:38:50.057" v="4134" actId="26606"/>
          <ac:spMkLst>
            <pc:docMk/>
            <pc:sldMk cId="2039045830" sldId="289"/>
            <ac:spMk id="15" creationId="{D5B0017B-2ECA-49AF-B397-DC140825DF8D}"/>
          </ac:spMkLst>
        </pc:spChg>
        <pc:grpChg chg="add">
          <ac:chgData name="Jakub Capek" userId="10232db6-3b84-4086-bcb2-312852bbf3c8" providerId="ADAL" clId="{A788F1A3-7074-480D-B8DB-B24D51FA9109}" dt="2023-03-15T15:38:50.057" v="4134" actId="26606"/>
          <ac:grpSpMkLst>
            <pc:docMk/>
            <pc:sldMk cId="2039045830" sldId="289"/>
            <ac:grpSpMk id="10" creationId="{AE1C45F0-260A-458C-96ED-C1F6D2151219}"/>
          </ac:grpSpMkLst>
        </pc:grpChg>
        <pc:cxnChg chg="add">
          <ac:chgData name="Jakub Capek" userId="10232db6-3b84-4086-bcb2-312852bbf3c8" providerId="ADAL" clId="{A788F1A3-7074-480D-B8DB-B24D51FA9109}" dt="2023-03-15T15:38:50.057" v="4134" actId="26606"/>
          <ac:cxnSpMkLst>
            <pc:docMk/>
            <pc:sldMk cId="2039045830" sldId="289"/>
            <ac:cxnSpMk id="17" creationId="{6CF1BAF6-AD41-4082-B212-8A1F9A2E8779}"/>
          </ac:cxnSpMkLst>
        </pc:cxnChg>
      </pc:sldChg>
      <pc:sldChg chg="addSp delSp modSp new mod setBg">
        <pc:chgData name="Jakub Capek" userId="10232db6-3b84-4086-bcb2-312852bbf3c8" providerId="ADAL" clId="{A788F1A3-7074-480D-B8DB-B24D51FA9109}" dt="2023-03-15T15:36:56.408" v="3948" actId="20577"/>
        <pc:sldMkLst>
          <pc:docMk/>
          <pc:sldMk cId="475812083" sldId="290"/>
        </pc:sldMkLst>
        <pc:spChg chg="mod">
          <ac:chgData name="Jakub Capek" userId="10232db6-3b84-4086-bcb2-312852bbf3c8" providerId="ADAL" clId="{A788F1A3-7074-480D-B8DB-B24D51FA9109}" dt="2023-03-15T14:49:26.753" v="3181" actId="113"/>
          <ac:spMkLst>
            <pc:docMk/>
            <pc:sldMk cId="475812083" sldId="290"/>
            <ac:spMk id="2" creationId="{D3F60316-F63F-4E3D-AAE5-E806FA07451D}"/>
          </ac:spMkLst>
        </pc:spChg>
        <pc:spChg chg="mod ord">
          <ac:chgData name="Jakub Capek" userId="10232db6-3b84-4086-bcb2-312852bbf3c8" providerId="ADAL" clId="{A788F1A3-7074-480D-B8DB-B24D51FA9109}" dt="2023-03-15T15:36:56.408" v="3948" actId="20577"/>
          <ac:spMkLst>
            <pc:docMk/>
            <pc:sldMk cId="475812083" sldId="290"/>
            <ac:spMk id="3" creationId="{D66D6BAB-88F7-45EF-B9F9-BDA074958B3D}"/>
          </ac:spMkLst>
        </pc:spChg>
        <pc:spChg chg="add del">
          <ac:chgData name="Jakub Capek" userId="10232db6-3b84-4086-bcb2-312852bbf3c8" providerId="ADAL" clId="{A788F1A3-7074-480D-B8DB-B24D51FA9109}" dt="2023-03-15T14:48:56.916" v="3169" actId="26606"/>
          <ac:spMkLst>
            <pc:docMk/>
            <pc:sldMk cId="475812083" sldId="290"/>
            <ac:spMk id="3079" creationId="{201CC55D-ED54-4C5C-95E6-10947BD1103B}"/>
          </ac:spMkLst>
        </pc:spChg>
        <pc:spChg chg="add del">
          <ac:chgData name="Jakub Capek" userId="10232db6-3b84-4086-bcb2-312852bbf3c8" providerId="ADAL" clId="{A788F1A3-7074-480D-B8DB-B24D51FA9109}" dt="2023-03-15T14:48:59.829" v="3173" actId="26606"/>
          <ac:spMkLst>
            <pc:docMk/>
            <pc:sldMk cId="475812083" sldId="290"/>
            <ac:spMk id="3083" creationId="{55222F96-971A-4F90-B841-6BAB416C7AC1}"/>
          </ac:spMkLst>
        </pc:spChg>
        <pc:spChg chg="add del">
          <ac:chgData name="Jakub Capek" userId="10232db6-3b84-4086-bcb2-312852bbf3c8" providerId="ADAL" clId="{A788F1A3-7074-480D-B8DB-B24D51FA9109}" dt="2023-03-15T14:48:56.916" v="3169" actId="26606"/>
          <ac:spMkLst>
            <pc:docMk/>
            <pc:sldMk cId="475812083" sldId="290"/>
            <ac:spMk id="3085" creationId="{3873B707-463F-40B0-8227-E8CC6C67EB25}"/>
          </ac:spMkLst>
        </pc:spChg>
        <pc:spChg chg="add del">
          <ac:chgData name="Jakub Capek" userId="10232db6-3b84-4086-bcb2-312852bbf3c8" providerId="ADAL" clId="{A788F1A3-7074-480D-B8DB-B24D51FA9109}" dt="2023-03-15T14:48:56.916" v="3169" actId="26606"/>
          <ac:spMkLst>
            <pc:docMk/>
            <pc:sldMk cId="475812083" sldId="290"/>
            <ac:spMk id="3087" creationId="{C13237C8-E62C-4F0D-A318-BD6FB6C2D138}"/>
          </ac:spMkLst>
        </pc:spChg>
        <pc:spChg chg="add del">
          <ac:chgData name="Jakub Capek" userId="10232db6-3b84-4086-bcb2-312852bbf3c8" providerId="ADAL" clId="{A788F1A3-7074-480D-B8DB-B24D51FA9109}" dt="2023-03-15T14:48:56.916" v="3169" actId="26606"/>
          <ac:spMkLst>
            <pc:docMk/>
            <pc:sldMk cId="475812083" sldId="290"/>
            <ac:spMk id="3089" creationId="{19C9EAEA-39D0-4B0E-A0EB-51E7B26740B1}"/>
          </ac:spMkLst>
        </pc:spChg>
        <pc:spChg chg="add del">
          <ac:chgData name="Jakub Capek" userId="10232db6-3b84-4086-bcb2-312852bbf3c8" providerId="ADAL" clId="{A788F1A3-7074-480D-B8DB-B24D51FA9109}" dt="2023-03-15T14:48:58.676" v="3171" actId="26606"/>
          <ac:spMkLst>
            <pc:docMk/>
            <pc:sldMk cId="475812083" sldId="290"/>
            <ac:spMk id="3091" creationId="{117AB3D3-3C9C-4DED-809A-78734805B895}"/>
          </ac:spMkLst>
        </pc:spChg>
        <pc:spChg chg="add del">
          <ac:chgData name="Jakub Capek" userId="10232db6-3b84-4086-bcb2-312852bbf3c8" providerId="ADAL" clId="{A788F1A3-7074-480D-B8DB-B24D51FA9109}" dt="2023-03-15T14:48:58.676" v="3171" actId="26606"/>
          <ac:spMkLst>
            <pc:docMk/>
            <pc:sldMk cId="475812083" sldId="290"/>
            <ac:spMk id="3092" creationId="{3A9A4357-BD1D-4622-A4FE-766E6AB8DE84}"/>
          </ac:spMkLst>
        </pc:spChg>
        <pc:spChg chg="add del">
          <ac:chgData name="Jakub Capek" userId="10232db6-3b84-4086-bcb2-312852bbf3c8" providerId="ADAL" clId="{A788F1A3-7074-480D-B8DB-B24D51FA9109}" dt="2023-03-15T14:48:58.676" v="3171" actId="26606"/>
          <ac:spMkLst>
            <pc:docMk/>
            <pc:sldMk cId="475812083" sldId="290"/>
            <ac:spMk id="3093" creationId="{E659831F-0D9A-4C63-9EBB-8435B85A440F}"/>
          </ac:spMkLst>
        </pc:spChg>
        <pc:spChg chg="add del">
          <ac:chgData name="Jakub Capek" userId="10232db6-3b84-4086-bcb2-312852bbf3c8" providerId="ADAL" clId="{A788F1A3-7074-480D-B8DB-B24D51FA9109}" dt="2023-03-15T14:48:58.676" v="3171" actId="26606"/>
          <ac:spMkLst>
            <pc:docMk/>
            <pc:sldMk cId="475812083" sldId="290"/>
            <ac:spMk id="3094" creationId="{E6995CE5-F890-4ABA-82A2-26507CE8D2A3}"/>
          </ac:spMkLst>
        </pc:spChg>
        <pc:spChg chg="add del">
          <ac:chgData name="Jakub Capek" userId="10232db6-3b84-4086-bcb2-312852bbf3c8" providerId="ADAL" clId="{A788F1A3-7074-480D-B8DB-B24D51FA9109}" dt="2023-03-15T14:48:59.829" v="3173" actId="26606"/>
          <ac:spMkLst>
            <pc:docMk/>
            <pc:sldMk cId="475812083" sldId="290"/>
            <ac:spMk id="3096" creationId="{DBC6133C-0615-4CE4-9132-37E609A9BDFA}"/>
          </ac:spMkLst>
        </pc:spChg>
        <pc:spChg chg="add del">
          <ac:chgData name="Jakub Capek" userId="10232db6-3b84-4086-bcb2-312852bbf3c8" providerId="ADAL" clId="{A788F1A3-7074-480D-B8DB-B24D51FA9109}" dt="2023-03-15T14:48:59.829" v="3173" actId="26606"/>
          <ac:spMkLst>
            <pc:docMk/>
            <pc:sldMk cId="475812083" sldId="290"/>
            <ac:spMk id="3097" creationId="{169CC832-2974-4E8D-90ED-3E2941BA7336}"/>
          </ac:spMkLst>
        </pc:spChg>
        <pc:spChg chg="add del">
          <ac:chgData name="Jakub Capek" userId="10232db6-3b84-4086-bcb2-312852bbf3c8" providerId="ADAL" clId="{A788F1A3-7074-480D-B8DB-B24D51FA9109}" dt="2023-03-15T14:48:59.829" v="3173" actId="26606"/>
          <ac:spMkLst>
            <pc:docMk/>
            <pc:sldMk cId="475812083" sldId="290"/>
            <ac:spMk id="3098" creationId="{08980754-6F4B-43C9-B9BE-127B6BED6586}"/>
          </ac:spMkLst>
        </pc:spChg>
        <pc:spChg chg="add del">
          <ac:chgData name="Jakub Capek" userId="10232db6-3b84-4086-bcb2-312852bbf3c8" providerId="ADAL" clId="{A788F1A3-7074-480D-B8DB-B24D51FA9109}" dt="2023-03-15T14:48:59.829" v="3173" actId="26606"/>
          <ac:spMkLst>
            <pc:docMk/>
            <pc:sldMk cId="475812083" sldId="290"/>
            <ac:spMk id="3099" creationId="{2C1BBA94-3F40-40AA-8BB9-E69E25E537C1}"/>
          </ac:spMkLst>
        </pc:spChg>
        <pc:spChg chg="add del">
          <ac:chgData name="Jakub Capek" userId="10232db6-3b84-4086-bcb2-312852bbf3c8" providerId="ADAL" clId="{A788F1A3-7074-480D-B8DB-B24D51FA9109}" dt="2023-03-15T14:49:00.380" v="3175" actId="26606"/>
          <ac:spMkLst>
            <pc:docMk/>
            <pc:sldMk cId="475812083" sldId="290"/>
            <ac:spMk id="3101" creationId="{9A724DBA-D2D9-471E-8ED7-2015DDD950DF}"/>
          </ac:spMkLst>
        </pc:spChg>
        <pc:spChg chg="add del">
          <ac:chgData name="Jakub Capek" userId="10232db6-3b84-4086-bcb2-312852bbf3c8" providerId="ADAL" clId="{A788F1A3-7074-480D-B8DB-B24D51FA9109}" dt="2023-03-15T14:49:00.380" v="3175" actId="26606"/>
          <ac:spMkLst>
            <pc:docMk/>
            <pc:sldMk cId="475812083" sldId="290"/>
            <ac:spMk id="3102" creationId="{08980754-6F4B-43C9-B9BE-127B6BED6586}"/>
          </ac:spMkLst>
        </pc:spChg>
        <pc:spChg chg="add del">
          <ac:chgData name="Jakub Capek" userId="10232db6-3b84-4086-bcb2-312852bbf3c8" providerId="ADAL" clId="{A788F1A3-7074-480D-B8DB-B24D51FA9109}" dt="2023-03-15T14:49:00.380" v="3175" actId="26606"/>
          <ac:spMkLst>
            <pc:docMk/>
            <pc:sldMk cId="475812083" sldId="290"/>
            <ac:spMk id="3103" creationId="{2C1BBA94-3F40-40AA-8BB9-E69E25E537C1}"/>
          </ac:spMkLst>
        </pc:spChg>
        <pc:spChg chg="add del">
          <ac:chgData name="Jakub Capek" userId="10232db6-3b84-4086-bcb2-312852bbf3c8" providerId="ADAL" clId="{A788F1A3-7074-480D-B8DB-B24D51FA9109}" dt="2023-03-15T14:49:00.380" v="3175" actId="26606"/>
          <ac:spMkLst>
            <pc:docMk/>
            <pc:sldMk cId="475812083" sldId="290"/>
            <ac:spMk id="3104" creationId="{169CC832-2974-4E8D-90ED-3E2941BA7336}"/>
          </ac:spMkLst>
        </pc:spChg>
        <pc:spChg chg="add del">
          <ac:chgData name="Jakub Capek" userId="10232db6-3b84-4086-bcb2-312852bbf3c8" providerId="ADAL" clId="{A788F1A3-7074-480D-B8DB-B24D51FA9109}" dt="2023-03-15T14:49:00.380" v="3175" actId="26606"/>
          <ac:spMkLst>
            <pc:docMk/>
            <pc:sldMk cId="475812083" sldId="290"/>
            <ac:spMk id="3105" creationId="{55222F96-971A-4F90-B841-6BAB416C7AC1}"/>
          </ac:spMkLst>
        </pc:spChg>
        <pc:spChg chg="add">
          <ac:chgData name="Jakub Capek" userId="10232db6-3b84-4086-bcb2-312852bbf3c8" providerId="ADAL" clId="{A788F1A3-7074-480D-B8DB-B24D51FA9109}" dt="2023-03-15T14:49:00.387" v="3176" actId="26606"/>
          <ac:spMkLst>
            <pc:docMk/>
            <pc:sldMk cId="475812083" sldId="290"/>
            <ac:spMk id="3107" creationId="{2B97F24A-32CE-4C1C-A50D-3016B394DCFB}"/>
          </ac:spMkLst>
        </pc:spChg>
        <pc:spChg chg="add">
          <ac:chgData name="Jakub Capek" userId="10232db6-3b84-4086-bcb2-312852bbf3c8" providerId="ADAL" clId="{A788F1A3-7074-480D-B8DB-B24D51FA9109}" dt="2023-03-15T14:49:00.387" v="3176" actId="26606"/>
          <ac:spMkLst>
            <pc:docMk/>
            <pc:sldMk cId="475812083" sldId="290"/>
            <ac:spMk id="3108" creationId="{CD8B4F24-440B-49E9-B85D-733523DC064B}"/>
          </ac:spMkLst>
        </pc:spChg>
        <pc:grpChg chg="add del">
          <ac:chgData name="Jakub Capek" userId="10232db6-3b84-4086-bcb2-312852bbf3c8" providerId="ADAL" clId="{A788F1A3-7074-480D-B8DB-B24D51FA9109}" dt="2023-03-15T14:48:56.916" v="3169" actId="26606"/>
          <ac:grpSpMkLst>
            <pc:docMk/>
            <pc:sldMk cId="475812083" sldId="290"/>
            <ac:grpSpMk id="3081" creationId="{1DE889C7-FAD6-4397-98E2-05D503484459}"/>
          </ac:grpSpMkLst>
        </pc:grpChg>
        <pc:picChg chg="add mod">
          <ac:chgData name="Jakub Capek" userId="10232db6-3b84-4086-bcb2-312852bbf3c8" providerId="ADAL" clId="{A788F1A3-7074-480D-B8DB-B24D51FA9109}" dt="2023-03-15T14:49:40.364" v="3183" actId="1076"/>
          <ac:picMkLst>
            <pc:docMk/>
            <pc:sldMk cId="475812083" sldId="290"/>
            <ac:picMk id="3074" creationId="{7993DBEF-AB86-41AE-9037-454CA955B5A4}"/>
          </ac:picMkLst>
        </pc:picChg>
      </pc:sldChg>
      <pc:sldChg chg="addSp modSp new mod setBg">
        <pc:chgData name="Jakub Capek" userId="10232db6-3b84-4086-bcb2-312852bbf3c8" providerId="ADAL" clId="{A788F1A3-7074-480D-B8DB-B24D51FA9109}" dt="2023-03-15T15:14:53.814" v="3596" actId="27636"/>
        <pc:sldMkLst>
          <pc:docMk/>
          <pc:sldMk cId="3452856638" sldId="291"/>
        </pc:sldMkLst>
        <pc:spChg chg="mod">
          <ac:chgData name="Jakub Capek" userId="10232db6-3b84-4086-bcb2-312852bbf3c8" providerId="ADAL" clId="{A788F1A3-7074-480D-B8DB-B24D51FA9109}" dt="2023-03-15T15:14:38.216" v="3589" actId="26606"/>
          <ac:spMkLst>
            <pc:docMk/>
            <pc:sldMk cId="3452856638" sldId="291"/>
            <ac:spMk id="2" creationId="{63737D42-93D9-499C-925F-A606E248F04E}"/>
          </ac:spMkLst>
        </pc:spChg>
        <pc:spChg chg="mod">
          <ac:chgData name="Jakub Capek" userId="10232db6-3b84-4086-bcb2-312852bbf3c8" providerId="ADAL" clId="{A788F1A3-7074-480D-B8DB-B24D51FA9109}" dt="2023-03-15T15:14:53.814" v="3596" actId="27636"/>
          <ac:spMkLst>
            <pc:docMk/>
            <pc:sldMk cId="3452856638" sldId="291"/>
            <ac:spMk id="3" creationId="{3CDECE21-807A-4D52-BA26-BC253AFBF38B}"/>
          </ac:spMkLst>
        </pc:spChg>
        <pc:spChg chg="add">
          <ac:chgData name="Jakub Capek" userId="10232db6-3b84-4086-bcb2-312852bbf3c8" providerId="ADAL" clId="{A788F1A3-7074-480D-B8DB-B24D51FA9109}" dt="2023-03-15T15:14:38.216" v="3589" actId="26606"/>
          <ac:spMkLst>
            <pc:docMk/>
            <pc:sldMk cId="3452856638" sldId="291"/>
            <ac:spMk id="8" creationId="{B6CDA21F-E7AF-4C75-8395-33F58D5B0E45}"/>
          </ac:spMkLst>
        </pc:spChg>
        <pc:spChg chg="add">
          <ac:chgData name="Jakub Capek" userId="10232db6-3b84-4086-bcb2-312852bbf3c8" providerId="ADAL" clId="{A788F1A3-7074-480D-B8DB-B24D51FA9109}" dt="2023-03-15T15:14:38.216" v="3589" actId="26606"/>
          <ac:spMkLst>
            <pc:docMk/>
            <pc:sldMk cId="3452856638" sldId="291"/>
            <ac:spMk id="15" creationId="{D5B0017B-2ECA-49AF-B397-DC140825DF8D}"/>
          </ac:spMkLst>
        </pc:spChg>
        <pc:grpChg chg="add">
          <ac:chgData name="Jakub Capek" userId="10232db6-3b84-4086-bcb2-312852bbf3c8" providerId="ADAL" clId="{A788F1A3-7074-480D-B8DB-B24D51FA9109}" dt="2023-03-15T15:14:38.216" v="3589" actId="26606"/>
          <ac:grpSpMkLst>
            <pc:docMk/>
            <pc:sldMk cId="3452856638" sldId="291"/>
            <ac:grpSpMk id="10" creationId="{AE1C45F0-260A-458C-96ED-C1F6D2151219}"/>
          </ac:grpSpMkLst>
        </pc:grpChg>
        <pc:cxnChg chg="add">
          <ac:chgData name="Jakub Capek" userId="10232db6-3b84-4086-bcb2-312852bbf3c8" providerId="ADAL" clId="{A788F1A3-7074-480D-B8DB-B24D51FA9109}" dt="2023-03-15T15:14:38.216" v="3589" actId="26606"/>
          <ac:cxnSpMkLst>
            <pc:docMk/>
            <pc:sldMk cId="3452856638" sldId="291"/>
            <ac:cxnSpMk id="17" creationId="{6CF1BAF6-AD41-4082-B212-8A1F9A2E8779}"/>
          </ac:cxnSpMkLst>
        </pc:cxnChg>
      </pc:sldChg>
      <pc:sldChg chg="addSp modSp new mod setBg">
        <pc:chgData name="Jakub Capek" userId="10232db6-3b84-4086-bcb2-312852bbf3c8" providerId="ADAL" clId="{A788F1A3-7074-480D-B8DB-B24D51FA9109}" dt="2023-03-15T14:56:11.906" v="3303" actId="403"/>
        <pc:sldMkLst>
          <pc:docMk/>
          <pc:sldMk cId="3918059535" sldId="292"/>
        </pc:sldMkLst>
        <pc:spChg chg="mod">
          <ac:chgData name="Jakub Capek" userId="10232db6-3b84-4086-bcb2-312852bbf3c8" providerId="ADAL" clId="{A788F1A3-7074-480D-B8DB-B24D51FA9109}" dt="2023-03-15T14:56:07.192" v="3302" actId="26606"/>
          <ac:spMkLst>
            <pc:docMk/>
            <pc:sldMk cId="3918059535" sldId="292"/>
            <ac:spMk id="2" creationId="{86D00D1B-9684-4027-B27B-48DE3FF4743D}"/>
          </ac:spMkLst>
        </pc:spChg>
        <pc:spChg chg="mod">
          <ac:chgData name="Jakub Capek" userId="10232db6-3b84-4086-bcb2-312852bbf3c8" providerId="ADAL" clId="{A788F1A3-7074-480D-B8DB-B24D51FA9109}" dt="2023-03-15T14:56:11.906" v="3303" actId="403"/>
          <ac:spMkLst>
            <pc:docMk/>
            <pc:sldMk cId="3918059535" sldId="292"/>
            <ac:spMk id="3" creationId="{4FA66B3C-61F0-4C9F-A6E6-BA3B40B790F0}"/>
          </ac:spMkLst>
        </pc:spChg>
        <pc:spChg chg="add">
          <ac:chgData name="Jakub Capek" userId="10232db6-3b84-4086-bcb2-312852bbf3c8" providerId="ADAL" clId="{A788F1A3-7074-480D-B8DB-B24D51FA9109}" dt="2023-03-15T14:56:07.192" v="3302" actId="26606"/>
          <ac:spMkLst>
            <pc:docMk/>
            <pc:sldMk cId="3918059535" sldId="292"/>
            <ac:spMk id="8" creationId="{B6CDA21F-E7AF-4C75-8395-33F58D5B0E45}"/>
          </ac:spMkLst>
        </pc:spChg>
        <pc:spChg chg="add">
          <ac:chgData name="Jakub Capek" userId="10232db6-3b84-4086-bcb2-312852bbf3c8" providerId="ADAL" clId="{A788F1A3-7074-480D-B8DB-B24D51FA9109}" dt="2023-03-15T14:56:07.192" v="3302" actId="26606"/>
          <ac:spMkLst>
            <pc:docMk/>
            <pc:sldMk cId="3918059535" sldId="292"/>
            <ac:spMk id="15" creationId="{D5B0017B-2ECA-49AF-B397-DC140825DF8D}"/>
          </ac:spMkLst>
        </pc:spChg>
        <pc:grpChg chg="add">
          <ac:chgData name="Jakub Capek" userId="10232db6-3b84-4086-bcb2-312852bbf3c8" providerId="ADAL" clId="{A788F1A3-7074-480D-B8DB-B24D51FA9109}" dt="2023-03-15T14:56:07.192" v="3302" actId="26606"/>
          <ac:grpSpMkLst>
            <pc:docMk/>
            <pc:sldMk cId="3918059535" sldId="292"/>
            <ac:grpSpMk id="10" creationId="{AE1C45F0-260A-458C-96ED-C1F6D2151219}"/>
          </ac:grpSpMkLst>
        </pc:grpChg>
        <pc:cxnChg chg="add">
          <ac:chgData name="Jakub Capek" userId="10232db6-3b84-4086-bcb2-312852bbf3c8" providerId="ADAL" clId="{A788F1A3-7074-480D-B8DB-B24D51FA9109}" dt="2023-03-15T14:56:07.192" v="3302" actId="26606"/>
          <ac:cxnSpMkLst>
            <pc:docMk/>
            <pc:sldMk cId="3918059535" sldId="292"/>
            <ac:cxnSpMk id="17" creationId="{6CF1BAF6-AD41-4082-B212-8A1F9A2E8779}"/>
          </ac:cxnSpMkLst>
        </pc:cxnChg>
      </pc:sldChg>
      <pc:sldChg chg="addSp modSp new mod setBg">
        <pc:chgData name="Jakub Capek" userId="10232db6-3b84-4086-bcb2-312852bbf3c8" providerId="ADAL" clId="{A788F1A3-7074-480D-B8DB-B24D51FA9109}" dt="2023-03-15T15:14:59.586" v="3598" actId="27636"/>
        <pc:sldMkLst>
          <pc:docMk/>
          <pc:sldMk cId="2448367431" sldId="293"/>
        </pc:sldMkLst>
        <pc:spChg chg="mod">
          <ac:chgData name="Jakub Capek" userId="10232db6-3b84-4086-bcb2-312852bbf3c8" providerId="ADAL" clId="{A788F1A3-7074-480D-B8DB-B24D51FA9109}" dt="2023-03-15T15:14:41.634" v="3590" actId="26606"/>
          <ac:spMkLst>
            <pc:docMk/>
            <pc:sldMk cId="2448367431" sldId="293"/>
            <ac:spMk id="2" creationId="{A1A3E635-5B4F-4659-8816-CED83FF1D1D2}"/>
          </ac:spMkLst>
        </pc:spChg>
        <pc:spChg chg="mod">
          <ac:chgData name="Jakub Capek" userId="10232db6-3b84-4086-bcb2-312852bbf3c8" providerId="ADAL" clId="{A788F1A3-7074-480D-B8DB-B24D51FA9109}" dt="2023-03-15T15:14:59.586" v="3598" actId="27636"/>
          <ac:spMkLst>
            <pc:docMk/>
            <pc:sldMk cId="2448367431" sldId="293"/>
            <ac:spMk id="3" creationId="{2868EEC2-965A-4AAE-9ADA-19BD4310F020}"/>
          </ac:spMkLst>
        </pc:spChg>
        <pc:spChg chg="add">
          <ac:chgData name="Jakub Capek" userId="10232db6-3b84-4086-bcb2-312852bbf3c8" providerId="ADAL" clId="{A788F1A3-7074-480D-B8DB-B24D51FA9109}" dt="2023-03-15T15:14:41.634" v="3590" actId="26606"/>
          <ac:spMkLst>
            <pc:docMk/>
            <pc:sldMk cId="2448367431" sldId="293"/>
            <ac:spMk id="8" creationId="{B6CDA21F-E7AF-4C75-8395-33F58D5B0E45}"/>
          </ac:spMkLst>
        </pc:spChg>
        <pc:spChg chg="add">
          <ac:chgData name="Jakub Capek" userId="10232db6-3b84-4086-bcb2-312852bbf3c8" providerId="ADAL" clId="{A788F1A3-7074-480D-B8DB-B24D51FA9109}" dt="2023-03-15T15:14:41.634" v="3590" actId="26606"/>
          <ac:spMkLst>
            <pc:docMk/>
            <pc:sldMk cId="2448367431" sldId="293"/>
            <ac:spMk id="15" creationId="{D5B0017B-2ECA-49AF-B397-DC140825DF8D}"/>
          </ac:spMkLst>
        </pc:spChg>
        <pc:grpChg chg="add">
          <ac:chgData name="Jakub Capek" userId="10232db6-3b84-4086-bcb2-312852bbf3c8" providerId="ADAL" clId="{A788F1A3-7074-480D-B8DB-B24D51FA9109}" dt="2023-03-15T15:14:41.634" v="3590" actId="26606"/>
          <ac:grpSpMkLst>
            <pc:docMk/>
            <pc:sldMk cId="2448367431" sldId="293"/>
            <ac:grpSpMk id="10" creationId="{AE1C45F0-260A-458C-96ED-C1F6D2151219}"/>
          </ac:grpSpMkLst>
        </pc:grpChg>
        <pc:cxnChg chg="add">
          <ac:chgData name="Jakub Capek" userId="10232db6-3b84-4086-bcb2-312852bbf3c8" providerId="ADAL" clId="{A788F1A3-7074-480D-B8DB-B24D51FA9109}" dt="2023-03-15T15:14:41.634" v="3590" actId="26606"/>
          <ac:cxnSpMkLst>
            <pc:docMk/>
            <pc:sldMk cId="2448367431" sldId="293"/>
            <ac:cxnSpMk id="17" creationId="{6CF1BAF6-AD41-4082-B212-8A1F9A2E8779}"/>
          </ac:cxnSpMkLst>
        </pc:cxnChg>
      </pc:sldChg>
      <pc:sldChg chg="addSp delSp modSp new mod setBg">
        <pc:chgData name="Jakub Capek" userId="10232db6-3b84-4086-bcb2-312852bbf3c8" providerId="ADAL" clId="{A788F1A3-7074-480D-B8DB-B24D51FA9109}" dt="2023-03-15T15:16:35.812" v="3631" actId="20577"/>
        <pc:sldMkLst>
          <pc:docMk/>
          <pc:sldMk cId="2711864347" sldId="294"/>
        </pc:sldMkLst>
        <pc:spChg chg="mod">
          <ac:chgData name="Jakub Capek" userId="10232db6-3b84-4086-bcb2-312852bbf3c8" providerId="ADAL" clId="{A788F1A3-7074-480D-B8DB-B24D51FA9109}" dt="2023-03-15T15:16:24.115" v="3621" actId="26606"/>
          <ac:spMkLst>
            <pc:docMk/>
            <pc:sldMk cId="2711864347" sldId="294"/>
            <ac:spMk id="2" creationId="{8F61BAAC-3532-46D8-90E4-AF8AF918CB85}"/>
          </ac:spMkLst>
        </pc:spChg>
        <pc:spChg chg="mod">
          <ac:chgData name="Jakub Capek" userId="10232db6-3b84-4086-bcb2-312852bbf3c8" providerId="ADAL" clId="{A788F1A3-7074-480D-B8DB-B24D51FA9109}" dt="2023-03-15T15:16:35.812" v="3631" actId="20577"/>
          <ac:spMkLst>
            <pc:docMk/>
            <pc:sldMk cId="2711864347" sldId="294"/>
            <ac:spMk id="3" creationId="{5568B9A8-EDCA-46EC-8592-0BB8379F82B1}"/>
          </ac:spMkLst>
        </pc:spChg>
        <pc:spChg chg="add del">
          <ac:chgData name="Jakub Capek" userId="10232db6-3b84-4086-bcb2-312852bbf3c8" providerId="ADAL" clId="{A788F1A3-7074-480D-B8DB-B24D51FA9109}" dt="2023-03-15T15:16:22.360" v="3619" actId="26606"/>
          <ac:spMkLst>
            <pc:docMk/>
            <pc:sldMk cId="2711864347" sldId="294"/>
            <ac:spMk id="8" creationId="{9095C1F4-AE7F-44E4-8693-40D3D6831140}"/>
          </ac:spMkLst>
        </pc:spChg>
        <pc:spChg chg="add del">
          <ac:chgData name="Jakub Capek" userId="10232db6-3b84-4086-bcb2-312852bbf3c8" providerId="ADAL" clId="{A788F1A3-7074-480D-B8DB-B24D51FA9109}" dt="2023-03-15T15:16:22.360" v="3619" actId="26606"/>
          <ac:spMkLst>
            <pc:docMk/>
            <pc:sldMk cId="2711864347" sldId="294"/>
            <ac:spMk id="14" creationId="{871AEA07-1E14-44B4-8E55-64EF049CD66F}"/>
          </ac:spMkLst>
        </pc:spChg>
        <pc:spChg chg="add del">
          <ac:chgData name="Jakub Capek" userId="10232db6-3b84-4086-bcb2-312852bbf3c8" providerId="ADAL" clId="{A788F1A3-7074-480D-B8DB-B24D51FA9109}" dt="2023-03-15T15:16:24.115" v="3621" actId="26606"/>
          <ac:spMkLst>
            <pc:docMk/>
            <pc:sldMk cId="2711864347" sldId="294"/>
            <ac:spMk id="16" creationId="{E777E57D-6A88-4B5B-A068-2BA7FF4E8CCA}"/>
          </ac:spMkLst>
        </pc:spChg>
        <pc:spChg chg="add del">
          <ac:chgData name="Jakub Capek" userId="10232db6-3b84-4086-bcb2-312852bbf3c8" providerId="ADAL" clId="{A788F1A3-7074-480D-B8DB-B24D51FA9109}" dt="2023-03-15T15:16:24.115" v="3621" actId="26606"/>
          <ac:spMkLst>
            <pc:docMk/>
            <pc:sldMk cId="2711864347" sldId="294"/>
            <ac:spMk id="17" creationId="{F7117410-A2A4-4085-9ADC-46744551DBDE}"/>
          </ac:spMkLst>
        </pc:spChg>
        <pc:spChg chg="add del">
          <ac:chgData name="Jakub Capek" userId="10232db6-3b84-4086-bcb2-312852bbf3c8" providerId="ADAL" clId="{A788F1A3-7074-480D-B8DB-B24D51FA9109}" dt="2023-03-15T15:16:24.115" v="3621" actId="26606"/>
          <ac:spMkLst>
            <pc:docMk/>
            <pc:sldMk cId="2711864347" sldId="294"/>
            <ac:spMk id="18" creationId="{99F74EB5-E547-4FB4-95F5-BCC788F3C4A0}"/>
          </ac:spMkLst>
        </pc:spChg>
        <pc:grpChg chg="add del">
          <ac:chgData name="Jakub Capek" userId="10232db6-3b84-4086-bcb2-312852bbf3c8" providerId="ADAL" clId="{A788F1A3-7074-480D-B8DB-B24D51FA9109}" dt="2023-03-15T15:16:22.360" v="3619" actId="26606"/>
          <ac:grpSpMkLst>
            <pc:docMk/>
            <pc:sldMk cId="2711864347" sldId="294"/>
            <ac:grpSpMk id="10" creationId="{8734DDD3-F723-4DD3-8ABE-EC0B2AC87D74}"/>
          </ac:grpSpMkLst>
        </pc:grpChg>
      </pc:sldChg>
      <pc:sldChg chg="modSp new mod">
        <pc:chgData name="Jakub Capek" userId="10232db6-3b84-4086-bcb2-312852bbf3c8" providerId="ADAL" clId="{A788F1A3-7074-480D-B8DB-B24D51FA9109}" dt="2023-03-15T15:16:28.890" v="3626" actId="20577"/>
        <pc:sldMkLst>
          <pc:docMk/>
          <pc:sldMk cId="2549181208" sldId="295"/>
        </pc:sldMkLst>
        <pc:spChg chg="mod">
          <ac:chgData name="Jakub Capek" userId="10232db6-3b84-4086-bcb2-312852bbf3c8" providerId="ADAL" clId="{A788F1A3-7074-480D-B8DB-B24D51FA9109}" dt="2023-03-15T15:15:51.234" v="3609"/>
          <ac:spMkLst>
            <pc:docMk/>
            <pc:sldMk cId="2549181208" sldId="295"/>
            <ac:spMk id="2" creationId="{DEFCEAAA-17E1-4CEB-AB2C-04E4D66D72AE}"/>
          </ac:spMkLst>
        </pc:spChg>
        <pc:spChg chg="mod">
          <ac:chgData name="Jakub Capek" userId="10232db6-3b84-4086-bcb2-312852bbf3c8" providerId="ADAL" clId="{A788F1A3-7074-480D-B8DB-B24D51FA9109}" dt="2023-03-15T15:16:28.890" v="3626" actId="20577"/>
          <ac:spMkLst>
            <pc:docMk/>
            <pc:sldMk cId="2549181208" sldId="295"/>
            <ac:spMk id="3" creationId="{9DE81964-755C-46BC-82CF-8554A17B937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174AD-0D89-45BA-960C-77DA5A343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D3CCD9-7FB5-4590-B930-387DEAF0C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E268A-3F0C-46F3-96EE-CE8107590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B7EA-4870-4953-BF3D-D87FC89583D0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6413B-CC53-49E0-A1E1-012B5F793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B5E6A-5F39-49AE-9069-7B0AC9397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F88C-229E-446E-AD51-A83608166F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993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6E5F6-8144-4DD6-BB6F-8BAB3D5D3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4CFEFB-7E47-453D-97C2-E6917F323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060F-DCBF-464F-AF15-5B7B26823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B7EA-4870-4953-BF3D-D87FC89583D0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71998-421E-4747-9956-6AAF55A1A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C7DA4-D0C7-4AE8-B7D3-AED6383FD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F88C-229E-446E-AD51-A83608166F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058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66C593-D9D0-4BFC-8476-5182ED015B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8D73E1-EBA8-4EC3-833A-FECC5E2EA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DED46-71FF-4292-BB98-B17BA861F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B7EA-4870-4953-BF3D-D87FC89583D0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0AADA-75AE-4E21-BC26-69D5E181E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46E63-E6DE-4DFC-9135-993DCC77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F88C-229E-446E-AD51-A83608166F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81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09FE9-5ECA-46B9-ACBD-24E2E4FB4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D2B24-C8F0-454A-8535-B7D256142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2EB59-CDBF-4055-AB59-273AD807E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B7EA-4870-4953-BF3D-D87FC89583D0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680A-E313-42A6-BE56-6AD6A52E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09448-5980-46B4-AC59-225E65892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F88C-229E-446E-AD51-A83608166F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689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24766-EF36-4A91-856F-B22B5BDAB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292AD-F474-4D72-B4BF-57D34DA33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8FDE9-B6C9-4DEC-94EC-154AB5231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B7EA-4870-4953-BF3D-D87FC89583D0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E1819-C264-43C9-B5CC-5C0864B0E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3CF8E-728D-46F1-8EB8-E12CF08C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F88C-229E-446E-AD51-A83608166F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72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2F51D-E775-4651-BBEB-44CBB894C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67C47-A7BD-4162-9ECF-40F60DCE1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40EBA-3B7F-4ACE-9628-4EC3A5363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64C84-7E17-4E0B-AEB5-7E200F8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B7EA-4870-4953-BF3D-D87FC89583D0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D9C37-4509-43C8-9A40-EC9F23AA5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640A6-9457-40E2-95A4-BBE2EAD7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F88C-229E-446E-AD51-A83608166F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69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CBA16-836F-4DE0-B545-84DB5F4E9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73BB3-943B-4E0C-B702-60D7CFB8F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E236AF-1CFA-4741-A5AA-6D1776047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2E153D-36E2-42DD-A4AD-C0C3FE8203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769E76-AF6F-4B5A-BEB2-181888D8B5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836229-F43B-4464-B385-0F675E02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B7EA-4870-4953-BF3D-D87FC89583D0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2221F-95E6-4525-AE4C-0A7C4C6F5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31CA03-A75E-4A9B-A174-8F0CDB1A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F88C-229E-446E-AD51-A83608166F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87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9E883-7830-4252-AE07-771B82EFA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1E0882-F27B-44A0-9D6D-1D93B7B99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B7EA-4870-4953-BF3D-D87FC89583D0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38053-46D3-4E8A-AC6E-329E07727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32D08B-6EAA-4C45-8651-63CA4EA68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F88C-229E-446E-AD51-A83608166F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00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5CB1F6-D6CE-4C69-85E0-5D4031E8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B7EA-4870-4953-BF3D-D87FC89583D0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EB895B-FEE3-4799-B3CC-39E9F6EFA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774FA-A5FE-47C5-B7F6-2904AA7F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F88C-229E-446E-AD51-A83608166F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82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405BA-D62E-4EEA-82C5-E1698CC84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938B3-461C-4C69-A5DF-4CAF4AAD1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3B10A7-C490-4ECD-9913-B0DF8F6F3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885FE-4A91-4747-8055-637CEFFCE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B7EA-4870-4953-BF3D-D87FC89583D0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9FB18E-A192-4949-B59F-A3CFD5D4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4713A3-18DE-4AC2-A6C9-54F3EE500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F88C-229E-446E-AD51-A83608166F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38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E7D01-DBFE-411A-8714-25D832862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B1655B-6308-4AFB-B2CD-DA48C045A2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BBBAB1-7087-48EF-B361-6FB0F24BB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D45EB-6E39-4B17-82D5-94AC31D0E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B7EA-4870-4953-BF3D-D87FC89583D0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8D420-4C34-4A44-8ED9-6F3BF807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AA55E-289A-49D5-B7C0-56F069D05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F88C-229E-446E-AD51-A83608166F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04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3C598A-C687-4335-9D76-FD4C4A8AB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E68A9-7E94-45A0-BEA2-C74650ABA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9A755-3A86-460D-B071-7494B49281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1B7EA-4870-4953-BF3D-D87FC89583D0}" type="datetimeFigureOut">
              <a:rPr lang="cs-CZ" smtClean="0"/>
              <a:t>02.04.2025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5914C-37AE-4A96-8086-E20081422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23E7D-B3D5-4D0C-B062-F8659B304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8F88C-229E-446E-AD51-A83608166F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57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9AEDE-ACBB-4083-9653-62EFF02E2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cs-CZ" sz="4800" b="1" dirty="0" err="1">
                <a:solidFill>
                  <a:srgbClr val="FFFFFF"/>
                </a:solidFill>
              </a:rPr>
              <a:t>Incumbency</a:t>
            </a:r>
            <a:r>
              <a:rPr lang="cs-CZ" sz="4800" b="1" dirty="0">
                <a:solidFill>
                  <a:srgbClr val="FFFFFF"/>
                </a:solidFill>
              </a:rPr>
              <a:t> </a:t>
            </a:r>
            <a:r>
              <a:rPr lang="cs-CZ" sz="4800" b="1" dirty="0" err="1">
                <a:solidFill>
                  <a:srgbClr val="FFFFFF"/>
                </a:solidFill>
              </a:rPr>
              <a:t>advantage</a:t>
            </a:r>
            <a:r>
              <a:rPr lang="cs-CZ" sz="4800" b="1" dirty="0">
                <a:solidFill>
                  <a:srgbClr val="FFFFFF"/>
                </a:solidFill>
              </a:rPr>
              <a:t> in </a:t>
            </a:r>
            <a:r>
              <a:rPr lang="cs-CZ" sz="4800" b="1" dirty="0" err="1">
                <a:solidFill>
                  <a:srgbClr val="FFFFFF"/>
                </a:solidFill>
              </a:rPr>
              <a:t>the</a:t>
            </a:r>
            <a:r>
              <a:rPr lang="cs-CZ" sz="4800" b="1" dirty="0">
                <a:solidFill>
                  <a:srgbClr val="FFFFFF"/>
                </a:solidFill>
              </a:rPr>
              <a:t> case </a:t>
            </a:r>
            <a:r>
              <a:rPr lang="cs-CZ" sz="4800" b="1" dirty="0" err="1">
                <a:solidFill>
                  <a:srgbClr val="FFFFFF"/>
                </a:solidFill>
              </a:rPr>
              <a:t>of</a:t>
            </a:r>
            <a:r>
              <a:rPr lang="cs-CZ" sz="4800" b="1" dirty="0">
                <a:solidFill>
                  <a:srgbClr val="FFFFFF"/>
                </a:solidFill>
              </a:rPr>
              <a:t> </a:t>
            </a:r>
            <a:r>
              <a:rPr lang="cs-CZ" sz="4800" b="1" dirty="0" err="1">
                <a:solidFill>
                  <a:srgbClr val="FFFFFF"/>
                </a:solidFill>
              </a:rPr>
              <a:t>mayors</a:t>
            </a:r>
            <a:r>
              <a:rPr lang="cs-CZ" sz="4800" b="1" dirty="0">
                <a:solidFill>
                  <a:srgbClr val="FFFFFF"/>
                </a:solidFill>
              </a:rPr>
              <a:t> in </a:t>
            </a:r>
            <a:r>
              <a:rPr lang="cs-CZ" sz="4800" b="1" dirty="0" err="1">
                <a:solidFill>
                  <a:srgbClr val="FFFFFF"/>
                </a:solidFill>
              </a:rPr>
              <a:t>the</a:t>
            </a:r>
            <a:r>
              <a:rPr lang="cs-CZ" sz="4800" b="1" dirty="0">
                <a:solidFill>
                  <a:srgbClr val="FFFFFF"/>
                </a:solidFill>
              </a:rPr>
              <a:t> </a:t>
            </a:r>
            <a:r>
              <a:rPr lang="cs-CZ" sz="4800" b="1" dirty="0" err="1">
                <a:solidFill>
                  <a:srgbClr val="FFFFFF"/>
                </a:solidFill>
              </a:rPr>
              <a:t>Central</a:t>
            </a:r>
            <a:r>
              <a:rPr lang="cs-CZ" sz="4800" b="1" dirty="0">
                <a:solidFill>
                  <a:srgbClr val="FFFFFF"/>
                </a:solidFill>
              </a:rPr>
              <a:t> </a:t>
            </a:r>
            <a:r>
              <a:rPr lang="cs-CZ" sz="4800" b="1" dirty="0" err="1">
                <a:solidFill>
                  <a:srgbClr val="FFFFFF"/>
                </a:solidFill>
              </a:rPr>
              <a:t>Europe</a:t>
            </a:r>
            <a:endParaRPr lang="cs-CZ" sz="4800" b="1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E6E86-F4D1-4AAE-B57C-E8C5D7DE3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cs-CZ" dirty="0"/>
              <a:t>Jakub Čapek</a:t>
            </a:r>
          </a:p>
        </p:txBody>
      </p:sp>
    </p:spTree>
    <p:extLst>
      <p:ext uri="{BB962C8B-B14F-4D97-AF65-F5344CB8AC3E}">
        <p14:creationId xmlns:p14="http://schemas.microsoft.com/office/powerpoint/2010/main" val="1682637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CE4E8-EE47-4204-B6B5-E4200605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cs-CZ" b="1" dirty="0" err="1"/>
              <a:t>Mayors</a:t>
            </a:r>
            <a:r>
              <a:rPr lang="cs-CZ" b="1" dirty="0"/>
              <a:t> in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Central</a:t>
            </a:r>
            <a:r>
              <a:rPr lang="cs-CZ" b="1" dirty="0"/>
              <a:t> </a:t>
            </a:r>
            <a:r>
              <a:rPr lang="cs-CZ" b="1" dirty="0" err="1"/>
              <a:t>Europe</a:t>
            </a:r>
            <a:r>
              <a:rPr lang="cs-CZ" b="1" dirty="0"/>
              <a:t> and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incumbency</a:t>
            </a:r>
            <a:r>
              <a:rPr lang="cs-CZ" b="1" dirty="0"/>
              <a:t> </a:t>
            </a:r>
            <a:r>
              <a:rPr lang="cs-CZ" b="1" dirty="0" err="1"/>
              <a:t>advantage</a:t>
            </a:r>
            <a:endParaRPr lang="cs-CZ" b="1" dirty="0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4169B-ACC2-4573-8B8D-85BD91052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 lnSpcReduction="10000"/>
          </a:bodyPr>
          <a:lstStyle/>
          <a:p>
            <a:r>
              <a:rPr lang="cs-CZ" sz="2400" dirty="0"/>
              <a:t>Germany</a:t>
            </a:r>
          </a:p>
          <a:p>
            <a:r>
              <a:rPr lang="cs-CZ" sz="2400" dirty="0"/>
              <a:t>Slovakia</a:t>
            </a:r>
          </a:p>
          <a:p>
            <a:r>
              <a:rPr lang="cs-CZ" sz="2400" dirty="0" err="1"/>
              <a:t>Poland</a:t>
            </a:r>
            <a:endParaRPr lang="cs-CZ" sz="2400" dirty="0"/>
          </a:p>
          <a:p>
            <a:r>
              <a:rPr lang="cs-CZ" sz="2400" dirty="0" err="1"/>
              <a:t>Special</a:t>
            </a:r>
            <a:r>
              <a:rPr lang="cs-CZ" sz="2400" dirty="0"/>
              <a:t> </a:t>
            </a:r>
            <a:r>
              <a:rPr lang="cs-CZ" sz="2400" dirty="0" err="1"/>
              <a:t>examples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Brazil</a:t>
            </a:r>
            <a:r>
              <a:rPr lang="cs-CZ" sz="2400" dirty="0"/>
              <a:t> and </a:t>
            </a:r>
            <a:r>
              <a:rPr lang="cs-CZ" sz="2400" dirty="0" err="1"/>
              <a:t>Indonesia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 err="1"/>
              <a:t>Denmark</a:t>
            </a:r>
            <a:r>
              <a:rPr lang="cs-CZ" sz="2400" dirty="0"/>
              <a:t> – </a:t>
            </a:r>
            <a:r>
              <a:rPr lang="cs-CZ" sz="2400" dirty="0" err="1"/>
              <a:t>proprotional</a:t>
            </a:r>
            <a:r>
              <a:rPr lang="cs-CZ" sz="2400" dirty="0"/>
              <a:t> </a:t>
            </a:r>
            <a:r>
              <a:rPr lang="cs-CZ" sz="2400" dirty="0" err="1"/>
              <a:t>elections</a:t>
            </a:r>
            <a:endParaRPr lang="cs-CZ" sz="2400" dirty="0"/>
          </a:p>
          <a:p>
            <a:r>
              <a:rPr lang="cs-CZ" sz="2400" dirty="0"/>
              <a:t>Case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Czech </a:t>
            </a:r>
            <a:r>
              <a:rPr lang="cs-CZ" sz="2400" dirty="0" err="1"/>
              <a:t>republic</a:t>
            </a:r>
            <a:endParaRPr lang="cs-CZ" sz="2400" dirty="0"/>
          </a:p>
          <a:p>
            <a:endParaRPr lang="cs-CZ" sz="2000" dirty="0"/>
          </a:p>
        </p:txBody>
      </p:sp>
      <p:pic>
        <p:nvPicPr>
          <p:cNvPr id="3074" name="Picture 2" descr="Financial Times: Central Europe Is Becoming Power House Of European  Economic Growth - Hungary Today">
            <a:extLst>
              <a:ext uri="{FF2B5EF4-FFF2-40B4-BE49-F238E27FC236}">
                <a16:creationId xmlns:a16="http://schemas.microsoft.com/office/drawing/2014/main" id="{DA630A88-F65F-4C6A-9071-E28BF8B2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1532" y="3040932"/>
            <a:ext cx="5150277" cy="260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Rectangle 308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72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F12FA4-BF3D-4B72-99A2-81A4B7192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2CD35-896A-6B5D-AC64-49D7DE516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Discussion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5FA89-F538-4A60-AEA1-445C22AE0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dirty="0"/>
              <a:t>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a direct </a:t>
            </a:r>
            <a:r>
              <a:rPr lang="cs-CZ" dirty="0" err="1"/>
              <a:t>election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mayors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kind</a:t>
            </a:r>
            <a:r>
              <a:rPr lang="cs-CZ" dirty="0"/>
              <a:t> </a:t>
            </a:r>
            <a:r>
              <a:rPr lang="cs-CZ" dirty="0" err="1"/>
              <a:t>indirect</a:t>
            </a:r>
            <a:r>
              <a:rPr lang="cs-CZ" dirty="0"/>
              <a:t> </a:t>
            </a:r>
            <a:r>
              <a:rPr lang="cs-CZ" dirty="0" err="1"/>
              <a:t>elections</a:t>
            </a:r>
            <a:r>
              <a:rPr lang="cs-CZ" dirty="0"/>
              <a:t> in </a:t>
            </a:r>
            <a:r>
              <a:rPr lang="cs-CZ" dirty="0" err="1"/>
              <a:t>your</a:t>
            </a:r>
            <a:r>
              <a:rPr lang="cs-CZ" dirty="0"/>
              <a:t> country?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1220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Germany - Wikipedia">
            <a:extLst>
              <a:ext uri="{FF2B5EF4-FFF2-40B4-BE49-F238E27FC236}">
                <a16:creationId xmlns:a16="http://schemas.microsoft.com/office/drawing/2014/main" id="{EFF25F1B-7C7F-47E6-B484-770C668EE0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DEC8F2-CB87-405B-BB16-DA03C4A59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FF"/>
                </a:solidFill>
              </a:rPr>
              <a:t>Germany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BFC9B-F520-4C78-A4B1-C43BF79A0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Freier</a:t>
            </a:r>
            <a:r>
              <a:rPr lang="en-US" dirty="0">
                <a:solidFill>
                  <a:srgbClr val="FFFFFF"/>
                </a:solidFill>
              </a:rPr>
              <a:t> (2011 and 2015)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Sample of 25 000 cases between years 1945 – 2010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Author estimate the chances of incumbents winning the next mayor election to be between 38-40 percentage points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Which means that about 2 in 5 incumbents are able to win the elections</a:t>
            </a:r>
          </a:p>
          <a:p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92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Germany - Wikipedia">
            <a:extLst>
              <a:ext uri="{FF2B5EF4-FFF2-40B4-BE49-F238E27FC236}">
                <a16:creationId xmlns:a16="http://schemas.microsoft.com/office/drawing/2014/main" id="{4E185707-AF38-442B-AFAD-E6C5E3DCB2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E23BB2-8E7B-4EB0-9655-44D3D256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FF"/>
                </a:solidFill>
              </a:rPr>
              <a:t>Germany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39C62-132C-4334-BD37-F214C2514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electoral advantage is larger for fulltime mayors</a:t>
            </a:r>
            <a:endParaRPr lang="cs-CZ" dirty="0">
              <a:solidFill>
                <a:srgbClr val="FFFFFF"/>
              </a:solidFill>
            </a:endParaRPr>
          </a:p>
          <a:p>
            <a:pPr lvl="1"/>
            <a:r>
              <a:rPr lang="cs-CZ" i="1" dirty="0" err="1">
                <a:solidFill>
                  <a:srgbClr val="FFFFFF"/>
                </a:solidFill>
              </a:rPr>
              <a:t>Why</a:t>
            </a:r>
            <a:r>
              <a:rPr lang="cs-CZ" i="1" dirty="0">
                <a:solidFill>
                  <a:srgbClr val="FFFFFF"/>
                </a:solidFill>
              </a:rPr>
              <a:t>??? </a:t>
            </a:r>
            <a:r>
              <a:rPr lang="cs-CZ" i="1" dirty="0" err="1">
                <a:solidFill>
                  <a:srgbClr val="FFFFFF"/>
                </a:solidFill>
              </a:rPr>
              <a:t>How</a:t>
            </a:r>
            <a:r>
              <a:rPr lang="cs-CZ" i="1" dirty="0">
                <a:solidFill>
                  <a:srgbClr val="FFFFFF"/>
                </a:solidFill>
              </a:rPr>
              <a:t> </a:t>
            </a:r>
            <a:r>
              <a:rPr lang="cs-CZ" i="1" dirty="0" err="1">
                <a:solidFill>
                  <a:srgbClr val="FFFFFF"/>
                </a:solidFill>
              </a:rPr>
              <a:t>does</a:t>
            </a:r>
            <a:r>
              <a:rPr lang="cs-CZ" i="1" dirty="0">
                <a:solidFill>
                  <a:srgbClr val="FFFFFF"/>
                </a:solidFill>
              </a:rPr>
              <a:t> </a:t>
            </a:r>
            <a:r>
              <a:rPr lang="cs-CZ" i="1" dirty="0" err="1">
                <a:solidFill>
                  <a:srgbClr val="FFFFFF"/>
                </a:solidFill>
              </a:rPr>
              <a:t>it</a:t>
            </a:r>
            <a:r>
              <a:rPr lang="cs-CZ" i="1" dirty="0">
                <a:solidFill>
                  <a:srgbClr val="FFFFFF"/>
                </a:solidFill>
              </a:rPr>
              <a:t> </a:t>
            </a:r>
            <a:r>
              <a:rPr lang="cs-CZ" i="1" dirty="0" err="1">
                <a:solidFill>
                  <a:srgbClr val="FFFFFF"/>
                </a:solidFill>
              </a:rPr>
              <a:t>work</a:t>
            </a:r>
            <a:r>
              <a:rPr lang="cs-CZ" i="1" dirty="0">
                <a:solidFill>
                  <a:srgbClr val="FFFFFF"/>
                </a:solidFill>
              </a:rPr>
              <a:t> in </a:t>
            </a:r>
            <a:r>
              <a:rPr lang="cs-CZ" i="1" dirty="0" err="1">
                <a:solidFill>
                  <a:srgbClr val="FFFFFF"/>
                </a:solidFill>
              </a:rPr>
              <a:t>you</a:t>
            </a:r>
            <a:r>
              <a:rPr lang="cs-CZ" i="1" dirty="0">
                <a:solidFill>
                  <a:srgbClr val="FFFFFF"/>
                </a:solidFill>
              </a:rPr>
              <a:t> country?</a:t>
            </a:r>
          </a:p>
          <a:p>
            <a:endParaRPr lang="cs-CZ" dirty="0">
              <a:solidFill>
                <a:srgbClr val="FFFFFF"/>
              </a:solidFill>
            </a:endParaRPr>
          </a:p>
          <a:p>
            <a:r>
              <a:rPr lang="cs-CZ" dirty="0">
                <a:solidFill>
                  <a:srgbClr val="FFFFFF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t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also</a:t>
            </a:r>
            <a:r>
              <a:rPr lang="en-US" dirty="0">
                <a:solidFill>
                  <a:srgbClr val="FFFFFF"/>
                </a:solidFill>
              </a:rPr>
              <a:t> increases with local spending hikes and municipal debt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15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Rectangle 513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Flag of Poland - Wikipedia">
            <a:extLst>
              <a:ext uri="{FF2B5EF4-FFF2-40B4-BE49-F238E27FC236}">
                <a16:creationId xmlns:a16="http://schemas.microsoft.com/office/drawing/2014/main" id="{1B450588-6DC7-4219-9015-E70EC45672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0" b="5600"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12BA1F-E218-4D87-8C3A-5D04D30DF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 err="1">
                <a:solidFill>
                  <a:srgbClr val="FFFFFF"/>
                </a:solidFill>
              </a:rPr>
              <a:t>Poland</a:t>
            </a:r>
            <a:r>
              <a:rPr lang="cs-CZ" b="1" dirty="0">
                <a:solidFill>
                  <a:srgbClr val="FFFFFF"/>
                </a:solidFill>
              </a:rPr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2B271-5AA6-4D84-9818-11B16FE0F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>
                <a:solidFill>
                  <a:srgbClr val="FFFFFF"/>
                </a:solidFill>
              </a:rPr>
              <a:t>Turska</a:t>
            </a:r>
            <a:r>
              <a:rPr lang="en-US" sz="2400" dirty="0">
                <a:solidFill>
                  <a:srgbClr val="FFFFFF"/>
                </a:solidFill>
              </a:rPr>
              <a:t>-Kawa, </a:t>
            </a:r>
            <a:r>
              <a:rPr lang="en-US" sz="2400" dirty="0" err="1">
                <a:solidFill>
                  <a:srgbClr val="FFFFFF"/>
                </a:solidFill>
              </a:rPr>
              <a:t>Wojtasik</a:t>
            </a:r>
            <a:r>
              <a:rPr lang="en-US" sz="2400" dirty="0">
                <a:solidFill>
                  <a:srgbClr val="FFFFFF"/>
                </a:solidFill>
              </a:rPr>
              <a:t> (2020) and </a:t>
            </a:r>
            <a:r>
              <a:rPr lang="en-US" sz="2400" dirty="0" err="1">
                <a:solidFill>
                  <a:srgbClr val="FFFFFF"/>
                </a:solidFill>
              </a:rPr>
              <a:t>Mazurkiewicz</a:t>
            </a:r>
            <a:r>
              <a:rPr lang="en-US" sz="2400" dirty="0">
                <a:solidFill>
                  <a:srgbClr val="FFFFFF"/>
                </a:solidFill>
              </a:rPr>
              <a:t> (2021)</a:t>
            </a:r>
          </a:p>
          <a:p>
            <a:pPr algn="just"/>
            <a:r>
              <a:rPr lang="en-US" sz="2400" dirty="0">
                <a:solidFill>
                  <a:srgbClr val="FFFFFF"/>
                </a:solidFill>
              </a:rPr>
              <a:t>Municipalities with less than 20,000 inhabitants from six regions of Poland from the 2018 local elections</a:t>
            </a:r>
            <a:endParaRPr lang="cs-CZ" sz="2400" dirty="0">
              <a:solidFill>
                <a:srgbClr val="FFFFFF"/>
              </a:solidFill>
            </a:endParaRPr>
          </a:p>
          <a:p>
            <a:pPr algn="just"/>
            <a:endParaRPr lang="cs-CZ" dirty="0">
              <a:solidFill>
                <a:srgbClr val="FFFFFF"/>
              </a:solidFill>
            </a:endParaRPr>
          </a:p>
          <a:p>
            <a:pPr algn="just"/>
            <a:r>
              <a:rPr lang="cs-CZ" sz="2400" dirty="0">
                <a:solidFill>
                  <a:srgbClr val="FFFFFF"/>
                </a:solidFill>
              </a:rPr>
              <a:t>In 2018, </a:t>
            </a:r>
            <a:r>
              <a:rPr lang="cs-CZ" sz="2400" dirty="0" err="1">
                <a:solidFill>
                  <a:srgbClr val="FFFFFF"/>
                </a:solidFill>
              </a:rPr>
              <a:t>the</a:t>
            </a:r>
            <a:r>
              <a:rPr lang="cs-CZ" sz="2400" dirty="0">
                <a:solidFill>
                  <a:srgbClr val="FFFFFF"/>
                </a:solidFill>
              </a:rPr>
              <a:t> </a:t>
            </a:r>
            <a:r>
              <a:rPr lang="cs-CZ" sz="2400" dirty="0" err="1">
                <a:solidFill>
                  <a:srgbClr val="FFFFFF"/>
                </a:solidFill>
              </a:rPr>
              <a:t>problem</a:t>
            </a:r>
            <a:r>
              <a:rPr lang="cs-CZ" sz="2400" dirty="0">
                <a:solidFill>
                  <a:srgbClr val="FFFFFF"/>
                </a:solidFill>
              </a:rPr>
              <a:t> </a:t>
            </a:r>
            <a:r>
              <a:rPr lang="cs-CZ" sz="2400" dirty="0" err="1">
                <a:solidFill>
                  <a:srgbClr val="FFFFFF"/>
                </a:solidFill>
              </a:rPr>
              <a:t>of</a:t>
            </a:r>
            <a:r>
              <a:rPr lang="cs-CZ" sz="2400" dirty="0">
                <a:solidFill>
                  <a:srgbClr val="FFFFFF"/>
                </a:solidFill>
              </a:rPr>
              <a:t> single-</a:t>
            </a:r>
            <a:r>
              <a:rPr lang="cs-CZ" sz="2400" dirty="0" err="1">
                <a:solidFill>
                  <a:srgbClr val="FFFFFF"/>
                </a:solidFill>
              </a:rPr>
              <a:t>candidate</a:t>
            </a:r>
            <a:r>
              <a:rPr lang="cs-CZ" sz="2400" dirty="0">
                <a:solidFill>
                  <a:srgbClr val="FFFFFF"/>
                </a:solidFill>
              </a:rPr>
              <a:t> </a:t>
            </a:r>
            <a:r>
              <a:rPr lang="cs-CZ" sz="2400" dirty="0" err="1">
                <a:solidFill>
                  <a:srgbClr val="FFFFFF"/>
                </a:solidFill>
              </a:rPr>
              <a:t>elections</a:t>
            </a:r>
            <a:r>
              <a:rPr lang="cs-CZ" sz="2400" dirty="0">
                <a:solidFill>
                  <a:srgbClr val="FFFFFF"/>
                </a:solidFill>
              </a:rPr>
              <a:t> (</a:t>
            </a:r>
            <a:r>
              <a:rPr lang="cs-CZ" sz="2400" dirty="0" err="1">
                <a:solidFill>
                  <a:srgbClr val="FFFFFF"/>
                </a:solidFill>
              </a:rPr>
              <a:t>cases</a:t>
            </a:r>
            <a:r>
              <a:rPr lang="cs-CZ" sz="2400" dirty="0">
                <a:solidFill>
                  <a:srgbClr val="FFFFFF"/>
                </a:solidFill>
              </a:rPr>
              <a:t> </a:t>
            </a:r>
            <a:r>
              <a:rPr lang="cs-CZ" sz="2400" dirty="0" err="1">
                <a:solidFill>
                  <a:srgbClr val="FFFFFF"/>
                </a:solidFill>
              </a:rPr>
              <a:t>when</a:t>
            </a:r>
            <a:r>
              <a:rPr lang="cs-CZ" sz="2400" dirty="0">
                <a:solidFill>
                  <a:srgbClr val="FFFFFF"/>
                </a:solidFill>
              </a:rPr>
              <a:t> </a:t>
            </a:r>
            <a:r>
              <a:rPr lang="cs-CZ" sz="2400" dirty="0" err="1">
                <a:solidFill>
                  <a:srgbClr val="FFFFFF"/>
                </a:solidFill>
              </a:rPr>
              <a:t>only</a:t>
            </a:r>
            <a:r>
              <a:rPr lang="cs-CZ" sz="2400" dirty="0">
                <a:solidFill>
                  <a:srgbClr val="FFFFFF"/>
                </a:solidFill>
              </a:rPr>
              <a:t> </a:t>
            </a:r>
            <a:r>
              <a:rPr lang="cs-CZ" sz="2400" dirty="0" err="1">
                <a:solidFill>
                  <a:srgbClr val="FFFFFF"/>
                </a:solidFill>
              </a:rPr>
              <a:t>one</a:t>
            </a:r>
            <a:r>
              <a:rPr lang="cs-CZ" sz="2400" dirty="0">
                <a:solidFill>
                  <a:srgbClr val="FFFFFF"/>
                </a:solidFill>
              </a:rPr>
              <a:t> person run </a:t>
            </a:r>
            <a:r>
              <a:rPr lang="cs-CZ" sz="2400" dirty="0" err="1">
                <a:solidFill>
                  <a:srgbClr val="FFFFFF"/>
                </a:solidFill>
              </a:rPr>
              <a:t>for</a:t>
            </a:r>
            <a:r>
              <a:rPr lang="cs-CZ" sz="2400" dirty="0">
                <a:solidFill>
                  <a:srgbClr val="FFFFFF"/>
                </a:solidFill>
              </a:rPr>
              <a:t> </a:t>
            </a:r>
            <a:r>
              <a:rPr lang="cs-CZ" sz="2400" dirty="0" err="1">
                <a:solidFill>
                  <a:srgbClr val="FFFFFF"/>
                </a:solidFill>
              </a:rPr>
              <a:t>the</a:t>
            </a:r>
            <a:r>
              <a:rPr lang="cs-CZ" sz="2400" dirty="0">
                <a:solidFill>
                  <a:srgbClr val="FFFFFF"/>
                </a:solidFill>
              </a:rPr>
              <a:t> </a:t>
            </a:r>
            <a:r>
              <a:rPr lang="cs-CZ" sz="2400" dirty="0" err="1">
                <a:solidFill>
                  <a:srgbClr val="FFFFFF"/>
                </a:solidFill>
              </a:rPr>
              <a:t>position</a:t>
            </a:r>
            <a:r>
              <a:rPr lang="cs-CZ" sz="2400" dirty="0">
                <a:solidFill>
                  <a:srgbClr val="FFFFFF"/>
                </a:solidFill>
              </a:rPr>
              <a:t> </a:t>
            </a:r>
            <a:r>
              <a:rPr lang="cs-CZ" sz="2400" dirty="0" err="1">
                <a:solidFill>
                  <a:srgbClr val="FFFFFF"/>
                </a:solidFill>
              </a:rPr>
              <a:t>of</a:t>
            </a:r>
            <a:r>
              <a:rPr lang="cs-CZ" sz="2400" dirty="0">
                <a:solidFill>
                  <a:srgbClr val="FFFFFF"/>
                </a:solidFill>
              </a:rPr>
              <a:t> </a:t>
            </a:r>
            <a:r>
              <a:rPr lang="cs-CZ" sz="2400" dirty="0" err="1">
                <a:solidFill>
                  <a:srgbClr val="FFFFFF"/>
                </a:solidFill>
              </a:rPr>
              <a:t>commune</a:t>
            </a:r>
            <a:r>
              <a:rPr lang="cs-CZ" sz="2400" dirty="0">
                <a:solidFill>
                  <a:srgbClr val="FFFFFF"/>
                </a:solidFill>
              </a:rPr>
              <a:t> leader </a:t>
            </a:r>
            <a:r>
              <a:rPr lang="cs-CZ" sz="2400" dirty="0" err="1">
                <a:solidFill>
                  <a:srgbClr val="FFFFFF"/>
                </a:solidFill>
              </a:rPr>
              <a:t>or</a:t>
            </a:r>
            <a:r>
              <a:rPr lang="cs-CZ" sz="2400" dirty="0">
                <a:solidFill>
                  <a:srgbClr val="FFFFFF"/>
                </a:solidFill>
              </a:rPr>
              <a:t> </a:t>
            </a:r>
            <a:r>
              <a:rPr lang="cs-CZ" sz="2400" dirty="0" err="1">
                <a:solidFill>
                  <a:srgbClr val="FFFFFF"/>
                </a:solidFill>
              </a:rPr>
              <a:t>mayor</a:t>
            </a:r>
            <a:r>
              <a:rPr lang="cs-CZ" sz="2400" dirty="0">
                <a:solidFill>
                  <a:srgbClr val="FFFFFF"/>
                </a:solidFill>
              </a:rPr>
              <a:t>) </a:t>
            </a:r>
            <a:r>
              <a:rPr lang="cs-CZ" sz="2400" dirty="0" err="1">
                <a:solidFill>
                  <a:srgbClr val="FFFFFF"/>
                </a:solidFill>
              </a:rPr>
              <a:t>occured</a:t>
            </a:r>
            <a:r>
              <a:rPr lang="cs-CZ" sz="2400" dirty="0">
                <a:solidFill>
                  <a:srgbClr val="FFFFFF"/>
                </a:solidFill>
              </a:rPr>
              <a:t> in 35 % </a:t>
            </a:r>
            <a:r>
              <a:rPr lang="cs-CZ" sz="2400" dirty="0" err="1">
                <a:solidFill>
                  <a:srgbClr val="FFFFFF"/>
                </a:solidFill>
              </a:rPr>
              <a:t>of</a:t>
            </a:r>
            <a:r>
              <a:rPr lang="cs-CZ" sz="2400" dirty="0">
                <a:solidFill>
                  <a:srgbClr val="FFFFFF"/>
                </a:solidFill>
              </a:rPr>
              <a:t> </a:t>
            </a:r>
            <a:r>
              <a:rPr lang="cs-CZ" sz="2400" dirty="0" err="1">
                <a:solidFill>
                  <a:srgbClr val="FFFFFF"/>
                </a:solidFill>
              </a:rPr>
              <a:t>Polish</a:t>
            </a:r>
            <a:r>
              <a:rPr lang="cs-CZ" sz="2400" dirty="0">
                <a:solidFill>
                  <a:srgbClr val="FFFFFF"/>
                </a:solidFill>
              </a:rPr>
              <a:t> </a:t>
            </a:r>
            <a:r>
              <a:rPr lang="cs-CZ" sz="2400" dirty="0" err="1">
                <a:solidFill>
                  <a:srgbClr val="FFFFFF"/>
                </a:solidFill>
              </a:rPr>
              <a:t>localities</a:t>
            </a:r>
            <a:r>
              <a:rPr lang="cs-CZ" sz="2400" dirty="0">
                <a:solidFill>
                  <a:srgbClr val="FFFFFF"/>
                </a:solidFill>
              </a:rPr>
              <a:t> </a:t>
            </a:r>
          </a:p>
          <a:p>
            <a:pPr lvl="1" algn="just"/>
            <a:r>
              <a:rPr lang="cs-CZ" sz="2000" dirty="0">
                <a:solidFill>
                  <a:srgbClr val="FFFFFF"/>
                </a:solidFill>
              </a:rPr>
              <a:t>In 2014 </a:t>
            </a:r>
            <a:r>
              <a:rPr lang="cs-CZ" sz="2000" dirty="0" err="1">
                <a:solidFill>
                  <a:srgbClr val="FFFFFF"/>
                </a:solidFill>
              </a:rPr>
              <a:t>it</a:t>
            </a:r>
            <a:r>
              <a:rPr lang="cs-CZ" sz="2000" dirty="0">
                <a:solidFill>
                  <a:srgbClr val="FFFFFF"/>
                </a:solidFill>
              </a:rPr>
              <a:t> </a:t>
            </a:r>
            <a:r>
              <a:rPr lang="cs-CZ" sz="2000" dirty="0" err="1">
                <a:solidFill>
                  <a:srgbClr val="FFFFFF"/>
                </a:solidFill>
              </a:rPr>
              <a:t>was</a:t>
            </a:r>
            <a:r>
              <a:rPr lang="cs-CZ" sz="2000" dirty="0">
                <a:solidFill>
                  <a:srgbClr val="FFFFFF"/>
                </a:solidFill>
              </a:rPr>
              <a:t> </a:t>
            </a:r>
            <a:r>
              <a:rPr lang="cs-CZ" sz="2000" dirty="0" err="1">
                <a:solidFill>
                  <a:srgbClr val="FFFFFF"/>
                </a:solidFill>
              </a:rPr>
              <a:t>observed</a:t>
            </a:r>
            <a:r>
              <a:rPr lang="cs-CZ" sz="2000" dirty="0">
                <a:solidFill>
                  <a:srgbClr val="FFFFFF"/>
                </a:solidFill>
              </a:rPr>
              <a:t> in 24 % </a:t>
            </a:r>
            <a:r>
              <a:rPr lang="cs-CZ" sz="2000" dirty="0" err="1">
                <a:solidFill>
                  <a:srgbClr val="FFFFFF"/>
                </a:solidFill>
              </a:rPr>
              <a:t>of</a:t>
            </a:r>
            <a:r>
              <a:rPr lang="cs-CZ" sz="2000" dirty="0">
                <a:solidFill>
                  <a:srgbClr val="FFFFFF"/>
                </a:solidFill>
              </a:rPr>
              <a:t> </a:t>
            </a:r>
            <a:r>
              <a:rPr lang="cs-CZ" sz="2000" dirty="0" err="1">
                <a:solidFill>
                  <a:srgbClr val="FFFFFF"/>
                </a:solidFill>
              </a:rPr>
              <a:t>municipalities</a:t>
            </a:r>
            <a:endParaRPr lang="cs-CZ" sz="2000" dirty="0">
              <a:solidFill>
                <a:srgbClr val="FFFFFF"/>
              </a:solidFill>
            </a:endParaRPr>
          </a:p>
          <a:p>
            <a:pPr lvl="1" algn="just"/>
            <a:r>
              <a:rPr lang="cs-CZ" sz="2000" dirty="0">
                <a:solidFill>
                  <a:srgbClr val="FFFFFF"/>
                </a:solidFill>
              </a:rPr>
              <a:t>In 2010 in 18 % </a:t>
            </a:r>
            <a:r>
              <a:rPr lang="cs-CZ" sz="2000" dirty="0" err="1">
                <a:solidFill>
                  <a:srgbClr val="FFFFFF"/>
                </a:solidFill>
              </a:rPr>
              <a:t>of</a:t>
            </a:r>
            <a:r>
              <a:rPr lang="cs-CZ" sz="2000" dirty="0">
                <a:solidFill>
                  <a:srgbClr val="FFFFFF"/>
                </a:solidFill>
              </a:rPr>
              <a:t> </a:t>
            </a:r>
            <a:r>
              <a:rPr lang="cs-CZ" sz="2000" dirty="0" err="1">
                <a:solidFill>
                  <a:srgbClr val="FFFFFF"/>
                </a:solidFill>
              </a:rPr>
              <a:t>municipalities</a:t>
            </a:r>
            <a:endParaRPr lang="cs-CZ" sz="2000" dirty="0">
              <a:solidFill>
                <a:srgbClr val="FFFFFF"/>
              </a:solidFill>
            </a:endParaRPr>
          </a:p>
          <a:p>
            <a:endParaRPr lang="cs-CZ" dirty="0">
              <a:solidFill>
                <a:srgbClr val="FFFFFF"/>
              </a:solidFill>
            </a:endParaRPr>
          </a:p>
          <a:p>
            <a:endParaRPr lang="cs-CZ" dirty="0">
              <a:solidFill>
                <a:srgbClr val="FFFFFF"/>
              </a:solidFill>
            </a:endParaRPr>
          </a:p>
          <a:p>
            <a:endParaRPr lang="cs-CZ" dirty="0">
              <a:solidFill>
                <a:srgbClr val="FFFFFF"/>
              </a:solidFill>
            </a:endParaRPr>
          </a:p>
          <a:p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40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CBA2B18-7DE2-4AE7-B67E-25231823FC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1410" y="643466"/>
            <a:ext cx="5309179" cy="5571067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45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lag of Poland - Wikipedia">
            <a:extLst>
              <a:ext uri="{FF2B5EF4-FFF2-40B4-BE49-F238E27FC236}">
                <a16:creationId xmlns:a16="http://schemas.microsoft.com/office/drawing/2014/main" id="{8C079264-5D59-4319-BF90-57012AE94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0" b="56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C59DA7-101B-414D-8F07-8DB1F8353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 err="1">
                <a:solidFill>
                  <a:srgbClr val="FFFFFF"/>
                </a:solidFill>
              </a:rPr>
              <a:t>Poland</a:t>
            </a:r>
            <a:r>
              <a:rPr lang="cs-CZ" b="1" dirty="0">
                <a:solidFill>
                  <a:srgbClr val="FFFFFF"/>
                </a:solidFill>
              </a:rPr>
              <a:t>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B17B7-75C4-4FE0-B97C-6D022A2BA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T</a:t>
            </a:r>
            <a:r>
              <a:rPr lang="en-US" sz="2400" dirty="0"/>
              <a:t>he effects of incumbency advantage of mayors influence not only the competition for the office of mayor, but also the entire local political scene</a:t>
            </a:r>
            <a:endParaRPr lang="cs-CZ" sz="2400" dirty="0"/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  <a:p>
            <a:pPr algn="just"/>
            <a:r>
              <a:rPr lang="en-US" sz="2400" dirty="0"/>
              <a:t>These effects may weaken the competitiveness of elections</a:t>
            </a:r>
            <a:endParaRPr lang="cs-CZ" sz="2400" dirty="0"/>
          </a:p>
          <a:p>
            <a:pPr lvl="1" algn="just"/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it</a:t>
            </a:r>
            <a:r>
              <a:rPr lang="cs-CZ" sz="2000" dirty="0"/>
              <a:t> a </a:t>
            </a:r>
            <a:r>
              <a:rPr lang="cs-CZ" sz="2000" dirty="0" err="1"/>
              <a:t>problem</a:t>
            </a:r>
            <a:r>
              <a:rPr lang="cs-CZ" sz="2000" dirty="0"/>
              <a:t>???</a:t>
            </a:r>
          </a:p>
          <a:p>
            <a:pPr marL="0" indent="0" algn="just">
              <a:buNone/>
            </a:pPr>
            <a:endParaRPr lang="cs-CZ" sz="2400" dirty="0"/>
          </a:p>
          <a:p>
            <a:pPr algn="just"/>
            <a:r>
              <a:rPr lang="en-US" sz="2400" dirty="0"/>
              <a:t>In extreme cases, it may even cause the degeneration of political pluralism and lead to noncompetitive elections at both the executive and legislative levels</a:t>
            </a:r>
            <a:endParaRPr lang="cs-CZ" sz="2400" dirty="0"/>
          </a:p>
          <a:p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22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2" name="Rectangle 6157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Flag of Slovakia | Britannica">
            <a:extLst>
              <a:ext uri="{FF2B5EF4-FFF2-40B4-BE49-F238E27FC236}">
                <a16:creationId xmlns:a16="http://schemas.microsoft.com/office/drawing/2014/main" id="{39E376FB-71CE-471F-81B3-499007C98F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" b="5922"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8791D1-B057-4EAD-8D7D-1C206C9B4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FF"/>
                </a:solidFill>
              </a:rPr>
              <a:t>Slovakia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ECF61-C751-4D39-837A-B7B630CBB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cs-CZ" dirty="0">
              <a:solidFill>
                <a:srgbClr val="FFFFFF"/>
              </a:solidFill>
            </a:endParaRPr>
          </a:p>
          <a:p>
            <a:r>
              <a:rPr lang="cs-CZ" dirty="0">
                <a:solidFill>
                  <a:srgbClr val="FFFFFF"/>
                </a:solidFill>
              </a:rPr>
              <a:t>Sloboda (2017)</a:t>
            </a:r>
          </a:p>
          <a:p>
            <a:endParaRPr lang="cs-CZ" dirty="0">
              <a:solidFill>
                <a:srgbClr val="FFFFFF"/>
              </a:solidFill>
            </a:endParaRPr>
          </a:p>
          <a:p>
            <a:r>
              <a:rPr lang="cs-CZ" dirty="0">
                <a:solidFill>
                  <a:srgbClr val="FFFFFF"/>
                </a:solidFill>
              </a:rPr>
              <a:t>Direct </a:t>
            </a:r>
            <a:r>
              <a:rPr lang="cs-CZ" dirty="0" err="1">
                <a:solidFill>
                  <a:srgbClr val="FFFFFF"/>
                </a:solidFill>
              </a:rPr>
              <a:t>mayor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elections</a:t>
            </a:r>
            <a:endParaRPr lang="cs-CZ" dirty="0">
              <a:solidFill>
                <a:srgbClr val="FFFFFF"/>
              </a:solidFill>
            </a:endParaRPr>
          </a:p>
          <a:p>
            <a:endParaRPr lang="cs-CZ" dirty="0">
              <a:solidFill>
                <a:srgbClr val="FFFFFF"/>
              </a:solidFill>
            </a:endParaRPr>
          </a:p>
          <a:p>
            <a:r>
              <a:rPr lang="cs-CZ" dirty="0">
                <a:solidFill>
                  <a:srgbClr val="FFFFFF"/>
                </a:solidFill>
              </a:rPr>
              <a:t>138 </a:t>
            </a:r>
            <a:r>
              <a:rPr lang="cs-CZ" dirty="0" err="1">
                <a:solidFill>
                  <a:srgbClr val="FFFFFF"/>
                </a:solidFill>
              </a:rPr>
              <a:t>elections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from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bigger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cities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between</a:t>
            </a:r>
            <a:r>
              <a:rPr lang="cs-CZ" dirty="0">
                <a:solidFill>
                  <a:srgbClr val="FFFFFF"/>
                </a:solidFill>
              </a:rPr>
              <a:t> 2006-2010 (</a:t>
            </a:r>
            <a:r>
              <a:rPr lang="cs-CZ" dirty="0" err="1">
                <a:solidFill>
                  <a:srgbClr val="FFFFFF"/>
                </a:solidFill>
              </a:rPr>
              <a:t>with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additions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from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the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years</a:t>
            </a:r>
            <a:r>
              <a:rPr lang="cs-CZ" dirty="0">
                <a:solidFill>
                  <a:srgbClr val="FFFFFF"/>
                </a:solidFill>
              </a:rPr>
              <a:t> 1998 and 2002)</a:t>
            </a:r>
          </a:p>
          <a:p>
            <a:endParaRPr lang="cs-CZ" dirty="0">
              <a:solidFill>
                <a:srgbClr val="FFFFFF"/>
              </a:solidFill>
            </a:endParaRPr>
          </a:p>
          <a:p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87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36325F-A98D-4993-929F-586675842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3945" y="643467"/>
            <a:ext cx="8284110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84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Flag of Slovakia | Britannica">
            <a:extLst>
              <a:ext uri="{FF2B5EF4-FFF2-40B4-BE49-F238E27FC236}">
                <a16:creationId xmlns:a16="http://schemas.microsoft.com/office/drawing/2014/main" id="{8103AE61-E53F-4018-A7EF-D38AE615C6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" b="592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39E352-281C-415A-B239-97ABBA0F7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FF"/>
                </a:solidFill>
              </a:rPr>
              <a:t>Slovakia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BDBA7-9AC0-4F7C-8E9A-01E0D4E26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FFFFFF"/>
                </a:solidFill>
              </a:rPr>
              <a:t>T</a:t>
            </a:r>
            <a:r>
              <a:rPr lang="en-US" sz="2400" dirty="0">
                <a:solidFill>
                  <a:srgbClr val="FFFFFF"/>
                </a:solidFill>
              </a:rPr>
              <a:t>he Slovak direct election system creates a direct predisposition for defending mayors to dominate</a:t>
            </a:r>
            <a:endParaRPr lang="cs-CZ" sz="2400" dirty="0">
              <a:solidFill>
                <a:srgbClr val="FFFFFF"/>
              </a:solidFill>
            </a:endParaRPr>
          </a:p>
          <a:p>
            <a:pPr lvl="1"/>
            <a:r>
              <a:rPr lang="cs-CZ" sz="2000" dirty="0" err="1">
                <a:solidFill>
                  <a:srgbClr val="FFFFFF"/>
                </a:solidFill>
              </a:rPr>
              <a:t>Is</a:t>
            </a:r>
            <a:r>
              <a:rPr lang="cs-CZ" sz="2000" dirty="0">
                <a:solidFill>
                  <a:srgbClr val="FFFFFF"/>
                </a:solidFill>
              </a:rPr>
              <a:t> </a:t>
            </a:r>
            <a:r>
              <a:rPr lang="cs-CZ" sz="2000" dirty="0" err="1">
                <a:solidFill>
                  <a:srgbClr val="FFFFFF"/>
                </a:solidFill>
              </a:rPr>
              <a:t>it</a:t>
            </a:r>
            <a:r>
              <a:rPr lang="cs-CZ" sz="2000" dirty="0">
                <a:solidFill>
                  <a:srgbClr val="FFFFFF"/>
                </a:solidFill>
              </a:rPr>
              <a:t> a </a:t>
            </a:r>
            <a:r>
              <a:rPr lang="cs-CZ" sz="2000" dirty="0" err="1">
                <a:solidFill>
                  <a:srgbClr val="FFFFFF"/>
                </a:solidFill>
              </a:rPr>
              <a:t>problem</a:t>
            </a:r>
            <a:r>
              <a:rPr lang="cs-CZ" sz="2000" dirty="0">
                <a:solidFill>
                  <a:srgbClr val="FFFFFF"/>
                </a:solidFill>
              </a:rPr>
              <a:t>???</a:t>
            </a:r>
          </a:p>
          <a:p>
            <a:r>
              <a:rPr lang="cs-CZ" sz="2400" dirty="0">
                <a:solidFill>
                  <a:srgbClr val="FFFFFF"/>
                </a:solidFill>
              </a:rPr>
              <a:t>A</a:t>
            </a:r>
            <a:r>
              <a:rPr lang="en-US" sz="2400" dirty="0">
                <a:solidFill>
                  <a:srgbClr val="FFFFFF"/>
                </a:solidFill>
              </a:rPr>
              <a:t> defending mayor has 25 times higher chance of being elected than a challenger</a:t>
            </a:r>
            <a:endParaRPr lang="cs-CZ" sz="2400" dirty="0">
              <a:solidFill>
                <a:srgbClr val="FFFFFF"/>
              </a:solidFill>
            </a:endParaRPr>
          </a:p>
          <a:p>
            <a:endParaRPr lang="cs-CZ" sz="2400" dirty="0">
              <a:solidFill>
                <a:srgbClr val="FFFFFF"/>
              </a:solidFill>
            </a:endParaRPr>
          </a:p>
          <a:p>
            <a:r>
              <a:rPr lang="cs-CZ" sz="2400" dirty="0">
                <a:solidFill>
                  <a:srgbClr val="FFFFFF"/>
                </a:solidFill>
              </a:rPr>
              <a:t>T</a:t>
            </a:r>
            <a:r>
              <a:rPr lang="en-US" sz="2400" dirty="0">
                <a:solidFill>
                  <a:srgbClr val="FFFFFF"/>
                </a:solidFill>
              </a:rPr>
              <a:t>h</a:t>
            </a:r>
            <a:r>
              <a:rPr lang="cs-CZ" sz="2400" dirty="0">
                <a:solidFill>
                  <a:srgbClr val="FFFFFF"/>
                </a:solidFill>
              </a:rPr>
              <a:t>e</a:t>
            </a:r>
            <a:r>
              <a:rPr lang="en-US" sz="2400" dirty="0">
                <a:solidFill>
                  <a:srgbClr val="FFFFFF"/>
                </a:solidFill>
              </a:rPr>
              <a:t> advantage is not as significant for mayors who are defending their office for a third time</a:t>
            </a:r>
            <a:endParaRPr lang="cs-CZ" sz="2400" dirty="0">
              <a:solidFill>
                <a:srgbClr val="FFFFFF"/>
              </a:solidFill>
            </a:endParaRPr>
          </a:p>
          <a:p>
            <a:endParaRPr lang="cs-CZ" sz="2400" dirty="0">
              <a:solidFill>
                <a:srgbClr val="FFFFFF"/>
              </a:solidFill>
            </a:endParaRPr>
          </a:p>
          <a:p>
            <a:r>
              <a:rPr lang="cs-CZ" sz="2400" dirty="0" err="1">
                <a:solidFill>
                  <a:srgbClr val="FFFFFF"/>
                </a:solidFill>
              </a:rPr>
              <a:t>The</a:t>
            </a:r>
            <a:r>
              <a:rPr lang="cs-CZ" sz="2400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political affiliation of the mayor to be another significant factor for voters</a:t>
            </a:r>
            <a:endParaRPr lang="cs-CZ" sz="2400" dirty="0">
              <a:solidFill>
                <a:srgbClr val="FFFFFF"/>
              </a:solidFill>
            </a:endParaRPr>
          </a:p>
          <a:p>
            <a:pPr lvl="1"/>
            <a:r>
              <a:rPr lang="cs-CZ" sz="2000" dirty="0" err="1">
                <a:solidFill>
                  <a:srgbClr val="FFFFFF"/>
                </a:solidFill>
              </a:rPr>
              <a:t>It‘s</a:t>
            </a:r>
            <a:r>
              <a:rPr lang="cs-CZ" sz="2000" dirty="0">
                <a:solidFill>
                  <a:srgbClr val="FFFFFF"/>
                </a:solidFill>
              </a:rPr>
              <a:t> a benefit in </a:t>
            </a:r>
            <a:r>
              <a:rPr lang="cs-CZ" sz="2000" dirty="0" err="1">
                <a:solidFill>
                  <a:srgbClr val="FFFFFF"/>
                </a:solidFill>
              </a:rPr>
              <a:t>cities</a:t>
            </a:r>
            <a:r>
              <a:rPr lang="cs-CZ" sz="2000" dirty="0">
                <a:solidFill>
                  <a:srgbClr val="FFFFFF"/>
                </a:solidFill>
              </a:rPr>
              <a:t> but a </a:t>
            </a:r>
            <a:r>
              <a:rPr lang="cs-CZ" sz="2000" dirty="0" err="1">
                <a:solidFill>
                  <a:srgbClr val="FFFFFF"/>
                </a:solidFill>
              </a:rPr>
              <a:t>disadvantage</a:t>
            </a:r>
            <a:r>
              <a:rPr lang="cs-CZ" sz="2000" dirty="0">
                <a:solidFill>
                  <a:srgbClr val="FFFFFF"/>
                </a:solidFill>
              </a:rPr>
              <a:t> in </a:t>
            </a:r>
            <a:r>
              <a:rPr lang="cs-CZ" sz="2000" dirty="0" err="1">
                <a:solidFill>
                  <a:srgbClr val="FFFFFF"/>
                </a:solidFill>
              </a:rPr>
              <a:t>smaller</a:t>
            </a:r>
            <a:r>
              <a:rPr lang="cs-CZ" sz="2000" dirty="0">
                <a:solidFill>
                  <a:srgbClr val="FFFFFF"/>
                </a:solidFill>
              </a:rPr>
              <a:t> </a:t>
            </a:r>
            <a:r>
              <a:rPr lang="cs-CZ" sz="2000" dirty="0" err="1">
                <a:solidFill>
                  <a:srgbClr val="FFFFFF"/>
                </a:solidFill>
              </a:rPr>
              <a:t>municipalities</a:t>
            </a:r>
            <a:endParaRPr lang="cs-CZ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84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C1FB52-DBCF-2287-8219-ACD04362F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dirty="0">
                <a:solidFill>
                  <a:srgbClr val="FFFFFF"/>
                </a:solidFill>
              </a:rPr>
              <a:t>How </a:t>
            </a:r>
            <a:r>
              <a:rPr lang="cs-CZ" sz="4800" b="1" dirty="0">
                <a:solidFill>
                  <a:srgbClr val="FFFFFF"/>
                </a:solidFill>
              </a:rPr>
              <a:t>to </a:t>
            </a:r>
            <a:r>
              <a:rPr lang="en-US" sz="4800" b="1" dirty="0">
                <a:solidFill>
                  <a:srgbClr val="FFFFFF"/>
                </a:solidFill>
              </a:rPr>
              <a:t>define communal/local politics?</a:t>
            </a:r>
            <a:endParaRPr lang="cs-CZ" sz="4800" b="1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6F6710-013C-17C5-C884-2EA7C9CFA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Have you come across any kind of definition?</a:t>
            </a:r>
            <a:endParaRPr lang="cs-CZ" dirty="0"/>
          </a:p>
          <a:p>
            <a:pPr algn="l"/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define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concept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3904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Flag of Indonesia | Britannica">
            <a:extLst>
              <a:ext uri="{FF2B5EF4-FFF2-40B4-BE49-F238E27FC236}">
                <a16:creationId xmlns:a16="http://schemas.microsoft.com/office/drawing/2014/main" id="{7E5AFA5B-0DEA-4542-9F7A-CC91B0638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7" b="730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C532A0-034D-4A91-BF74-F1609F6C4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rgbClr val="FFFFFF"/>
                </a:solidFill>
              </a:rPr>
              <a:t>Indonesia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6C5A5-3197-464D-BBB9-8AB5C2DA8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cs-CZ" dirty="0">
                <a:solidFill>
                  <a:srgbClr val="FFFFFF"/>
                </a:solidFill>
              </a:rPr>
              <a:t>Lewis, Nguyen a </a:t>
            </a:r>
            <a:r>
              <a:rPr lang="cs-CZ" dirty="0" err="1">
                <a:solidFill>
                  <a:srgbClr val="FFFFFF"/>
                </a:solidFill>
              </a:rPr>
              <a:t>Hendrawan</a:t>
            </a:r>
            <a:r>
              <a:rPr lang="cs-CZ" dirty="0">
                <a:solidFill>
                  <a:srgbClr val="FFFFFF"/>
                </a:solidFill>
              </a:rPr>
              <a:t> (2020)</a:t>
            </a:r>
          </a:p>
          <a:p>
            <a:pPr algn="just"/>
            <a:endParaRPr lang="cs-CZ" dirty="0">
              <a:solidFill>
                <a:srgbClr val="FFFFFF"/>
              </a:solidFill>
            </a:endParaRPr>
          </a:p>
          <a:p>
            <a:pPr algn="just"/>
            <a:r>
              <a:rPr lang="cs-CZ" dirty="0" err="1">
                <a:solidFill>
                  <a:srgbClr val="FFFFFF"/>
                </a:solidFill>
              </a:rPr>
              <a:t>There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is</a:t>
            </a:r>
            <a:r>
              <a:rPr lang="cs-CZ" dirty="0">
                <a:solidFill>
                  <a:srgbClr val="FFFFFF"/>
                </a:solidFill>
              </a:rPr>
              <a:t> a </a:t>
            </a:r>
            <a:r>
              <a:rPr lang="en-US" dirty="0">
                <a:solidFill>
                  <a:srgbClr val="FFFFFF"/>
                </a:solidFill>
              </a:rPr>
              <a:t>behavioral change that occurs after re-election</a:t>
            </a:r>
            <a:endParaRPr lang="cs-CZ" dirty="0">
              <a:solidFill>
                <a:srgbClr val="FFFFFF"/>
              </a:solidFill>
            </a:endParaRPr>
          </a:p>
          <a:p>
            <a:pPr lvl="1" algn="just"/>
            <a:r>
              <a:rPr lang="en-US" dirty="0">
                <a:solidFill>
                  <a:srgbClr val="FFFFFF"/>
                </a:solidFill>
              </a:rPr>
              <a:t>Re-elected mayors do not focus as much on education and health care in their investments</a:t>
            </a:r>
            <a:endParaRPr lang="cs-CZ" dirty="0">
              <a:solidFill>
                <a:srgbClr val="FFFFFF"/>
              </a:solidFill>
            </a:endParaRPr>
          </a:p>
          <a:p>
            <a:pPr lvl="1" algn="just"/>
            <a:r>
              <a:rPr lang="en-US" dirty="0">
                <a:solidFill>
                  <a:srgbClr val="FFFFFF"/>
                </a:solidFill>
              </a:rPr>
              <a:t>Instead, their municipalities invest more in infrastructure</a:t>
            </a:r>
            <a:endParaRPr lang="cs-CZ" dirty="0">
              <a:solidFill>
                <a:srgbClr val="FFFFFF"/>
              </a:solidFill>
            </a:endParaRPr>
          </a:p>
          <a:p>
            <a:pPr lvl="1" algn="just"/>
            <a:r>
              <a:rPr lang="cs-CZ" dirty="0" err="1">
                <a:solidFill>
                  <a:srgbClr val="FFFFFF"/>
                </a:solidFill>
              </a:rPr>
              <a:t>Why</a:t>
            </a:r>
            <a:r>
              <a:rPr lang="cs-CZ" dirty="0">
                <a:solidFill>
                  <a:srgbClr val="FFFFFF"/>
                </a:solidFill>
              </a:rPr>
              <a:t>???</a:t>
            </a:r>
          </a:p>
          <a:p>
            <a:pPr lvl="1" algn="just"/>
            <a:endParaRPr lang="cs-CZ" dirty="0">
              <a:solidFill>
                <a:srgbClr val="FFFFFF"/>
              </a:solidFill>
            </a:endParaRPr>
          </a:p>
          <a:p>
            <a:pPr algn="just"/>
            <a:r>
              <a:rPr lang="en-US" dirty="0">
                <a:solidFill>
                  <a:srgbClr val="FFFFFF"/>
                </a:solidFill>
              </a:rPr>
              <a:t>According to the authors, the incumbency advantage was </a:t>
            </a:r>
            <a:r>
              <a:rPr lang="cs-CZ" dirty="0" err="1">
                <a:solidFill>
                  <a:srgbClr val="FFFFFF"/>
                </a:solidFill>
              </a:rPr>
              <a:t>stronger</a:t>
            </a:r>
            <a:r>
              <a:rPr lang="en-US" dirty="0">
                <a:solidFill>
                  <a:srgbClr val="FFFFFF"/>
                </a:solidFill>
              </a:rPr>
              <a:t> in cities that invested more in service development</a:t>
            </a:r>
            <a:endParaRPr lang="cs-CZ" dirty="0">
              <a:solidFill>
                <a:srgbClr val="FFFFFF"/>
              </a:solidFill>
            </a:endParaRPr>
          </a:p>
          <a:p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8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Flag of Brazil - Wikipedia">
            <a:extLst>
              <a:ext uri="{FF2B5EF4-FFF2-40B4-BE49-F238E27FC236}">
                <a16:creationId xmlns:a16="http://schemas.microsoft.com/office/drawing/2014/main" id="{2D4C248F-7E93-4781-A681-1449BDE869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1" b="9662"/>
          <a:stretch/>
        </p:blipFill>
        <p:spPr bwMode="auto">
          <a:xfrm>
            <a:off x="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0B68E7-26A0-4A55-85C4-2B2F434FE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 err="1">
                <a:solidFill>
                  <a:srgbClr val="FFFFFF"/>
                </a:solidFill>
              </a:rPr>
              <a:t>Brasil</a:t>
            </a:r>
            <a:r>
              <a:rPr lang="cs-CZ" b="1" dirty="0">
                <a:solidFill>
                  <a:srgbClr val="FFFFFF"/>
                </a:solidFill>
              </a:rPr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85BCB-0832-4E73-9037-847099149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>
                <a:solidFill>
                  <a:srgbClr val="FFFFFF"/>
                </a:solidFill>
              </a:rPr>
              <a:t>Brambor and </a:t>
            </a:r>
            <a:r>
              <a:rPr lang="cs-CZ" dirty="0" err="1">
                <a:solidFill>
                  <a:srgbClr val="FFFFFF"/>
                </a:solidFill>
              </a:rPr>
              <a:t>Ceneviva</a:t>
            </a:r>
            <a:r>
              <a:rPr lang="cs-CZ" dirty="0">
                <a:solidFill>
                  <a:srgbClr val="FFFFFF"/>
                </a:solidFill>
              </a:rPr>
              <a:t> (2011), </a:t>
            </a:r>
            <a:r>
              <a:rPr lang="cs-CZ" dirty="0" err="1">
                <a:solidFill>
                  <a:srgbClr val="FFFFFF"/>
                </a:solidFill>
              </a:rPr>
              <a:t>Titunika</a:t>
            </a:r>
            <a:r>
              <a:rPr lang="cs-CZ" dirty="0">
                <a:solidFill>
                  <a:srgbClr val="FFFFFF"/>
                </a:solidFill>
              </a:rPr>
              <a:t> (2011) and </a:t>
            </a:r>
            <a:r>
              <a:rPr lang="cs-CZ" dirty="0" err="1">
                <a:solidFill>
                  <a:srgbClr val="FFFFFF"/>
                </a:solidFill>
              </a:rPr>
              <a:t>Magalhaes</a:t>
            </a:r>
            <a:r>
              <a:rPr lang="cs-CZ" dirty="0">
                <a:solidFill>
                  <a:srgbClr val="FFFFFF"/>
                </a:solidFill>
              </a:rPr>
              <a:t> (2012)</a:t>
            </a:r>
          </a:p>
          <a:p>
            <a:pPr algn="just"/>
            <a:endParaRPr lang="cs-CZ" dirty="0">
              <a:solidFill>
                <a:srgbClr val="FFFFFF"/>
              </a:solidFill>
            </a:endParaRPr>
          </a:p>
          <a:p>
            <a:pPr algn="just"/>
            <a:r>
              <a:rPr lang="cs-CZ" dirty="0" err="1">
                <a:solidFill>
                  <a:srgbClr val="FFFFFF"/>
                </a:solidFill>
              </a:rPr>
              <a:t>Special</a:t>
            </a:r>
            <a:r>
              <a:rPr lang="cs-CZ" dirty="0">
                <a:solidFill>
                  <a:srgbClr val="FFFFFF"/>
                </a:solidFill>
              </a:rPr>
              <a:t> case, </a:t>
            </a:r>
            <a:r>
              <a:rPr lang="cs-CZ" dirty="0" err="1">
                <a:solidFill>
                  <a:srgbClr val="FFFFFF"/>
                </a:solidFill>
              </a:rPr>
              <a:t>research</a:t>
            </a:r>
            <a:r>
              <a:rPr lang="cs-CZ" dirty="0">
                <a:solidFill>
                  <a:srgbClr val="FFFFFF"/>
                </a:solidFill>
              </a:rPr>
              <a:t> done on more </a:t>
            </a:r>
            <a:r>
              <a:rPr lang="cs-CZ" dirty="0" err="1">
                <a:solidFill>
                  <a:srgbClr val="FFFFFF"/>
                </a:solidFill>
              </a:rPr>
              <a:t>than</a:t>
            </a:r>
            <a:r>
              <a:rPr lang="cs-CZ" dirty="0">
                <a:solidFill>
                  <a:srgbClr val="FFFFFF"/>
                </a:solidFill>
              </a:rPr>
              <a:t> 5 500 </a:t>
            </a:r>
            <a:r>
              <a:rPr lang="cs-CZ" dirty="0" err="1">
                <a:solidFill>
                  <a:srgbClr val="FFFFFF"/>
                </a:solidFill>
              </a:rPr>
              <a:t>municipalities</a:t>
            </a:r>
            <a:endParaRPr lang="cs-CZ" dirty="0">
              <a:solidFill>
                <a:srgbClr val="FFFFFF"/>
              </a:solidFill>
            </a:endParaRPr>
          </a:p>
          <a:p>
            <a:pPr algn="just"/>
            <a:endParaRPr lang="cs-CZ" dirty="0">
              <a:solidFill>
                <a:srgbClr val="FFFFFF"/>
              </a:solidFill>
            </a:endParaRPr>
          </a:p>
          <a:p>
            <a:pPr algn="just"/>
            <a:r>
              <a:rPr lang="en-US" dirty="0">
                <a:solidFill>
                  <a:srgbClr val="FFFFFF"/>
                </a:solidFill>
              </a:rPr>
              <a:t> In 1997, Brazilian federal laws were changed and mayors who defended their position were allowed to run for a second election.</a:t>
            </a:r>
            <a:endParaRPr lang="cs-CZ" dirty="0">
              <a:solidFill>
                <a:srgbClr val="FFFFFF"/>
              </a:solidFill>
            </a:endParaRPr>
          </a:p>
          <a:p>
            <a:pPr algn="just"/>
            <a:endParaRPr lang="cs-CZ" dirty="0">
              <a:solidFill>
                <a:srgbClr val="FFFFFF"/>
              </a:solidFill>
            </a:endParaRPr>
          </a:p>
          <a:p>
            <a:pPr algn="just"/>
            <a:r>
              <a:rPr lang="en-US" dirty="0">
                <a:solidFill>
                  <a:srgbClr val="FFFFFF"/>
                </a:solidFill>
              </a:rPr>
              <a:t>The authors concluded that </a:t>
            </a:r>
            <a:r>
              <a:rPr lang="cs-CZ" dirty="0" err="1">
                <a:solidFill>
                  <a:srgbClr val="FFFFFF"/>
                </a:solidFill>
              </a:rPr>
              <a:t>incumbency</a:t>
            </a:r>
            <a:r>
              <a:rPr lang="en-US" dirty="0">
                <a:solidFill>
                  <a:srgbClr val="FFFFFF"/>
                </a:solidFill>
              </a:rPr>
              <a:t> had a very </a:t>
            </a:r>
            <a:r>
              <a:rPr lang="en-US" b="1" dirty="0">
                <a:solidFill>
                  <a:srgbClr val="FFFFFF"/>
                </a:solidFill>
              </a:rPr>
              <a:t>negative</a:t>
            </a:r>
            <a:r>
              <a:rPr lang="en-US" dirty="0">
                <a:solidFill>
                  <a:srgbClr val="FFFFFF"/>
                </a:solidFill>
              </a:rPr>
              <a:t> effect on mayoral outcomes</a:t>
            </a:r>
          </a:p>
          <a:p>
            <a:pPr lvl="1" algn="just"/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Wh</a:t>
            </a:r>
            <a:r>
              <a:rPr lang="cs-CZ" dirty="0">
                <a:solidFill>
                  <a:schemeClr val="tx1">
                    <a:lumMod val="95000"/>
                  </a:schemeClr>
                </a:solidFill>
              </a:rPr>
              <a:t>y???</a:t>
            </a:r>
          </a:p>
        </p:txBody>
      </p:sp>
    </p:spTree>
    <p:extLst>
      <p:ext uri="{BB962C8B-B14F-4D97-AF65-F5344CB8AC3E}">
        <p14:creationId xmlns:p14="http://schemas.microsoft.com/office/powerpoint/2010/main" val="1331063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Flag of Brazil - Wikipedia">
            <a:extLst>
              <a:ext uri="{FF2B5EF4-FFF2-40B4-BE49-F238E27FC236}">
                <a16:creationId xmlns:a16="http://schemas.microsoft.com/office/drawing/2014/main" id="{F85170EA-C075-4A67-B680-69683FD0A7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1" b="966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9163F6-223E-40DA-9F56-FBD9E63AA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 err="1">
                <a:solidFill>
                  <a:srgbClr val="FFFFFF"/>
                </a:solidFill>
              </a:rPr>
              <a:t>Brasil</a:t>
            </a:r>
            <a:r>
              <a:rPr lang="cs-CZ" b="1" dirty="0">
                <a:solidFill>
                  <a:srgbClr val="FFFFFF"/>
                </a:solidFill>
              </a:rPr>
              <a:t> - </a:t>
            </a:r>
            <a:r>
              <a:rPr lang="cs-CZ" b="1" dirty="0" err="1">
                <a:solidFill>
                  <a:srgbClr val="FFFFFF"/>
                </a:solidFill>
              </a:rPr>
              <a:t>explanation</a:t>
            </a:r>
            <a:endParaRPr lang="cs-CZ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05C3B-D9AF-4F01-9BD1-4AF88555E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Primarily the fact that incumbents, until then, had no incentive to make long-term decisions and take care of their image because of the impossibility of re-election</a:t>
            </a:r>
            <a:endParaRPr lang="cs-CZ" dirty="0">
              <a:solidFill>
                <a:srgbClr val="FFFFFF"/>
              </a:solidFill>
            </a:endParaRPr>
          </a:p>
          <a:p>
            <a:endParaRPr lang="cs-CZ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This only changed as the years went on and both voters and mayors got used to the change</a:t>
            </a:r>
            <a:endParaRPr lang="cs-CZ" dirty="0">
              <a:solidFill>
                <a:srgbClr val="FFFFFF"/>
              </a:solidFill>
            </a:endParaRPr>
          </a:p>
          <a:p>
            <a:endParaRPr lang="cs-CZ" dirty="0">
              <a:solidFill>
                <a:srgbClr val="FFFFFF"/>
              </a:solidFill>
            </a:endParaRPr>
          </a:p>
          <a:p>
            <a:r>
              <a:rPr lang="cs-CZ" dirty="0" err="1">
                <a:solidFill>
                  <a:srgbClr val="FFFFFF"/>
                </a:solidFill>
              </a:rPr>
              <a:t>Nowadays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we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can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observe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the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incumbency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advantage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even</a:t>
            </a:r>
            <a:r>
              <a:rPr lang="cs-CZ" dirty="0">
                <a:solidFill>
                  <a:srgbClr val="FFFFFF"/>
                </a:solidFill>
              </a:rPr>
              <a:t> in </a:t>
            </a:r>
            <a:r>
              <a:rPr lang="cs-CZ" dirty="0" err="1">
                <a:solidFill>
                  <a:srgbClr val="FFFFFF"/>
                </a:solidFill>
              </a:rPr>
              <a:t>the</a:t>
            </a:r>
            <a:r>
              <a:rPr lang="cs-CZ" dirty="0">
                <a:solidFill>
                  <a:srgbClr val="FFFFFF"/>
                </a:solidFill>
              </a:rPr>
              <a:t> case </a:t>
            </a:r>
            <a:r>
              <a:rPr lang="cs-CZ" dirty="0" err="1">
                <a:solidFill>
                  <a:srgbClr val="FFFFFF"/>
                </a:solidFill>
              </a:rPr>
              <a:t>of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mayors</a:t>
            </a:r>
            <a:r>
              <a:rPr lang="cs-CZ" dirty="0">
                <a:solidFill>
                  <a:srgbClr val="FFFFFF"/>
                </a:solidFill>
              </a:rPr>
              <a:t> in </a:t>
            </a:r>
            <a:r>
              <a:rPr lang="cs-CZ" dirty="0" err="1">
                <a:solidFill>
                  <a:srgbClr val="FFFFFF"/>
                </a:solidFill>
              </a:rPr>
              <a:t>Brasil</a:t>
            </a: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82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ánsko - Aktuálně.cz">
            <a:extLst>
              <a:ext uri="{FF2B5EF4-FFF2-40B4-BE49-F238E27FC236}">
                <a16:creationId xmlns:a16="http://schemas.microsoft.com/office/drawing/2014/main" id="{EDFC0635-4AD0-C512-78C3-065307D8E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F33654-6833-67C6-898E-FEB3F7F45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 err="1">
                <a:solidFill>
                  <a:srgbClr val="FFFFFF"/>
                </a:solidFill>
              </a:rPr>
              <a:t>Denmark</a:t>
            </a:r>
            <a:r>
              <a:rPr lang="cs-CZ" b="1" dirty="0">
                <a:solidFill>
                  <a:srgbClr val="FFFFFF"/>
                </a:solidFill>
              </a:rPr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A7800-D2C7-DB04-A657-3B81952F5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rgbClr val="FFFFFF"/>
                </a:solidFill>
              </a:rPr>
              <a:t>Trying</a:t>
            </a:r>
            <a:r>
              <a:rPr lang="cs-CZ" dirty="0">
                <a:solidFill>
                  <a:srgbClr val="FFFFFF"/>
                </a:solidFill>
              </a:rPr>
              <a:t> to </a:t>
            </a:r>
            <a:r>
              <a:rPr lang="cs-CZ" dirty="0" err="1">
                <a:solidFill>
                  <a:srgbClr val="FFFFFF"/>
                </a:solidFill>
              </a:rPr>
              <a:t>determine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whether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marginally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elected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local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councilors</a:t>
            </a:r>
            <a:r>
              <a:rPr lang="cs-CZ" dirty="0">
                <a:solidFill>
                  <a:srgbClr val="FFFFFF"/>
                </a:solidFill>
              </a:rPr>
              <a:t> benefit </a:t>
            </a:r>
            <a:r>
              <a:rPr lang="cs-CZ" dirty="0" err="1">
                <a:solidFill>
                  <a:srgbClr val="FFFFFF"/>
                </a:solidFill>
              </a:rPr>
              <a:t>from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individual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incumbency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advantage</a:t>
            </a:r>
            <a:endParaRPr lang="cs-CZ" dirty="0">
              <a:solidFill>
                <a:srgbClr val="FFFFFF"/>
              </a:solidFill>
            </a:endParaRPr>
          </a:p>
          <a:p>
            <a:endParaRPr lang="cs-CZ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Regression Discontinuity Design (RD</a:t>
            </a:r>
            <a:r>
              <a:rPr lang="cs-CZ" dirty="0">
                <a:solidFill>
                  <a:srgbClr val="FFFFFF"/>
                </a:solidFill>
              </a:rPr>
              <a:t>D</a:t>
            </a:r>
            <a:r>
              <a:rPr lang="en-US" dirty="0">
                <a:solidFill>
                  <a:srgbClr val="FFFFFF"/>
                </a:solidFill>
              </a:rPr>
              <a:t>): Compares narrowly elected candidates with those who narrowly lost → outcomes are treated as quasi-random.</a:t>
            </a:r>
            <a:endParaRPr lang="cs-CZ" dirty="0">
              <a:solidFill>
                <a:srgbClr val="FFFFFF"/>
              </a:solidFill>
            </a:endParaRPr>
          </a:p>
          <a:p>
            <a:endParaRPr lang="cs-CZ" dirty="0">
              <a:solidFill>
                <a:srgbClr val="FFFFFF"/>
              </a:solidFill>
            </a:endParaRPr>
          </a:p>
          <a:p>
            <a:r>
              <a:rPr lang="cs-CZ" dirty="0" err="1">
                <a:solidFill>
                  <a:srgbClr val="FFFFFF"/>
                </a:solidFill>
              </a:rPr>
              <a:t>Elections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from</a:t>
            </a:r>
            <a:r>
              <a:rPr lang="cs-CZ" dirty="0">
                <a:solidFill>
                  <a:srgbClr val="FFFFFF"/>
                </a:solidFill>
              </a:rPr>
              <a:t> 2005, 2009 and 2013</a:t>
            </a:r>
          </a:p>
          <a:p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51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28EC16-149A-48F4-4567-599BB335A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ánsko - Aktuálně.cz">
            <a:extLst>
              <a:ext uri="{FF2B5EF4-FFF2-40B4-BE49-F238E27FC236}">
                <a16:creationId xmlns:a16="http://schemas.microsoft.com/office/drawing/2014/main" id="{0D2F8C0E-CEDF-2234-B269-5E2C5F7A3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604C70-F348-2C8D-5B50-716098084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 err="1">
                <a:solidFill>
                  <a:srgbClr val="FFFFFF"/>
                </a:solidFill>
              </a:rPr>
              <a:t>Denmark</a:t>
            </a:r>
            <a:r>
              <a:rPr lang="cs-CZ" b="1" dirty="0">
                <a:solidFill>
                  <a:srgbClr val="FFFFFF"/>
                </a:solidFill>
              </a:rPr>
              <a:t>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54252-D17A-EE46-59B0-7AD6D7661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E</a:t>
            </a:r>
            <a:r>
              <a:rPr lang="en-US" dirty="0" err="1">
                <a:solidFill>
                  <a:srgbClr val="FFFFFF"/>
                </a:solidFill>
              </a:rPr>
              <a:t>ven</a:t>
            </a:r>
            <a:r>
              <a:rPr lang="en-US" dirty="0">
                <a:solidFill>
                  <a:srgbClr val="FFFFFF"/>
                </a:solidFill>
              </a:rPr>
              <a:t> marginal winners enjoy a clear incumbency advantage</a:t>
            </a:r>
            <a:endParaRPr lang="cs-CZ" dirty="0">
              <a:solidFill>
                <a:srgbClr val="FFFFFF"/>
              </a:solidFill>
            </a:endParaRPr>
          </a:p>
          <a:p>
            <a:endParaRPr lang="cs-CZ" dirty="0">
              <a:solidFill>
                <a:srgbClr val="FFFFFF"/>
              </a:solidFill>
            </a:endParaRPr>
          </a:p>
          <a:p>
            <a:r>
              <a:rPr lang="cs-CZ" dirty="0" err="1">
                <a:solidFill>
                  <a:srgbClr val="FFFFFF"/>
                </a:solidFill>
              </a:rPr>
              <a:t>Incumbency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advantage</a:t>
            </a:r>
            <a:r>
              <a:rPr lang="cs-CZ" dirty="0">
                <a:solidFill>
                  <a:srgbClr val="FFFFFF"/>
                </a:solidFill>
              </a:rPr>
              <a:t> in </a:t>
            </a:r>
            <a:r>
              <a:rPr lang="cs-CZ" dirty="0" err="1">
                <a:solidFill>
                  <a:srgbClr val="FFFFFF"/>
                </a:solidFill>
              </a:rPr>
              <a:t>this</a:t>
            </a:r>
            <a:r>
              <a:rPr lang="cs-CZ" dirty="0">
                <a:solidFill>
                  <a:srgbClr val="FFFFFF"/>
                </a:solidFill>
              </a:rPr>
              <a:t> case </a:t>
            </a:r>
            <a:r>
              <a:rPr lang="cs-CZ" dirty="0" err="1">
                <a:solidFill>
                  <a:srgbClr val="FFFFFF"/>
                </a:solidFill>
              </a:rPr>
              <a:t>includes</a:t>
            </a:r>
            <a:r>
              <a:rPr lang="cs-CZ" dirty="0">
                <a:solidFill>
                  <a:srgbClr val="FFFFFF"/>
                </a:solidFill>
              </a:rPr>
              <a:t>: </a:t>
            </a:r>
          </a:p>
          <a:p>
            <a:pPr lvl="1"/>
            <a:r>
              <a:rPr lang="en-US" dirty="0"/>
              <a:t>increased local visibility, experience, campaign support, and better ballot placement.</a:t>
            </a:r>
            <a:endParaRPr lang="cs-CZ" dirty="0"/>
          </a:p>
          <a:p>
            <a:pPr lvl="1"/>
            <a:endParaRPr lang="cs-CZ" dirty="0">
              <a:solidFill>
                <a:srgbClr val="FFFFFF"/>
              </a:solidFill>
            </a:endParaRPr>
          </a:p>
          <a:p>
            <a:r>
              <a:rPr lang="en-US" dirty="0"/>
              <a:t>Individual incumbency advantage is a robust and measurable phenomenon, even in </a:t>
            </a:r>
            <a:r>
              <a:rPr lang="en-US" b="1" dirty="0"/>
              <a:t>proportional</a:t>
            </a:r>
            <a:r>
              <a:rPr lang="en-US" dirty="0"/>
              <a:t>, low-profile electoral settings.</a:t>
            </a:r>
          </a:p>
          <a:p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76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3E635-5B4F-4659-8816-CED83FF1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/>
              <a:t>Discussion</a:t>
            </a:r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8EEC2-965A-4AAE-9ADA-19BD4310F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situation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incumbency</a:t>
            </a:r>
            <a:r>
              <a:rPr lang="cs-CZ" dirty="0"/>
              <a:t> </a:t>
            </a:r>
            <a:r>
              <a:rPr lang="cs-CZ" dirty="0" err="1"/>
              <a:t>advantage</a:t>
            </a:r>
            <a:r>
              <a:rPr lang="cs-CZ" dirty="0"/>
              <a:t> in </a:t>
            </a:r>
            <a:r>
              <a:rPr lang="cs-CZ" dirty="0" err="1"/>
              <a:t>your</a:t>
            </a:r>
            <a:r>
              <a:rPr lang="cs-CZ" dirty="0"/>
              <a:t> country?</a:t>
            </a:r>
          </a:p>
          <a:p>
            <a:pPr marL="0" indent="0">
              <a:buNone/>
            </a:pPr>
            <a:endParaRPr lang="cs-CZ" dirty="0"/>
          </a:p>
          <a:p>
            <a:r>
              <a:rPr lang="en-US" dirty="0"/>
              <a:t>Do you observe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US" dirty="0"/>
              <a:t>manifestations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incumbency</a:t>
            </a:r>
            <a:r>
              <a:rPr lang="cs-CZ" dirty="0"/>
              <a:t> </a:t>
            </a:r>
            <a:r>
              <a:rPr lang="cs-CZ" dirty="0" err="1"/>
              <a:t>advantage</a:t>
            </a:r>
            <a:r>
              <a:rPr lang="en-US" dirty="0"/>
              <a:t> even at higher levels of governance?</a:t>
            </a:r>
          </a:p>
        </p:txBody>
      </p:sp>
    </p:spTree>
    <p:extLst>
      <p:ext uri="{BB962C8B-B14F-4D97-AF65-F5344CB8AC3E}">
        <p14:creationId xmlns:p14="http://schemas.microsoft.com/office/powerpoint/2010/main" val="2448367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737D42-93D9-499C-925F-A606E248F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Situation in the C</a:t>
            </a:r>
            <a:r>
              <a:rPr lang="cs-CZ" sz="4800"/>
              <a:t>z</a:t>
            </a:r>
            <a:r>
              <a:rPr lang="en-US" sz="4800"/>
              <a:t>ech republic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ECE21-807A-4D52-BA26-BC253AFBF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Mayors have been the most popular public representatives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a long </a:t>
            </a:r>
            <a:r>
              <a:rPr lang="cs-CZ" sz="2400" dirty="0" err="1"/>
              <a:t>time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 err="1"/>
              <a:t>From</a:t>
            </a:r>
            <a:r>
              <a:rPr lang="cs-CZ" sz="2400" dirty="0"/>
              <a:t> 200 </a:t>
            </a:r>
            <a:r>
              <a:rPr lang="cs-CZ" sz="2400" dirty="0" err="1"/>
              <a:t>actual</a:t>
            </a:r>
            <a:r>
              <a:rPr lang="cs-CZ" sz="2400" dirty="0"/>
              <a:t> </a:t>
            </a:r>
            <a:r>
              <a:rPr lang="cs-CZ" sz="2400" dirty="0" err="1"/>
              <a:t>members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Chamber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Deputies</a:t>
            </a:r>
            <a:r>
              <a:rPr lang="cs-CZ" sz="2400" dirty="0"/>
              <a:t>, 58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them</a:t>
            </a:r>
            <a:r>
              <a:rPr lang="cs-CZ" sz="2400" dirty="0"/>
              <a:t> </a:t>
            </a:r>
            <a:r>
              <a:rPr lang="cs-CZ" sz="2400" dirty="0" err="1"/>
              <a:t>were</a:t>
            </a:r>
            <a:r>
              <a:rPr lang="cs-CZ" sz="2400" dirty="0"/>
              <a:t> </a:t>
            </a:r>
            <a:r>
              <a:rPr lang="cs-CZ" sz="2400" dirty="0" err="1"/>
              <a:t>mayors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I</a:t>
            </a:r>
            <a:r>
              <a:rPr lang="en-US" sz="2400" dirty="0"/>
              <a:t>n the last decade</a:t>
            </a:r>
            <a:r>
              <a:rPr lang="cs-CZ" sz="2400" dirty="0"/>
              <a:t>,</a:t>
            </a:r>
            <a:r>
              <a:rPr lang="en-US" sz="2400" dirty="0"/>
              <a:t> we have seen a rapid rise of a political party that is based primarily around current and former mayors</a:t>
            </a:r>
            <a:r>
              <a:rPr lang="cs-CZ" sz="2400" dirty="0"/>
              <a:t> (STAN)</a:t>
            </a:r>
            <a:endParaRPr lang="en-US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856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68992-245C-4D07-B08C-4E24C25CF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Situation in the C</a:t>
            </a:r>
            <a:r>
              <a:rPr lang="cs-CZ" sz="4800" dirty="0"/>
              <a:t>z</a:t>
            </a:r>
            <a:r>
              <a:rPr lang="en-US" sz="4800" dirty="0" err="1"/>
              <a:t>ech</a:t>
            </a:r>
            <a:r>
              <a:rPr lang="en-US" sz="4800" dirty="0"/>
              <a:t> republic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33CAB-B1B0-4E1C-BEC4-E3DF94C4E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400" dirty="0" err="1"/>
              <a:t>Still</a:t>
            </a:r>
            <a:r>
              <a:rPr lang="cs-CZ" sz="2400" dirty="0"/>
              <a:t> a </a:t>
            </a:r>
            <a:r>
              <a:rPr lang="cs-CZ" sz="2400" dirty="0" err="1"/>
              <a:t>new</a:t>
            </a:r>
            <a:r>
              <a:rPr lang="cs-CZ" sz="2400" dirty="0"/>
              <a:t> </a:t>
            </a:r>
            <a:r>
              <a:rPr lang="cs-CZ" sz="2400" dirty="0" err="1"/>
              <a:t>thing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field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Czech </a:t>
            </a:r>
            <a:r>
              <a:rPr lang="cs-CZ" sz="2400" dirty="0" err="1"/>
              <a:t>political</a:t>
            </a:r>
            <a:r>
              <a:rPr lang="cs-CZ" sz="2400" dirty="0"/>
              <a:t> science </a:t>
            </a:r>
            <a:r>
              <a:rPr lang="cs-CZ" sz="2400" dirty="0" err="1"/>
              <a:t>studies</a:t>
            </a:r>
            <a:endParaRPr lang="cs-CZ" sz="2400" dirty="0"/>
          </a:p>
          <a:p>
            <a:r>
              <a:rPr lang="en-US" sz="2400" dirty="0"/>
              <a:t>Lack of </a:t>
            </a:r>
            <a:r>
              <a:rPr lang="en-US" sz="2400" b="1" dirty="0"/>
              <a:t>resources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Not a single institution maintains a complete database of mayors over an extended time period</a:t>
            </a:r>
          </a:p>
          <a:p>
            <a:pPr lvl="1"/>
            <a:r>
              <a:rPr lang="en-US" sz="2000" dirty="0"/>
              <a:t>Because of this, the researches usually limit themselves to</a:t>
            </a:r>
            <a:r>
              <a:rPr lang="cs-CZ" sz="2000" dirty="0"/>
              <a:t> </a:t>
            </a:r>
            <a:r>
              <a:rPr lang="cs-CZ" sz="2000" dirty="0" err="1"/>
              <a:t>only</a:t>
            </a:r>
            <a:r>
              <a:rPr lang="en-US" sz="2000" dirty="0"/>
              <a:t> one election (</a:t>
            </a:r>
            <a:r>
              <a:rPr lang="en-US" sz="2000" dirty="0" err="1"/>
              <a:t>Balík</a:t>
            </a:r>
            <a:r>
              <a:rPr lang="en-US" sz="2000" dirty="0"/>
              <a:t>, </a:t>
            </a:r>
            <a:r>
              <a:rPr lang="en-US" sz="2000" dirty="0" err="1"/>
              <a:t>Gongala</a:t>
            </a:r>
            <a:r>
              <a:rPr lang="en-US" sz="2000" dirty="0"/>
              <a:t>, Gregor 2015; </a:t>
            </a:r>
            <a:r>
              <a:rPr lang="en-US" sz="2000" dirty="0" err="1"/>
              <a:t>Šaradín</a:t>
            </a:r>
            <a:r>
              <a:rPr lang="en-US" sz="2000" dirty="0"/>
              <a:t> 2019)</a:t>
            </a:r>
            <a:endParaRPr lang="cs-CZ" sz="2000" dirty="0"/>
          </a:p>
          <a:p>
            <a:r>
              <a:rPr lang="cs-CZ" sz="2000" dirty="0"/>
              <a:t>R</a:t>
            </a:r>
            <a:r>
              <a:rPr lang="en-US" sz="2000" dirty="0" err="1"/>
              <a:t>esearch</a:t>
            </a:r>
            <a:r>
              <a:rPr lang="en-US" sz="2000" dirty="0"/>
              <a:t> in the districts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Písek (2006-2018) and Šumperk (1994-2010) and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largest</a:t>
            </a:r>
            <a:r>
              <a:rPr lang="cs-CZ" sz="2000" dirty="0"/>
              <a:t> </a:t>
            </a:r>
            <a:r>
              <a:rPr lang="cs-CZ" sz="2000" dirty="0" err="1"/>
              <a:t>cities</a:t>
            </a:r>
            <a:r>
              <a:rPr lang="cs-CZ" sz="2000" dirty="0"/>
              <a:t> (2002-2022)</a:t>
            </a:r>
            <a:endParaRPr lang="en-US" sz="20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864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7" name="Rectangle 307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F60316-F63F-4E3D-AAE5-E806FA074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cs-CZ" sz="3400" b="1" dirty="0"/>
              <a:t>Czech </a:t>
            </a:r>
            <a:r>
              <a:rPr lang="cs-CZ" sz="3400" b="1" dirty="0" err="1"/>
              <a:t>electoral</a:t>
            </a:r>
            <a:r>
              <a:rPr lang="cs-CZ" sz="3400" b="1" dirty="0"/>
              <a:t> </a:t>
            </a:r>
            <a:r>
              <a:rPr lang="cs-CZ" sz="3400" b="1" dirty="0" err="1"/>
              <a:t>system</a:t>
            </a:r>
            <a:r>
              <a:rPr lang="cs-CZ" sz="3400" b="1" dirty="0"/>
              <a:t> to </a:t>
            </a:r>
            <a:r>
              <a:rPr lang="cs-CZ" sz="3400" b="1" dirty="0" err="1"/>
              <a:t>the</a:t>
            </a:r>
            <a:r>
              <a:rPr lang="cs-CZ" sz="3400" b="1" dirty="0"/>
              <a:t> </a:t>
            </a:r>
            <a:r>
              <a:rPr lang="cs-CZ" sz="3400" b="1" dirty="0" err="1"/>
              <a:t>municipal</a:t>
            </a:r>
            <a:r>
              <a:rPr lang="cs-CZ" sz="3400" b="1" dirty="0"/>
              <a:t> </a:t>
            </a:r>
            <a:r>
              <a:rPr lang="cs-CZ" sz="3400" b="1" dirty="0" err="1"/>
              <a:t>councils</a:t>
            </a:r>
            <a:endParaRPr lang="en-US" sz="3400" b="1" dirty="0"/>
          </a:p>
        </p:txBody>
      </p:sp>
      <p:sp>
        <p:nvSpPr>
          <p:cNvPr id="3108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D6BAB-88F7-45EF-B9F9-BDA074958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cs-CZ" sz="2400" dirty="0" err="1"/>
              <a:t>Three</a:t>
            </a:r>
            <a:r>
              <a:rPr lang="cs-CZ" sz="2400" dirty="0"/>
              <a:t> </a:t>
            </a:r>
            <a:r>
              <a:rPr lang="cs-CZ" sz="2400" dirty="0" err="1"/>
              <a:t>possibilities</a:t>
            </a:r>
            <a:r>
              <a:rPr lang="cs-CZ" sz="2400" dirty="0"/>
              <a:t>:</a:t>
            </a:r>
          </a:p>
          <a:p>
            <a:pPr lvl="1"/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whole</a:t>
            </a:r>
            <a:r>
              <a:rPr lang="cs-CZ" sz="2000" dirty="0"/>
              <a:t> party (</a:t>
            </a:r>
            <a:r>
              <a:rPr lang="cs-CZ" sz="2000" dirty="0" err="1"/>
              <a:t>candidate</a:t>
            </a:r>
            <a:r>
              <a:rPr lang="cs-CZ" sz="2000" dirty="0"/>
              <a:t> list)</a:t>
            </a:r>
          </a:p>
          <a:p>
            <a:pPr lvl="1"/>
            <a:r>
              <a:rPr lang="en-US" sz="2000" dirty="0"/>
              <a:t>For individual candidates across parties</a:t>
            </a:r>
            <a:endParaRPr lang="cs-CZ" sz="2000" dirty="0"/>
          </a:p>
          <a:p>
            <a:pPr lvl="1"/>
            <a:r>
              <a:rPr lang="cs-CZ" sz="2000" dirty="0" err="1"/>
              <a:t>For</a:t>
            </a:r>
            <a:r>
              <a:rPr lang="cs-CZ" sz="2000" dirty="0"/>
              <a:t> a party and </a:t>
            </a:r>
            <a:r>
              <a:rPr lang="cs-CZ" sz="2000" dirty="0" err="1"/>
              <a:t>candidates</a:t>
            </a:r>
            <a:r>
              <a:rPr lang="cs-CZ" sz="2000" dirty="0"/>
              <a:t> </a:t>
            </a:r>
            <a:r>
              <a:rPr lang="cs-CZ" sz="2000" dirty="0" err="1"/>
              <a:t>from</a:t>
            </a:r>
            <a:r>
              <a:rPr lang="cs-CZ" sz="2000" dirty="0"/>
              <a:t> </a:t>
            </a:r>
            <a:r>
              <a:rPr lang="cs-CZ" sz="2000" dirty="0" err="1"/>
              <a:t>other</a:t>
            </a:r>
            <a:r>
              <a:rPr lang="cs-CZ" sz="2000" dirty="0"/>
              <a:t> </a:t>
            </a:r>
            <a:r>
              <a:rPr lang="cs-CZ" sz="2000" dirty="0" err="1"/>
              <a:t>parties</a:t>
            </a:r>
            <a:endParaRPr lang="en-US" sz="2000" dirty="0"/>
          </a:p>
        </p:txBody>
      </p:sp>
      <p:pic>
        <p:nvPicPr>
          <p:cNvPr id="3074" name="Picture 2" descr="Manuál úspěšného voliče komunálu - KAUZA3: Praha 3, Žižkov, Vinohrady, Jarov">
            <a:extLst>
              <a:ext uri="{FF2B5EF4-FFF2-40B4-BE49-F238E27FC236}">
                <a16:creationId xmlns:a16="http://schemas.microsoft.com/office/drawing/2014/main" id="{7993DBEF-AB86-41AE-9037-454CA955B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9936" y="670811"/>
            <a:ext cx="7797001" cy="551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812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D00D1B-9684-4027-B27B-48DE3FF47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 b="1"/>
              <a:t>What does it mean?</a:t>
            </a:r>
            <a:endParaRPr lang="en-US" sz="48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66B3C-61F0-4C9F-A6E6-BA3B40B79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n-US" dirty="0"/>
              <a:t>The mayor is often the number one candidate</a:t>
            </a:r>
            <a:endParaRPr lang="cs-CZ" dirty="0"/>
          </a:p>
          <a:p>
            <a:endParaRPr lang="cs-CZ" dirty="0"/>
          </a:p>
          <a:p>
            <a:r>
              <a:rPr lang="en-US" dirty="0"/>
              <a:t>This leads </a:t>
            </a:r>
            <a:r>
              <a:rPr lang="cs-CZ" dirty="0"/>
              <a:t>in</a:t>
            </a:r>
            <a:r>
              <a:rPr lang="en-US" dirty="0"/>
              <a:t>to </a:t>
            </a:r>
            <a:r>
              <a:rPr lang="cs-CZ" dirty="0" err="1"/>
              <a:t>collecting</a:t>
            </a:r>
            <a:r>
              <a:rPr lang="en-US" dirty="0"/>
              <a:t> votes for the party</a:t>
            </a:r>
            <a:r>
              <a:rPr lang="cs-CZ" dirty="0"/>
              <a:t> (by „</a:t>
            </a:r>
            <a:r>
              <a:rPr lang="cs-CZ" dirty="0" err="1"/>
              <a:t>accident</a:t>
            </a:r>
            <a:r>
              <a:rPr lang="cs-CZ" dirty="0"/>
              <a:t>“)</a:t>
            </a:r>
          </a:p>
          <a:p>
            <a:endParaRPr lang="cs-CZ" dirty="0"/>
          </a:p>
          <a:p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means</a:t>
            </a:r>
            <a:r>
              <a:rPr lang="cs-CZ" dirty="0"/>
              <a:t>,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en-US" dirty="0"/>
              <a:t>when one or </a:t>
            </a:r>
            <a:r>
              <a:rPr lang="cs-CZ" dirty="0"/>
              <a:t>more</a:t>
            </a:r>
            <a:r>
              <a:rPr lang="en-US" dirty="0"/>
              <a:t> new parties </a:t>
            </a:r>
            <a:r>
              <a:rPr lang="cs-CZ" dirty="0" err="1"/>
              <a:t>emerge</a:t>
            </a:r>
            <a:r>
              <a:rPr lang="en-US" dirty="0"/>
              <a:t>, the votes become more spread out</a:t>
            </a:r>
            <a:endParaRPr lang="cs-CZ" dirty="0"/>
          </a:p>
          <a:p>
            <a:endParaRPr lang="cs-CZ" sz="2400" dirty="0"/>
          </a:p>
          <a:p>
            <a:endParaRPr lang="en-US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059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7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perační program Vzdělávání pro konkurenceschopnost Název projektu: Inovace  magisterského studijního programu Fakulty ekonomiky a managementu  Registrační. - ppt download">
            <a:extLst>
              <a:ext uri="{FF2B5EF4-FFF2-40B4-BE49-F238E27FC236}">
                <a16:creationId xmlns:a16="http://schemas.microsoft.com/office/drawing/2014/main" id="{8DE51351-9E55-FD10-4756-FE25995740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8885" y="578153"/>
            <a:ext cx="8044860" cy="5571066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9B34D011-75D1-4AC1-09A5-D77CCD423B87}"/>
              </a:ext>
            </a:extLst>
          </p:cNvPr>
          <p:cNvSpPr/>
          <p:nvPr/>
        </p:nvSpPr>
        <p:spPr>
          <a:xfrm>
            <a:off x="8565502" y="1287624"/>
            <a:ext cx="494522" cy="774441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28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C8F6A-7AC6-4E92-A443-C90C56338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6A765-81D2-489D-A557-96C4943DC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Okres Šumperk – Wikipedie">
            <a:extLst>
              <a:ext uri="{FF2B5EF4-FFF2-40B4-BE49-F238E27FC236}">
                <a16:creationId xmlns:a16="http://schemas.microsoft.com/office/drawing/2014/main" id="{CF3953CB-B410-46BA-91CE-EB95555EC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29" y="1461743"/>
            <a:ext cx="5615772" cy="322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kres Písek – Wikipedie">
            <a:extLst>
              <a:ext uri="{FF2B5EF4-FFF2-40B4-BE49-F238E27FC236}">
                <a16:creationId xmlns:a16="http://schemas.microsoft.com/office/drawing/2014/main" id="{54FBC880-B10D-422A-AAE2-30EBA65FF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140" y="1461743"/>
            <a:ext cx="5447660" cy="313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8535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A017B-0F18-4B19-AD5C-56A27F1D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dirty="0"/>
              <a:t>The influence of the size of the municipality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961CC-CE9B-4E5A-8851-E04FACFE8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15" y="2599508"/>
            <a:ext cx="4194496" cy="3619659"/>
          </a:xfrm>
        </p:spPr>
        <p:txBody>
          <a:bodyPr anchor="ctr">
            <a:normAutofit fontScale="92500"/>
          </a:bodyPr>
          <a:lstStyle/>
          <a:p>
            <a:r>
              <a:rPr lang="en-US" dirty="0"/>
              <a:t>In larger municipalities and cities, the </a:t>
            </a:r>
            <a:r>
              <a:rPr lang="cs-CZ" dirty="0" err="1"/>
              <a:t>incumbency</a:t>
            </a:r>
            <a:r>
              <a:rPr lang="cs-CZ" dirty="0"/>
              <a:t> </a:t>
            </a:r>
            <a:r>
              <a:rPr lang="cs-CZ" dirty="0" err="1"/>
              <a:t>advantage</a:t>
            </a:r>
            <a:r>
              <a:rPr lang="cs-CZ" dirty="0"/>
              <a:t> </a:t>
            </a:r>
            <a:r>
              <a:rPr lang="en-US" dirty="0"/>
              <a:t>manifested itself significantly more often</a:t>
            </a:r>
            <a:endParaRPr lang="cs-CZ" dirty="0"/>
          </a:p>
          <a:p>
            <a:endParaRPr lang="cs-CZ" dirty="0"/>
          </a:p>
          <a:p>
            <a:r>
              <a:rPr lang="cs-CZ" dirty="0"/>
              <a:t>I</a:t>
            </a:r>
            <a:r>
              <a:rPr lang="en-US" dirty="0"/>
              <a:t>t is necessary to consider the influence of </a:t>
            </a:r>
            <a:r>
              <a:rPr lang="cs-CZ" dirty="0" err="1"/>
              <a:t>voter</a:t>
            </a:r>
            <a:r>
              <a:rPr lang="cs-CZ" dirty="0"/>
              <a:t> </a:t>
            </a:r>
            <a:r>
              <a:rPr lang="cs-CZ" dirty="0" err="1"/>
              <a:t>turnout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case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smaller</a:t>
            </a:r>
            <a:r>
              <a:rPr lang="cs-CZ" dirty="0"/>
              <a:t> </a:t>
            </a:r>
            <a:r>
              <a:rPr lang="cs-CZ" dirty="0" err="1"/>
              <a:t>municipalieties</a:t>
            </a:r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FFDCDB-A4F3-4154-B61B-81BD03900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663589" y="2454980"/>
            <a:ext cx="6196195" cy="376418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24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67982-D925-4944-8A5D-9859D599C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 fontScale="90000"/>
          </a:bodyPr>
          <a:lstStyle/>
          <a:p>
            <a:r>
              <a:rPr lang="en-US" sz="4000" dirty="0"/>
              <a:t>Analysis of election results in 128 largest Czech cities</a:t>
            </a:r>
            <a:r>
              <a:rPr lang="cs-CZ" sz="4000" dirty="0"/>
              <a:t> (by </a:t>
            </a:r>
            <a:r>
              <a:rPr lang="cs-CZ" sz="4000" dirty="0" err="1"/>
              <a:t>population</a:t>
            </a:r>
            <a:r>
              <a:rPr lang="cs-CZ" sz="4000" dirty="0"/>
              <a:t>)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2F632-3F99-49CF-BA16-E32593147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endParaRPr lang="en-US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054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D0CA45-6004-47E4-9236-C6E3145CE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367694"/>
          </a:xfrm>
        </p:spPr>
        <p:txBody>
          <a:bodyPr anchor="ctr">
            <a:normAutofit/>
          </a:bodyPr>
          <a:lstStyle/>
          <a:p>
            <a:r>
              <a:rPr lang="cs-CZ" sz="4800" dirty="0"/>
              <a:t>Data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D588B-3EB5-4C67-92D7-990501560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2508070"/>
            <a:ext cx="9941319" cy="3634110"/>
          </a:xfrm>
        </p:spPr>
        <p:txBody>
          <a:bodyPr anchor="ctr">
            <a:normAutofit/>
          </a:bodyPr>
          <a:lstStyle/>
          <a:p>
            <a:pPr lvl="1"/>
            <a:endParaRPr lang="en-US" sz="2800" dirty="0"/>
          </a:p>
          <a:p>
            <a:r>
              <a:rPr lang="en-US" dirty="0"/>
              <a:t>Database itself </a:t>
            </a:r>
            <a:r>
              <a:rPr lang="cs-CZ" dirty="0" err="1"/>
              <a:t>contains</a:t>
            </a:r>
            <a:r>
              <a:rPr lang="en-US" dirty="0"/>
              <a:t> mayors from all Czech towns with more than 10,000 inhabitants</a:t>
            </a:r>
          </a:p>
          <a:p>
            <a:pPr lvl="1"/>
            <a:r>
              <a:rPr lang="en-US" dirty="0"/>
              <a:t>In total 128 towns (Prague was omitted</a:t>
            </a:r>
            <a:r>
              <a:rPr lang="cs-CZ" dirty="0"/>
              <a:t> – </a:t>
            </a:r>
            <a:r>
              <a:rPr lang="cs-CZ" i="1" dirty="0"/>
              <a:t>WHY?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It contains results of elections for all mayors, who spent more than 1 terms in </a:t>
            </a:r>
            <a:r>
              <a:rPr lang="cs-CZ" dirty="0" err="1"/>
              <a:t>the</a:t>
            </a:r>
            <a:r>
              <a:rPr lang="cs-CZ" dirty="0"/>
              <a:t> office</a:t>
            </a:r>
            <a:endParaRPr lang="en-US" dirty="0"/>
          </a:p>
          <a:p>
            <a:endParaRPr lang="en-US" sz="2000" dirty="0"/>
          </a:p>
        </p:txBody>
      </p:sp>
      <p:cxnSp>
        <p:nvCxnSpPr>
          <p:cNvPr id="25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7315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D5872A3-CFF8-4F36-8446-6F1B04585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7EC0934-1503-4296-A688-FC4E83E3F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4813"/>
            <a:ext cx="7147352" cy="6333471"/>
            <a:chOff x="329184" y="-555662"/>
            <a:chExt cx="524256" cy="6333471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C528A17-D3E6-4463-8942-C4991C05B0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99B74AA-0D92-4B16-A6FE-030C4476E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555662"/>
              <a:ext cx="524256" cy="60877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E2C537D-FECA-4C7F-A65B-F82518B3A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265180"/>
            <a:ext cx="10999072" cy="57515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3E7533-4514-74C2-E81F-A84F7E88C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1092" b="-1"/>
          <a:stretch/>
        </p:blipFill>
        <p:spPr>
          <a:xfrm>
            <a:off x="838200" y="469664"/>
            <a:ext cx="10515600" cy="533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852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9893E5-F375-433A-87D6-6A91BC708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dirty="0"/>
              <a:t>Methodology – research questions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A2DFAD-6945-4517-9A4F-09B610E18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400" dirty="0" err="1"/>
              <a:t>Aim</a:t>
            </a:r>
            <a:r>
              <a:rPr lang="cs-CZ" sz="2400" dirty="0"/>
              <a:t>: To e</a:t>
            </a:r>
            <a:r>
              <a:rPr lang="en-US" sz="2400" dirty="0" err="1"/>
              <a:t>xplore</a:t>
            </a:r>
            <a:r>
              <a:rPr lang="en-US" sz="2400" dirty="0"/>
              <a:t> the effect of incumbency in a non-direct, proportional system.</a:t>
            </a:r>
            <a:endParaRPr lang="cs-CZ" sz="2400" dirty="0"/>
          </a:p>
          <a:p>
            <a:endParaRPr lang="cs-CZ" sz="2400" dirty="0"/>
          </a:p>
          <a:p>
            <a:r>
              <a:rPr lang="en-US" sz="2400" dirty="0"/>
              <a:t>How often does the mayor defend their office in the second election?</a:t>
            </a:r>
          </a:p>
          <a:p>
            <a:endParaRPr lang="en-US" sz="2400" dirty="0"/>
          </a:p>
          <a:p>
            <a:r>
              <a:rPr lang="en-US" sz="2400" dirty="0"/>
              <a:t>How common are cases where the mayor wins in the absolute number of preferential votes?</a:t>
            </a:r>
          </a:p>
          <a:p>
            <a:endParaRPr lang="en-US" sz="2400" dirty="0"/>
          </a:p>
          <a:p>
            <a:r>
              <a:rPr lang="en-US" sz="2400" dirty="0"/>
              <a:t>Does the number of preferential votes received for the mayor in the second election increase compared to the first election?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458344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D604F5-A29C-A0D4-6937-9706500A6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Dataset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FCF83-017E-507C-4030-6F6930309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dirty="0"/>
              <a:t>583 mayoral cases, 163 first-time incumbents analyzed.</a:t>
            </a:r>
            <a:endParaRPr lang="cs-CZ" dirty="0"/>
          </a:p>
          <a:p>
            <a:endParaRPr lang="cs-CZ" dirty="0"/>
          </a:p>
          <a:p>
            <a:r>
              <a:rPr lang="en-US" dirty="0"/>
              <a:t>Main variables: </a:t>
            </a:r>
            <a:endParaRPr lang="cs-CZ" dirty="0"/>
          </a:p>
          <a:p>
            <a:pPr lvl="1"/>
            <a:r>
              <a:rPr lang="en-US" dirty="0"/>
              <a:t>Re-election rate </a:t>
            </a:r>
            <a:endParaRPr lang="cs-CZ" dirty="0"/>
          </a:p>
          <a:p>
            <a:pPr lvl="1"/>
            <a:r>
              <a:rPr lang="en-US" dirty="0"/>
              <a:t>Change in preferential votes (sophomore surge) </a:t>
            </a:r>
            <a:endParaRPr lang="cs-CZ" dirty="0"/>
          </a:p>
          <a:p>
            <a:pPr lvl="1"/>
            <a:r>
              <a:rPr lang="en-US" dirty="0"/>
              <a:t>Final ranking in votes.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79285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336BB2-D1F2-04A2-B130-F42D29DC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344357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often does the mayor defend their office in the second election?</a:t>
            </a:r>
            <a:b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495D8920-753C-D428-7872-B8F663552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9" r="-3" b="2201"/>
          <a:stretch/>
        </p:blipFill>
        <p:spPr>
          <a:xfrm>
            <a:off x="4399532" y="771988"/>
            <a:ext cx="7402922" cy="496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871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29D5624E-B874-BA1B-1A4B-8459766A1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485226"/>
            <a:ext cx="10905066" cy="3887546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39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A7B22-3E51-BFB7-3438-455CC4F6F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3600" b="1" kern="1200" dirty="0">
                <a:latin typeface="+mj-lt"/>
                <a:ea typeface="+mj-ea"/>
                <a:cs typeface="+mj-cs"/>
              </a:rPr>
              <a:t>How common are cases where the mayor wins in the absolute number of preferential votes?</a:t>
            </a:r>
            <a:br>
              <a:rPr lang="en-US" sz="2500" b="1" kern="1200" dirty="0">
                <a:latin typeface="+mj-lt"/>
                <a:ea typeface="+mj-ea"/>
                <a:cs typeface="+mj-cs"/>
              </a:rPr>
            </a:br>
            <a:endParaRPr lang="en-US" sz="2500" b="1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0DFF64F5-391F-B12F-0409-42CF50FC6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682" y="1320078"/>
            <a:ext cx="6373118" cy="22305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3CEA33-2EE6-1640-C77C-9F4AEEA24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682" y="3760942"/>
            <a:ext cx="6839843" cy="2376846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C9E664F-A0D6-3D65-2B5A-F49BC3262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967" y="1514528"/>
            <a:ext cx="4004479" cy="4393982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2249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61BAAC-3532-46D8-90E4-AF8AF918C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What is the incumbency effect and advantage?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8B9A8-EDCA-46EC-8592-0BB8379F8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4000" b="1" dirty="0"/>
              <a:t>???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18643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7857AB3-5376-AD9D-3378-D41E79F69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181" y="560881"/>
            <a:ext cx="9795638" cy="1114380"/>
          </a:xfrm>
        </p:spPr>
        <p:txBody>
          <a:bodyPr>
            <a:normAutofit/>
          </a:bodyPr>
          <a:lstStyle/>
          <a:p>
            <a:endParaRPr lang="en-US" sz="520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EE7D036-2FA3-48B2-1651-695E014DA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181" y="1839595"/>
            <a:ext cx="9795638" cy="943119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265F93-2C87-67E4-99E0-F18AE8C07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09" y="748786"/>
            <a:ext cx="6657192" cy="2572451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AA9115C-8C71-0AE9-16AB-323A42A4564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705109" y="3700274"/>
            <a:ext cx="6467216" cy="235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851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312C8-5625-6C41-9308-77C7F681B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560388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Does the number of preferential votes received for the mayor in the second election increase compared to the first election?</a:t>
            </a:r>
            <a:br>
              <a:rPr lang="en-US" dirty="0"/>
            </a:br>
            <a:endParaRPr lang="en-US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4AF2E1F-F57C-6B95-182A-5A438CE772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6960E97-3BD1-AFAD-11DA-20F95A583D0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98360" y="4089272"/>
            <a:ext cx="6850240" cy="22083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4F2EB6-D4FA-D6A2-EB52-707858205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60" y="1953879"/>
            <a:ext cx="7051019" cy="178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199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4C90E-F5F6-C146-B4C0-A30BEDF73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548" y="-79490"/>
            <a:ext cx="6705206" cy="1616203"/>
          </a:xfrm>
        </p:spPr>
        <p:txBody>
          <a:bodyPr anchor="b">
            <a:normAutofit/>
          </a:bodyPr>
          <a:lstStyle/>
          <a:p>
            <a:pPr algn="ctr"/>
            <a:r>
              <a:rPr lang="en-US" sz="3600" b="1" dirty="0"/>
              <a:t>Key Findings I – Re-election Rates</a:t>
            </a:r>
            <a:endParaRPr lang="cs-CZ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C0E89-A498-8AC5-326C-FA7978AAE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8636" y="2533476"/>
            <a:ext cx="9144000" cy="3447832"/>
          </a:xfrm>
        </p:spPr>
        <p:txBody>
          <a:bodyPr anchor="t">
            <a:normAutofit/>
          </a:bodyPr>
          <a:lstStyle/>
          <a:p>
            <a:r>
              <a:rPr lang="en-US" dirty="0"/>
              <a:t>Over 50% of incumbents won re-election across most years </a:t>
            </a:r>
            <a:endParaRPr lang="cs-CZ" dirty="0"/>
          </a:p>
          <a:p>
            <a:r>
              <a:rPr lang="en-US" dirty="0"/>
              <a:t>Highest re-election rates among second-term incumbents in 2022</a:t>
            </a:r>
            <a:endParaRPr lang="cs-CZ" dirty="0"/>
          </a:p>
          <a:p>
            <a:r>
              <a:rPr lang="en-US" dirty="0"/>
              <a:t> Trend of increasing multi-term incumbents and declining turnover</a:t>
            </a:r>
            <a:endParaRPr lang="cs-CZ" dirty="0"/>
          </a:p>
          <a:p>
            <a:pPr algn="ctr"/>
            <a:endParaRPr lang="cs-CZ" dirty="0"/>
          </a:p>
          <a:p>
            <a:pPr marL="0" indent="0" algn="ctr">
              <a:buNone/>
            </a:pPr>
            <a:r>
              <a:rPr lang="en-US" i="1" dirty="0"/>
              <a:t> 📌 “Incumbency is sticky – once in, harder to unseat.”</a:t>
            </a:r>
            <a:endParaRPr lang="cs-CZ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F042CA-1AB3-5530-1155-8018D6D6A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36894" y="695800"/>
            <a:ext cx="123362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D5A982-4141-9143-22DC-C0713B397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97382" y="3835311"/>
            <a:ext cx="123362" cy="5928176"/>
          </a:xfrm>
          <a:prstGeom prst="rect">
            <a:avLst/>
          </a:prstGeom>
          <a:gradFill>
            <a:gsLst>
              <a:gs pos="19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661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AD3A-DE4E-2A4D-9FD2-C923CC7CB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397" y="160863"/>
            <a:ext cx="6705206" cy="1616203"/>
          </a:xfrm>
        </p:spPr>
        <p:txBody>
          <a:bodyPr anchor="b">
            <a:normAutofit/>
          </a:bodyPr>
          <a:lstStyle/>
          <a:p>
            <a:pPr algn="ctr"/>
            <a:r>
              <a:rPr lang="en-US" sz="4000" b="1" dirty="0"/>
              <a:t>Key Findings II – Preferential Votes</a:t>
            </a:r>
            <a:endParaRPr lang="cs-CZ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077BA-CC9F-6944-CC4F-1B755E6A6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837" y="1880755"/>
            <a:ext cx="8603672" cy="4100553"/>
          </a:xfrm>
        </p:spPr>
        <p:txBody>
          <a:bodyPr anchor="t">
            <a:normAutofit/>
          </a:bodyPr>
          <a:lstStyle/>
          <a:p>
            <a:r>
              <a:rPr lang="en-US" sz="2400" dirty="0"/>
              <a:t>First-time mayors </a:t>
            </a:r>
            <a:r>
              <a:rPr lang="cs-CZ" sz="2400" dirty="0" err="1"/>
              <a:t>sometimes</a:t>
            </a:r>
            <a:r>
              <a:rPr lang="en-US" sz="2400" dirty="0"/>
              <a:t> don't win the most votes in their first election </a:t>
            </a:r>
            <a:endParaRPr lang="cs-CZ" sz="2400" dirty="0"/>
          </a:p>
          <a:p>
            <a:r>
              <a:rPr lang="en-US" sz="2400" dirty="0"/>
              <a:t>In their second run, over 90% ranked first in votes</a:t>
            </a:r>
            <a:endParaRPr lang="cs-CZ" sz="2400" dirty="0"/>
          </a:p>
          <a:p>
            <a:r>
              <a:rPr lang="en-US" sz="2400" dirty="0"/>
              <a:t>Over 75%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mayors</a:t>
            </a:r>
            <a:r>
              <a:rPr lang="en-US" sz="2400" dirty="0"/>
              <a:t> increased their vote count, some doubled or tripled it </a:t>
            </a:r>
            <a:endParaRPr lang="cs-CZ" sz="2400" dirty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en-US" sz="2400" i="1" dirty="0"/>
              <a:t>💥 “Being mayor boosts visibility, resources, and public support.”</a:t>
            </a:r>
            <a:endParaRPr lang="cs-CZ" sz="24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F042CA-1AB3-5530-1155-8018D6D6A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36894" y="695800"/>
            <a:ext cx="123362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D5A982-4141-9143-22DC-C0713B397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97382" y="3835311"/>
            <a:ext cx="123362" cy="5928176"/>
          </a:xfrm>
          <a:prstGeom prst="rect">
            <a:avLst/>
          </a:prstGeom>
          <a:gradFill>
            <a:gsLst>
              <a:gs pos="19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916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27B6C-F676-0EF5-A313-A8860C8E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820" y="0"/>
            <a:ext cx="6705206" cy="1616203"/>
          </a:xfrm>
        </p:spPr>
        <p:txBody>
          <a:bodyPr anchor="b">
            <a:normAutofit/>
          </a:bodyPr>
          <a:lstStyle/>
          <a:p>
            <a:pPr algn="ctr"/>
            <a:r>
              <a:rPr lang="en-US" sz="4000" b="1" dirty="0"/>
              <a:t>When Incumbents Struggle</a:t>
            </a:r>
            <a:endParaRPr lang="cs-CZ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62AF0-19E8-9481-5E4B-88EA3E2B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7079" y="1899629"/>
            <a:ext cx="8492144" cy="4204241"/>
          </a:xfrm>
        </p:spPr>
        <p:txBody>
          <a:bodyPr anchor="t">
            <a:normAutofit/>
          </a:bodyPr>
          <a:lstStyle/>
          <a:p>
            <a:r>
              <a:rPr lang="en-US" sz="2400" dirty="0"/>
              <a:t>Declines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number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en-US" sz="2400" dirty="0"/>
              <a:t>votes are rare and usually small </a:t>
            </a:r>
            <a:endParaRPr lang="cs-CZ" sz="2400" dirty="0"/>
          </a:p>
          <a:p>
            <a:r>
              <a:rPr lang="en-US" sz="2400" dirty="0"/>
              <a:t>Worst years: 2010 and 2014 – linked to rise of new parties (e.g., ANO, STAN)</a:t>
            </a:r>
            <a:endParaRPr lang="cs-CZ" sz="2400" dirty="0"/>
          </a:p>
          <a:p>
            <a:r>
              <a:rPr lang="en-US" sz="2400" dirty="0"/>
              <a:t>Some female incumbents and older mayors more prone to drop in support</a:t>
            </a:r>
            <a:endParaRPr lang="cs-CZ" sz="2400" dirty="0"/>
          </a:p>
          <a:p>
            <a:endParaRPr lang="cs-CZ" sz="2400" dirty="0"/>
          </a:p>
          <a:p>
            <a:pPr marL="0" indent="0">
              <a:buNone/>
            </a:pPr>
            <a:r>
              <a:rPr lang="en-US" sz="2400" i="1" dirty="0"/>
              <a:t>📌 “Challengers from new parties can disrupt the pattern.”</a:t>
            </a:r>
            <a:endParaRPr lang="cs-CZ" sz="24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F042CA-1AB3-5530-1155-8018D6D6A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36894" y="695800"/>
            <a:ext cx="123362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D5A982-4141-9143-22DC-C0713B397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97382" y="3835311"/>
            <a:ext cx="123362" cy="5928176"/>
          </a:xfrm>
          <a:prstGeom prst="rect">
            <a:avLst/>
          </a:prstGeom>
          <a:gradFill>
            <a:gsLst>
              <a:gs pos="19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219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DD77349-6ADE-99FE-8E04-12919EE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B2B92C-44DF-B41D-C67A-EBF175DF52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1EB2F1-D26A-D7C9-E9AC-B63BE629A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D16430-53D3-47E5-F4B8-B441E710D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83BC75-5599-0BC3-A8B9-2D11DA22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anchor="ctr">
            <a:normAutofit/>
          </a:bodyPr>
          <a:lstStyle/>
          <a:p>
            <a:r>
              <a:rPr lang="en-US" sz="3200" b="1">
                <a:solidFill>
                  <a:srgbClr val="FFFFFF"/>
                </a:solidFill>
              </a:rPr>
              <a:t>Conclusion</a:t>
            </a:r>
            <a:endParaRPr lang="cs-CZ" sz="3200" b="1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95076-AFA3-5EDD-8245-5CCA13385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736" y="2308124"/>
            <a:ext cx="9964882" cy="36735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Clear incumbency advantage exists even without direct election</a:t>
            </a:r>
            <a:r>
              <a:rPr lang="cs-CZ" dirty="0"/>
              <a:t>s</a:t>
            </a:r>
          </a:p>
          <a:p>
            <a:r>
              <a:rPr lang="en-US" dirty="0"/>
              <a:t>Incumbents gain visibility</a:t>
            </a:r>
            <a:r>
              <a:rPr lang="cs-CZ" dirty="0"/>
              <a:t>, b</a:t>
            </a:r>
            <a:r>
              <a:rPr lang="en-US" dirty="0" err="1"/>
              <a:t>etter</a:t>
            </a:r>
            <a:r>
              <a:rPr lang="en-US" dirty="0"/>
              <a:t> ballot placement, party support</a:t>
            </a:r>
            <a:endParaRPr lang="cs-CZ" dirty="0"/>
          </a:p>
          <a:p>
            <a:r>
              <a:rPr lang="en-US" dirty="0"/>
              <a:t>Czech case matches trends in other proportional systems (e.g., Poland)</a:t>
            </a:r>
            <a:endParaRPr lang="cs-CZ" dirty="0"/>
          </a:p>
          <a:p>
            <a:endParaRPr lang="cs-CZ" dirty="0"/>
          </a:p>
          <a:p>
            <a:r>
              <a:rPr lang="en-US" b="1" dirty="0"/>
              <a:t>Future research: </a:t>
            </a:r>
            <a:endParaRPr lang="cs-CZ" b="1" dirty="0"/>
          </a:p>
          <a:p>
            <a:r>
              <a:rPr lang="en-US" dirty="0"/>
              <a:t>Add socioeconomic variables, media exposure, funding</a:t>
            </a:r>
            <a:endParaRPr lang="cs-CZ" dirty="0"/>
          </a:p>
          <a:p>
            <a:r>
              <a:rPr lang="en-US" dirty="0"/>
              <a:t>Study smaller towns and long-term political careers.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79036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A43A4-3A4A-41B7-8B42-185CBD73C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Differences</a:t>
            </a:r>
            <a:r>
              <a:rPr lang="cs-CZ" sz="4000" b="1" dirty="0"/>
              <a:t> </a:t>
            </a:r>
            <a:r>
              <a:rPr lang="cs-CZ" sz="4000" b="1" dirty="0" err="1"/>
              <a:t>between</a:t>
            </a:r>
            <a:r>
              <a:rPr lang="cs-CZ" sz="4000" b="1" dirty="0"/>
              <a:t> </a:t>
            </a:r>
            <a:r>
              <a:rPr lang="cs-CZ" sz="4000" b="1" dirty="0" err="1"/>
              <a:t>the</a:t>
            </a:r>
            <a:r>
              <a:rPr lang="cs-CZ" sz="4000" b="1" dirty="0"/>
              <a:t> </a:t>
            </a:r>
            <a:r>
              <a:rPr lang="cs-CZ" sz="4000" b="1" dirty="0" err="1"/>
              <a:t>research</a:t>
            </a:r>
            <a:r>
              <a:rPr lang="cs-CZ" sz="4000" b="1" dirty="0"/>
              <a:t> in </a:t>
            </a:r>
            <a:r>
              <a:rPr lang="cs-CZ" sz="4000" b="1" dirty="0" err="1"/>
              <a:t>the</a:t>
            </a:r>
            <a:r>
              <a:rPr lang="cs-CZ" sz="4000" b="1" dirty="0"/>
              <a:t> Czech </a:t>
            </a:r>
            <a:r>
              <a:rPr lang="cs-CZ" sz="4000" b="1" dirty="0" err="1"/>
              <a:t>republic</a:t>
            </a:r>
            <a:r>
              <a:rPr lang="cs-CZ" sz="4000" b="1" dirty="0"/>
              <a:t> and </a:t>
            </a:r>
            <a:r>
              <a:rPr lang="cs-CZ" sz="4000" b="1" dirty="0" err="1"/>
              <a:t>other</a:t>
            </a:r>
            <a:r>
              <a:rPr lang="cs-CZ" sz="4000" b="1" dirty="0"/>
              <a:t> </a:t>
            </a:r>
            <a:r>
              <a:rPr lang="cs-CZ" sz="4000" b="1" dirty="0" err="1"/>
              <a:t>countries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840CB-E8A4-42B7-B22D-6401B2481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The biggest difference lies in the fact that there </a:t>
            </a:r>
            <a:r>
              <a:rPr lang="cs-CZ" sz="2400" dirty="0"/>
              <a:t>are</a:t>
            </a:r>
            <a:r>
              <a:rPr lang="en-US" sz="2400" dirty="0"/>
              <a:t> no direct election of mayors in the Czech Republic</a:t>
            </a:r>
            <a:endParaRPr lang="cs-CZ" sz="2400" dirty="0"/>
          </a:p>
          <a:p>
            <a:pPr lvl="1"/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don‘t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sure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mayor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running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re-</a:t>
            </a:r>
            <a:r>
              <a:rPr lang="cs-CZ" dirty="0" err="1"/>
              <a:t>election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not</a:t>
            </a:r>
          </a:p>
          <a:p>
            <a:endParaRPr lang="cs-CZ" sz="2400" dirty="0"/>
          </a:p>
          <a:p>
            <a:r>
              <a:rPr lang="cs-CZ" sz="2400" dirty="0" err="1"/>
              <a:t>Specific</a:t>
            </a:r>
            <a:r>
              <a:rPr lang="en-US" sz="2400" dirty="0"/>
              <a:t> factors</a:t>
            </a:r>
            <a:r>
              <a:rPr lang="cs-CZ" sz="2400" dirty="0"/>
              <a:t> </a:t>
            </a:r>
            <a:r>
              <a:rPr lang="cs-CZ" sz="2400" dirty="0" err="1"/>
              <a:t>that</a:t>
            </a:r>
            <a:r>
              <a:rPr lang="en-US" sz="2400" dirty="0"/>
              <a:t> </a:t>
            </a:r>
            <a:r>
              <a:rPr lang="cs-CZ" sz="2400" dirty="0"/>
              <a:t>are </a:t>
            </a:r>
            <a:r>
              <a:rPr lang="cs-CZ" sz="2400" dirty="0" err="1"/>
              <a:t>strongly</a:t>
            </a:r>
            <a:r>
              <a:rPr lang="cs-CZ" sz="2400" dirty="0"/>
              <a:t> </a:t>
            </a:r>
            <a:r>
              <a:rPr lang="cs-CZ" sz="2400" dirty="0" err="1"/>
              <a:t>manifested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research</a:t>
            </a:r>
            <a:endParaRPr lang="cs-CZ" sz="2400" dirty="0"/>
          </a:p>
          <a:p>
            <a:pPr lvl="1"/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parties</a:t>
            </a:r>
            <a:r>
              <a:rPr lang="cs-CZ" dirty="0"/>
              <a:t> </a:t>
            </a:r>
            <a:r>
              <a:rPr lang="cs-CZ" dirty="0" err="1"/>
              <a:t>competening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municipality</a:t>
            </a:r>
          </a:p>
          <a:p>
            <a:pPr lvl="1"/>
            <a:r>
              <a:rPr lang="cs-CZ" dirty="0" err="1"/>
              <a:t>Position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candidate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electoral</a:t>
            </a:r>
            <a:r>
              <a:rPr lang="cs-CZ" dirty="0"/>
              <a:t> list</a:t>
            </a:r>
          </a:p>
          <a:p>
            <a:pPr lvl="1"/>
            <a:endParaRPr lang="cs-CZ" dirty="0"/>
          </a:p>
          <a:p>
            <a:endParaRPr lang="en-US" sz="2400" dirty="0"/>
          </a:p>
        </p:txBody>
      </p:sp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538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B13714-CE7A-4A71-B547-C00DB57EB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sz="4100" b="1" dirty="0"/>
              <a:t>What is the incumbency effect and advantage?</a:t>
            </a:r>
            <a:endParaRPr lang="cs-CZ" sz="4100" b="1" dirty="0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427A-30CC-41CF-90D6-DB158653D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US" dirty="0"/>
              <a:t>The term comes 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en-US" dirty="0"/>
              <a:t> American presidential elections (Cummings 1966) and congressional elections (Stokes and Miller 1962; Erikson 1971)</a:t>
            </a:r>
            <a:endParaRPr lang="cs-CZ" dirty="0"/>
          </a:p>
          <a:p>
            <a:r>
              <a:rPr lang="en-US" dirty="0"/>
              <a:t>The </a:t>
            </a:r>
            <a:r>
              <a:rPr lang="cs-CZ" dirty="0" err="1"/>
              <a:t>incumbent</a:t>
            </a:r>
            <a:r>
              <a:rPr lang="cs-CZ" dirty="0"/>
              <a:t> (</a:t>
            </a:r>
            <a:r>
              <a:rPr lang="cs-CZ" dirty="0" err="1"/>
              <a:t>defending</a:t>
            </a:r>
            <a:r>
              <a:rPr lang="cs-CZ" dirty="0"/>
              <a:t> </a:t>
            </a:r>
            <a:r>
              <a:rPr lang="cs-CZ" dirty="0" err="1"/>
              <a:t>candidate</a:t>
            </a:r>
            <a:r>
              <a:rPr lang="cs-CZ" dirty="0"/>
              <a:t>) </a:t>
            </a:r>
            <a:r>
              <a:rPr lang="en-US" dirty="0"/>
              <a:t>has an advantage in defending the mandate</a:t>
            </a:r>
            <a:endParaRPr lang="cs-CZ" dirty="0"/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BC Learning English - US Elections 2020 Vocabulary / Incumbent">
            <a:extLst>
              <a:ext uri="{FF2B5EF4-FFF2-40B4-BE49-F238E27FC236}">
                <a16:creationId xmlns:a16="http://schemas.microsoft.com/office/drawing/2014/main" id="{F00E8193-A548-4AC4-B70D-48DC70A8C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7122" y="2658477"/>
            <a:ext cx="4157726" cy="233872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5" name="Freeform: Shape 1044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02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FCEAAA-17E1-4CEB-AB2C-04E4D66D7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b="1" dirty="0"/>
              <a:t>Why </a:t>
            </a:r>
            <a:r>
              <a:rPr lang="cs-CZ" b="1" dirty="0" err="1"/>
              <a:t>incumbents</a:t>
            </a:r>
            <a:r>
              <a:rPr lang="en-US" b="1" dirty="0"/>
              <a:t> </a:t>
            </a:r>
            <a:r>
              <a:rPr lang="cs-CZ" b="1" dirty="0"/>
              <a:t>hold</a:t>
            </a:r>
            <a:r>
              <a:rPr lang="en-US" b="1" dirty="0"/>
              <a:t> an advantage</a:t>
            </a:r>
            <a:r>
              <a:rPr lang="cs-CZ" b="1" dirty="0"/>
              <a:t>?</a:t>
            </a:r>
            <a:endParaRPr lang="en-US" b="1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81964-755C-46BC-82CF-8554A17B9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000" b="1" dirty="0"/>
              <a:t>???</a:t>
            </a:r>
            <a:endParaRPr lang="en-US" sz="4000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hat">
            <a:extLst>
              <a:ext uri="{FF2B5EF4-FFF2-40B4-BE49-F238E27FC236}">
                <a16:creationId xmlns:a16="http://schemas.microsoft.com/office/drawing/2014/main" id="{89937F37-C156-99A8-14B2-98EA0B07E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81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09C492-2782-4AB0-9693-A40BC23F7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/>
              <a:t>Why </a:t>
            </a:r>
            <a:r>
              <a:rPr lang="cs-CZ" b="1"/>
              <a:t>incumbents</a:t>
            </a:r>
            <a:r>
              <a:rPr lang="en-US" b="1"/>
              <a:t> </a:t>
            </a:r>
            <a:r>
              <a:rPr lang="cs-CZ" b="1"/>
              <a:t>hold</a:t>
            </a:r>
            <a:r>
              <a:rPr lang="en-US" b="1"/>
              <a:t> an advantage</a:t>
            </a:r>
            <a:r>
              <a:rPr lang="cs-CZ" b="1"/>
              <a:t>?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E1793-4DBC-4B34-99F9-855A7E456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/>
              <a:t>Incumbents have a proven track record and challengers are often afraid to participate in elections </a:t>
            </a:r>
            <a:r>
              <a:rPr lang="cs-CZ" err="1"/>
              <a:t>because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en-US"/>
              <a:t> fear of failure</a:t>
            </a:r>
            <a:r>
              <a:rPr lang="cs-CZ"/>
              <a:t> (= </a:t>
            </a:r>
            <a:r>
              <a:rPr lang="en-US"/>
              <a:t>“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quality</a:t>
            </a:r>
            <a:r>
              <a:rPr lang="cs-CZ"/>
              <a:t> </a:t>
            </a:r>
            <a:r>
              <a:rPr lang="cs-CZ" err="1"/>
              <a:t>effect</a:t>
            </a:r>
            <a:r>
              <a:rPr lang="en-US"/>
              <a:t>”</a:t>
            </a:r>
            <a:r>
              <a:rPr lang="cs-CZ"/>
              <a:t>)</a:t>
            </a:r>
          </a:p>
          <a:p>
            <a:r>
              <a:rPr lang="en-US"/>
              <a:t>Incumbents are more recognizable to voters</a:t>
            </a:r>
            <a:endParaRPr lang="cs-CZ"/>
          </a:p>
          <a:p>
            <a:r>
              <a:rPr lang="en-US"/>
              <a:t>Indirect vote buying where </a:t>
            </a:r>
            <a:r>
              <a:rPr lang="cs-CZ" err="1"/>
              <a:t>incumbents</a:t>
            </a:r>
            <a:r>
              <a:rPr lang="en-US"/>
              <a:t> are in office</a:t>
            </a:r>
            <a:endParaRPr lang="cs-CZ"/>
          </a:p>
          <a:p>
            <a:r>
              <a:rPr lang="en-US"/>
              <a:t>Better</a:t>
            </a:r>
            <a:r>
              <a:rPr lang="cs-CZ"/>
              <a:t> and </a:t>
            </a:r>
            <a:r>
              <a:rPr lang="cs-CZ" err="1"/>
              <a:t>easier</a:t>
            </a:r>
            <a:r>
              <a:rPr lang="en-US"/>
              <a:t> access to the media</a:t>
            </a:r>
            <a:endParaRPr lang="cs-CZ"/>
          </a:p>
          <a:p>
            <a:r>
              <a:rPr lang="en-US"/>
              <a:t>The advantage to the party (they keep the </a:t>
            </a:r>
            <a:r>
              <a:rPr lang="cs-CZ" err="1"/>
              <a:t>incumbent</a:t>
            </a:r>
            <a:r>
              <a:rPr lang="en-US"/>
              <a:t> in place and support them)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707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17617-0CC3-46F5-9735-B1F300562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 err="1"/>
              <a:t>Incumbency</a:t>
            </a:r>
            <a:r>
              <a:rPr lang="cs-CZ" b="1" dirty="0"/>
              <a:t> </a:t>
            </a:r>
            <a:r>
              <a:rPr lang="cs-CZ" b="1" dirty="0" err="1"/>
              <a:t>advantage</a:t>
            </a:r>
            <a:r>
              <a:rPr lang="cs-CZ" b="1" dirty="0"/>
              <a:t> in </a:t>
            </a:r>
            <a:r>
              <a:rPr lang="cs-CZ" b="1" dirty="0" err="1"/>
              <a:t>the</a:t>
            </a:r>
            <a:r>
              <a:rPr lang="cs-CZ" b="1" dirty="0"/>
              <a:t> case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mayors</a:t>
            </a:r>
            <a:r>
              <a:rPr lang="cs-CZ" b="1" dirty="0"/>
              <a:t> 1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5FCE5-BC72-41EA-9A3E-FB1FF8136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/>
              <a:t>Incumbents have </a:t>
            </a:r>
            <a:r>
              <a:rPr lang="en-US" b="1"/>
              <a:t>proven quality </a:t>
            </a:r>
            <a:r>
              <a:rPr lang="en-US"/>
              <a:t>and challengers are often afraid to participate in elections</a:t>
            </a:r>
          </a:p>
          <a:p>
            <a:pPr lvl="1"/>
            <a:r>
              <a:rPr lang="en-US"/>
              <a:t>No one wants to run against a popular mayor because they will probably fail</a:t>
            </a:r>
          </a:p>
          <a:p>
            <a:pPr lvl="1"/>
            <a:endParaRPr lang="en-US"/>
          </a:p>
          <a:p>
            <a:r>
              <a:rPr lang="en-US"/>
              <a:t>Incumbents are more</a:t>
            </a:r>
            <a:r>
              <a:rPr lang="en-US" b="1"/>
              <a:t> recognizable </a:t>
            </a:r>
            <a:r>
              <a:rPr lang="en-US"/>
              <a:t>to voters</a:t>
            </a:r>
          </a:p>
          <a:p>
            <a:pPr lvl="1"/>
            <a:r>
              <a:rPr lang="en-US"/>
              <a:t>Everyone knows their mayor, but not everyone knows the challenger</a:t>
            </a:r>
          </a:p>
          <a:p>
            <a:pPr lvl="1"/>
            <a:endParaRPr lang="en-US"/>
          </a:p>
          <a:p>
            <a:r>
              <a:rPr lang="en-US"/>
              <a:t>More </a:t>
            </a:r>
            <a:r>
              <a:rPr lang="en-US" b="1"/>
              <a:t>resources</a:t>
            </a:r>
            <a:r>
              <a:rPr lang="en-US"/>
              <a:t> for the campaign</a:t>
            </a:r>
          </a:p>
          <a:p>
            <a:pPr lvl="1"/>
            <a:r>
              <a:rPr lang="en-US"/>
              <a:t>Good salary to start with</a:t>
            </a:r>
          </a:p>
          <a:p>
            <a:pPr lvl="1"/>
            <a:r>
              <a:rPr lang="en-US"/>
              <a:t>Plus stronger support from the political party</a:t>
            </a:r>
          </a:p>
          <a:p>
            <a:pPr lvl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467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5C64F5-C8B4-4382-A4A4-6FF2CB227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 err="1"/>
              <a:t>Incumbency</a:t>
            </a:r>
            <a:r>
              <a:rPr lang="cs-CZ" b="1" dirty="0"/>
              <a:t> </a:t>
            </a:r>
            <a:r>
              <a:rPr lang="cs-CZ" b="1" dirty="0" err="1"/>
              <a:t>advantage</a:t>
            </a:r>
            <a:r>
              <a:rPr lang="cs-CZ" b="1" dirty="0"/>
              <a:t> in </a:t>
            </a:r>
            <a:r>
              <a:rPr lang="cs-CZ" b="1" dirty="0" err="1"/>
              <a:t>the</a:t>
            </a:r>
            <a:r>
              <a:rPr lang="cs-CZ" b="1" dirty="0"/>
              <a:t> case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mayors</a:t>
            </a:r>
            <a:r>
              <a:rPr lang="cs-CZ" b="1" dirty="0"/>
              <a:t> 2</a:t>
            </a:r>
            <a:endParaRPr lang="cs-CZ" dirty="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BEB1A-F566-4BFF-8399-13BA5C2DC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b="1"/>
              <a:t>Indirect vote buying </a:t>
            </a:r>
            <a:r>
              <a:rPr lang="en-US"/>
              <a:t>where incumbents hold the office</a:t>
            </a:r>
            <a:endParaRPr lang="cs-CZ"/>
          </a:p>
          <a:p>
            <a:pPr lvl="1"/>
            <a:r>
              <a:rPr lang="en-US"/>
              <a:t>For example, by pushing something popular before the end of the term.</a:t>
            </a:r>
            <a:endParaRPr lang="cs-CZ"/>
          </a:p>
          <a:p>
            <a:pPr lvl="1"/>
            <a:r>
              <a:rPr lang="en-US"/>
              <a:t>In the case of smaller municipalities, perhaps a Christmas gathering with seniors</a:t>
            </a:r>
            <a:endParaRPr lang="cs-CZ"/>
          </a:p>
          <a:p>
            <a:pPr lvl="1"/>
            <a:endParaRPr lang="cs-CZ"/>
          </a:p>
          <a:p>
            <a:r>
              <a:rPr lang="en-US"/>
              <a:t>Better</a:t>
            </a:r>
            <a:r>
              <a:rPr lang="cs-CZ"/>
              <a:t> and </a:t>
            </a:r>
            <a:r>
              <a:rPr lang="cs-CZ" err="1"/>
              <a:t>easier</a:t>
            </a:r>
            <a:r>
              <a:rPr lang="en-US"/>
              <a:t> </a:t>
            </a:r>
            <a:r>
              <a:rPr lang="en-US" b="1"/>
              <a:t>access to the media</a:t>
            </a:r>
            <a:r>
              <a:rPr lang="cs-CZ"/>
              <a:t>	</a:t>
            </a:r>
          </a:p>
          <a:p>
            <a:pPr lvl="1"/>
            <a:r>
              <a:rPr lang="en-US"/>
              <a:t>Municipal newsletter etc.</a:t>
            </a:r>
            <a:endParaRPr lang="cs-CZ"/>
          </a:p>
          <a:p>
            <a:pPr lvl="1"/>
            <a:endParaRPr lang="cs-CZ"/>
          </a:p>
          <a:p>
            <a:r>
              <a:rPr lang="en-US"/>
              <a:t>Incumbents usually have a lot of </a:t>
            </a:r>
            <a:r>
              <a:rPr lang="en-US" b="1"/>
              <a:t>knowledge</a:t>
            </a:r>
            <a:r>
              <a:rPr lang="en-US"/>
              <a:t> and inside info</a:t>
            </a:r>
          </a:p>
        </p:txBody>
      </p:sp>
    </p:spTree>
    <p:extLst>
      <p:ext uri="{BB962C8B-B14F-4D97-AF65-F5344CB8AC3E}">
        <p14:creationId xmlns:p14="http://schemas.microsoft.com/office/powerpoint/2010/main" val="2373190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1754</Words>
  <Application>Microsoft Office PowerPoint</Application>
  <PresentationFormat>Widescreen</PresentationFormat>
  <Paragraphs>221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 Theme</vt:lpstr>
      <vt:lpstr>Incumbency advantage in the case of mayors in the Central Europe</vt:lpstr>
      <vt:lpstr>How to define communal/local politics?</vt:lpstr>
      <vt:lpstr>PowerPoint Presentation</vt:lpstr>
      <vt:lpstr>What is the incumbency effect and advantage?</vt:lpstr>
      <vt:lpstr>What is the incumbency effect and advantage?</vt:lpstr>
      <vt:lpstr>Why incumbents hold an advantage?</vt:lpstr>
      <vt:lpstr>Why incumbents hold an advantage?</vt:lpstr>
      <vt:lpstr>Incumbency advantage in the case of mayors 1</vt:lpstr>
      <vt:lpstr>Incumbency advantage in the case of mayors 2</vt:lpstr>
      <vt:lpstr>Mayors in the Central Europe and the incumbency advantage</vt:lpstr>
      <vt:lpstr>Discussion</vt:lpstr>
      <vt:lpstr>Germany 1</vt:lpstr>
      <vt:lpstr>Germany 2</vt:lpstr>
      <vt:lpstr>Poland 1</vt:lpstr>
      <vt:lpstr>PowerPoint Presentation</vt:lpstr>
      <vt:lpstr>Poland 2</vt:lpstr>
      <vt:lpstr>Slovakia 1</vt:lpstr>
      <vt:lpstr>PowerPoint Presentation</vt:lpstr>
      <vt:lpstr>Slovakia 2</vt:lpstr>
      <vt:lpstr>Indonesia</vt:lpstr>
      <vt:lpstr>Brasil 1</vt:lpstr>
      <vt:lpstr>Brasil - explanation</vt:lpstr>
      <vt:lpstr>Denmark 1</vt:lpstr>
      <vt:lpstr>Denmark 2</vt:lpstr>
      <vt:lpstr>Discussion</vt:lpstr>
      <vt:lpstr>Situation in the Czech republic</vt:lpstr>
      <vt:lpstr>Situation in the Czech republic</vt:lpstr>
      <vt:lpstr>Czech electoral system to the municipal councils</vt:lpstr>
      <vt:lpstr>What does it mean?</vt:lpstr>
      <vt:lpstr>PowerPoint Presentation</vt:lpstr>
      <vt:lpstr>The influence of the size of the municipality</vt:lpstr>
      <vt:lpstr>Analysis of election results in 128 largest Czech cities (by population) </vt:lpstr>
      <vt:lpstr>Data</vt:lpstr>
      <vt:lpstr>PowerPoint Presentation</vt:lpstr>
      <vt:lpstr>Methodology – research questions</vt:lpstr>
      <vt:lpstr>Dataset</vt:lpstr>
      <vt:lpstr>How often does the mayor defend their office in the second election? </vt:lpstr>
      <vt:lpstr>PowerPoint Presentation</vt:lpstr>
      <vt:lpstr>How common are cases where the mayor wins in the absolute number of preferential votes? </vt:lpstr>
      <vt:lpstr>PowerPoint Presentation</vt:lpstr>
      <vt:lpstr>Does the number of preferential votes received for the mayor in the second election increase compared to the first election? </vt:lpstr>
      <vt:lpstr>Key Findings I – Re-election Rates</vt:lpstr>
      <vt:lpstr>Key Findings II – Preferential Votes</vt:lpstr>
      <vt:lpstr>When Incumbents Struggle</vt:lpstr>
      <vt:lpstr>Conclusion</vt:lpstr>
      <vt:lpstr>Differences between the research in the Czech republic and other countries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Incumbency advantage in the case of mayors in the European Union</dc:title>
  <dc:creator>Jakub Capek</dc:creator>
  <cp:lastModifiedBy>Jakub Čapek</cp:lastModifiedBy>
  <cp:revision>44</cp:revision>
  <dcterms:created xsi:type="dcterms:W3CDTF">2023-03-14T12:58:55Z</dcterms:created>
  <dcterms:modified xsi:type="dcterms:W3CDTF">2025-04-02T13:40:23Z</dcterms:modified>
</cp:coreProperties>
</file>